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4" r:id="rId5"/>
    <p:sldId id="259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086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39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185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8705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696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56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5034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233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097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583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83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11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07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730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099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46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265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9485ADD-3CB3-4FB2-BC0D-5C8EAD9060F3}" type="datetimeFigureOut">
              <a:rPr lang="en-GB" smtClean="0"/>
              <a:pPr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054B-7191-472D-978A-F15219A38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3343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75AB3-26E6-4EE2-A2EB-6DA3DC3112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OCR Greek Theatre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01D9F2-1499-4FD5-96EE-3DD580F607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Prescribed visual materials</a:t>
            </a:r>
          </a:p>
        </p:txBody>
      </p:sp>
    </p:spTree>
    <p:extLst>
      <p:ext uri="{BB962C8B-B14F-4D97-AF65-F5344CB8AC3E}">
        <p14:creationId xmlns:p14="http://schemas.microsoft.com/office/powerpoint/2010/main" val="276121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41632D-55AA-4CFF-A7FE-49E89220D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1839" y="1454964"/>
            <a:ext cx="3342460" cy="330884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Red-figure Volute Krater, “Choregos Vase” or “Comic Angels”, choregoi with Aegisthus and Pyrrhias, c.400–390 BC in Paul Getty Museum, California (No. 96.AE.29. J)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E26E607-51BA-4BD9-A340-2A274ABEC7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l="1705" r="2741" b="2"/>
          <a:stretch/>
        </p:blipFill>
        <p:spPr>
          <a:xfrm>
            <a:off x="-1" y="10"/>
            <a:ext cx="755414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692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15020E-B19C-4974-B7F9-ACB12A263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1837" y="1454963"/>
            <a:ext cx="3342462" cy="330838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Red-figure calyx krater fragment by Capodarso painter, depicting Jocasta and Oedipus the King, c.330 BC in Museo Archeologico Regionale, Syracuse (“P. Orsi” 66557)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658F1C3-6F27-42A3-9036-525BF6EAED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t="4184" r="-1" b="16262"/>
          <a:stretch/>
        </p:blipFill>
        <p:spPr>
          <a:xfrm>
            <a:off x="607848" y="609601"/>
            <a:ext cx="6946288" cy="56387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2719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83D532-CE8D-40EA-9E29-991C210C2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1839" y="1454964"/>
            <a:ext cx="3342460" cy="330884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900"/>
              <a:t>Red-figure Calyx Krater depicting Medea’s escape, c.400–380 BC, in Cleveland Museum of Art (91.1)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8EA9610-5913-4484-867A-4CED84A3D8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l="12409" r="11862" b="-1"/>
          <a:stretch/>
        </p:blipFill>
        <p:spPr>
          <a:xfrm>
            <a:off x="-1" y="10"/>
            <a:ext cx="755414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849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4063F-15C6-47AF-B8DC-A77E768DA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Red-figure </a:t>
            </a:r>
            <a:r>
              <a:rPr lang="en-GB" sz="2400" dirty="0" err="1"/>
              <a:t>pelike</a:t>
            </a:r>
            <a:r>
              <a:rPr lang="en-GB" sz="2400" dirty="0"/>
              <a:t> by Phiale painter depicting tragic actors dressing, c.450 BC, in Museum of Fine Arts, Boston (98.883-11) </a:t>
            </a:r>
          </a:p>
        </p:txBody>
      </p:sp>
      <p:pic>
        <p:nvPicPr>
          <p:cNvPr id="5" name="Content Placeholder 4" descr="A picture containing kylix, cup, black, jar&#10;&#10;Description automatically generated">
            <a:extLst>
              <a:ext uri="{FF2B5EF4-FFF2-40B4-BE49-F238E27FC236}">
                <a16:creationId xmlns:a16="http://schemas.microsoft.com/office/drawing/2014/main" id="{E00FDF30-332F-49BF-94DF-22D5D45650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356" y="2052638"/>
            <a:ext cx="7375064" cy="4195762"/>
          </a:xfrm>
        </p:spPr>
      </p:pic>
    </p:spTree>
    <p:extLst>
      <p:ext uri="{BB962C8B-B14F-4D97-AF65-F5344CB8AC3E}">
        <p14:creationId xmlns:p14="http://schemas.microsoft.com/office/powerpoint/2010/main" val="3753582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1F38D9A-1FBB-484D-B2B2-61AA0A061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757" y="2301790"/>
            <a:ext cx="3492499" cy="3809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6DC5DAA-FD2D-4446-949F-CA87E1667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Red-figure ‘maenad’ stamnos by </a:t>
            </a:r>
            <a:r>
              <a:rPr lang="en-GB" sz="2400" dirty="0" err="1"/>
              <a:t>Dinos</a:t>
            </a:r>
            <a:r>
              <a:rPr lang="en-GB" sz="2400" dirty="0"/>
              <a:t> Painter, late 5th century, in Naples, Museo Nazionale </a:t>
            </a:r>
            <a:r>
              <a:rPr lang="en-GB" sz="2400" dirty="0" err="1"/>
              <a:t>Archeologico</a:t>
            </a:r>
            <a:r>
              <a:rPr lang="en-GB" sz="2400" dirty="0"/>
              <a:t> </a:t>
            </a:r>
            <a:br>
              <a:rPr lang="en-GB" sz="2400" dirty="0"/>
            </a:br>
            <a:endParaRPr lang="en-GB" sz="2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39B0134-F010-4A7A-800F-4749061258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7510" y="1916028"/>
            <a:ext cx="4045413" cy="41957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010032-DB89-417B-AD8F-B9EA3BE41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5090" y="2301790"/>
            <a:ext cx="28194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273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C22F51B-B0D0-4872-AAB5-648DD3313D6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999740" y="389731"/>
            <a:ext cx="4559300" cy="607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324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004C2-B1F8-4612-97A8-94840E4C4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a vase-painting from 375-350 BC, once Berlin Staatliche </a:t>
            </a:r>
            <a:r>
              <a:rPr lang="en-GB" sz="2400" dirty="0" err="1"/>
              <a:t>Museen</a:t>
            </a:r>
            <a:r>
              <a:rPr lang="en-GB" sz="2400" dirty="0"/>
              <a:t> F3046 but now lost (probably a war casualty), apparently depicting the opening scene of Aristophanes’ Frogs.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651C58E-BE0B-43D5-A2BD-CF7C62C0E5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393" r="7718"/>
          <a:stretch/>
        </p:blipFill>
        <p:spPr>
          <a:xfrm>
            <a:off x="2138289" y="2105317"/>
            <a:ext cx="7709096" cy="443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085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8C6F06-5202-4051-A2C2-3C631A1B7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1837" y="1454963"/>
            <a:ext cx="3342462" cy="330838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100"/>
              <a:t>Theatre of Dionysus at Athens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FCB277F-822F-4EF4-A8A9-81B49A0F5F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l="6714" r="896"/>
          <a:stretch/>
        </p:blipFill>
        <p:spPr>
          <a:xfrm>
            <a:off x="607848" y="609601"/>
            <a:ext cx="6946288" cy="56387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3438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94DDC893-E5EF-4CDE-B040-BA5B53AADD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85F1A06D-D369-4974-8208-56120C5E7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45" name="Oval 44">
            <a:extLst>
              <a:ext uri="{FF2B5EF4-FFF2-40B4-BE49-F238E27FC236}">
                <a16:creationId xmlns:a16="http://schemas.microsoft.com/office/drawing/2014/main" id="{DAD27A50-88D7-4E2A-8488-F2879768A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47C6ACD-2325-48C6-B9F3-C21563A05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081DF83-4F35-4560-87E6-0DE8AAAC33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7C704F0F-1CD8-4DC1-AEE9-225958232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FEE8EE-45A0-4598-BEAC-AB7532EDD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4705" y="1447800"/>
            <a:ext cx="4799593" cy="33295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/>
              <a:t>Thorikos Theatre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05E42A-A783-449C-B164-0F354EEF9E4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r="1" b="10331"/>
          <a:stretch/>
        </p:blipFill>
        <p:spPr>
          <a:xfrm>
            <a:off x="607848" y="609602"/>
            <a:ext cx="5483969" cy="276605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C51745E-1278-4871-BE6B-7C58497B81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8"/>
          <a:srcRect t="8172" r="1" b="31603"/>
          <a:stretch/>
        </p:blipFill>
        <p:spPr>
          <a:xfrm>
            <a:off x="607848" y="3482340"/>
            <a:ext cx="5483969" cy="276605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409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4504F-6094-4411-9035-95F0AB991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Volute krater by the “</a:t>
            </a:r>
            <a:r>
              <a:rPr lang="en-GB" sz="2400" dirty="0" err="1"/>
              <a:t>Pronomos</a:t>
            </a:r>
            <a:r>
              <a:rPr lang="en-GB" sz="2400" dirty="0"/>
              <a:t>” painter, depicting team of actors celebrating, with costumes, masks, aulos-player, playwright, Dionysus, c.410 BC, in the Naples Museo Nazionale </a:t>
            </a:r>
            <a:br>
              <a:rPr lang="en-GB" sz="2400" dirty="0"/>
            </a:br>
            <a:endParaRPr lang="en-GB" sz="2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331A98-987B-4303-9BF7-0DE999EB6F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9028"/>
          <a:stretch/>
        </p:blipFill>
        <p:spPr>
          <a:xfrm>
            <a:off x="2141166" y="1843517"/>
            <a:ext cx="8383589" cy="456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94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3A45E7-E279-4582-8C54-0CD2698B3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3829" y="1447800"/>
            <a:ext cx="4397828" cy="332958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9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Bell krater by McDaniel Painter, “Cheiron Vase”, Cheiron and Xanthias slave – comic scene, steps &amp; low stage, c.380–370 BC, in British Museum (1849,0620.13)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0862050-B28A-4C46-AD2D-22CF417DD7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t="18729" b="6356"/>
          <a:stretch/>
        </p:blipFill>
        <p:spPr>
          <a:xfrm>
            <a:off x="643854" y="1047843"/>
            <a:ext cx="5450557" cy="476184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4187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67CA421-FA2B-47ED-A101-F8BBEBB29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87CC49-43BA-4BFE-B879-9CBA16DCC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0279" y="1325880"/>
            <a:ext cx="3344020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Red-figure column krater in mannerist style, “Basel Dancers”, tragic chorus in action, in front of stepped altar, c.500–490 BC, in Antikenmuseum, Basel (BS 415) </a:t>
            </a: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12425D82-CD5E-45A4-9542-70951E59F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6914" y="639905"/>
            <a:ext cx="6915664" cy="55781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1DB897-A621-4D5F-AC81-91199AC437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0F66D82-D89C-4AC8-87D5-EF478C14D3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b="7526"/>
          <a:stretch/>
        </p:blipFill>
        <p:spPr>
          <a:xfrm>
            <a:off x="955392" y="1618070"/>
            <a:ext cx="6275584" cy="362705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730484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F4FE2B-ADBD-4245-A60F-C2B4CCCA5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1837" y="1454963"/>
            <a:ext cx="3342462" cy="330838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900"/>
              <a:t>Black-figure oinochoe depicting two chorus-members dressed as birds, c.480 BC in British Museum (B509)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C804E45-0782-46B6-8300-AEE854E12B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t="22666" r="2" b="11785"/>
          <a:stretch/>
        </p:blipFill>
        <p:spPr>
          <a:xfrm>
            <a:off x="607848" y="609601"/>
            <a:ext cx="6946288" cy="56387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11318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67CA421-FA2B-47ED-A101-F8BBEBB29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D4A8C-93AB-4208-92A5-0216E8941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0279" y="1325880"/>
            <a:ext cx="3344020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Red-figure bell krater by Schiller Painter, depicting scene with wine-skin &amp; boots from Women at the Thesmophoria (Thesmophoriazusae), c.380–370 BC, in Martin von Wagner Museum, Wurzburg (H5697)</a:t>
            </a: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12425D82-CD5E-45A4-9542-70951E59F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6914" y="639905"/>
            <a:ext cx="6915664" cy="55781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1DB897-A621-4D5F-AC81-91199AC437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0661476-F5F8-4485-94CA-B8BDBC1467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1523960" y="965141"/>
            <a:ext cx="5138448" cy="493291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869667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67CA421-FA2B-47ED-A101-F8BBEBB29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4B2F8D-1192-4BD4-97C7-CBF2FFD0D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0279" y="1325880"/>
            <a:ext cx="3344020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The death of Pentheus, red-figure kylix attributed to Douris, c.480 BC, in Kimball Art Museum, Fort Worth, Texas, USA</a:t>
            </a: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12425D82-CD5E-45A4-9542-70951E59F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6914" y="639905"/>
            <a:ext cx="6915664" cy="55781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1DB897-A621-4D5F-AC81-91199AC437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350A373-0B07-4025-B0A1-30949FADB5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19687" t="21907" r="19304" b="5448"/>
          <a:stretch/>
        </p:blipFill>
        <p:spPr>
          <a:xfrm>
            <a:off x="955392" y="1329955"/>
            <a:ext cx="6275584" cy="420328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2724825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342</Words>
  <Application>Microsoft Office PowerPoint</Application>
  <PresentationFormat>Widescreen</PresentationFormat>
  <Paragraphs>16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Ion</vt:lpstr>
      <vt:lpstr>OCR Greek Theatre</vt:lpstr>
      <vt:lpstr>Theatre of Dionysus at Athens</vt:lpstr>
      <vt:lpstr>Thorikos Theatre</vt:lpstr>
      <vt:lpstr>Volute krater by the “Pronomos” painter, depicting team of actors celebrating, with costumes, masks, aulos-player, playwright, Dionysus, c.410 BC, in the Naples Museo Nazionale  </vt:lpstr>
      <vt:lpstr>Bell krater by McDaniel Painter, “Cheiron Vase”, Cheiron and Xanthias slave – comic scene, steps &amp; low stage, c.380–370 BC, in British Museum (1849,0620.13)</vt:lpstr>
      <vt:lpstr>Red-figure column krater in mannerist style, “Basel Dancers”, tragic chorus in action, in front of stepped altar, c.500–490 BC, in Antikenmuseum, Basel (BS 415) </vt:lpstr>
      <vt:lpstr>Black-figure oinochoe depicting two chorus-members dressed as birds, c.480 BC in British Museum (B509)</vt:lpstr>
      <vt:lpstr>Red-figure bell krater by Schiller Painter, depicting scene with wine-skin &amp; boots from Women at the Thesmophoria (Thesmophoriazusae), c.380–370 BC, in Martin von Wagner Museum, Wurzburg (H5697)</vt:lpstr>
      <vt:lpstr>The death of Pentheus, red-figure kylix attributed to Douris, c.480 BC, in Kimball Art Museum, Fort Worth, Texas, USA</vt:lpstr>
      <vt:lpstr>Red-figure Volute Krater, “Choregos Vase” or “Comic Angels”, choregoi with Aegisthus and Pyrrhias, c.400–390 BC in Paul Getty Museum, California (No. 96.AE.29. J)</vt:lpstr>
      <vt:lpstr>Red-figure calyx krater fragment by Capodarso painter, depicting Jocasta and Oedipus the King, c.330 BC in Museo Archeologico Regionale, Syracuse (“P. Orsi” 66557)</vt:lpstr>
      <vt:lpstr>Red-figure Calyx Krater depicting Medea’s escape, c.400–380 BC, in Cleveland Museum of Art (91.1)</vt:lpstr>
      <vt:lpstr>Red-figure pelike by Phiale painter depicting tragic actors dressing, c.450 BC, in Museum of Fine Arts, Boston (98.883-11) </vt:lpstr>
      <vt:lpstr>Red-figure ‘maenad’ stamnos by Dinos Painter, late 5th century, in Naples, Museo Nazionale Archeologico  </vt:lpstr>
      <vt:lpstr>PowerPoint Presentation</vt:lpstr>
      <vt:lpstr>a vase-painting from 375-350 BC, once Berlin Staatliche Museen F3046 but now lost (probably a war casualty), apparently depicting the opening scene of Aristophanes’ Frogs.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OCR Greek Theatre</dc:title>
  <dc:creator>Hall, Edith</dc:creator>
  <cp:lastModifiedBy>K1198403</cp:lastModifiedBy>
  <cp:revision>5</cp:revision>
  <dcterms:created xsi:type="dcterms:W3CDTF">2019-06-17T10:42:54Z</dcterms:created>
  <dcterms:modified xsi:type="dcterms:W3CDTF">2019-08-24T21:57:30Z</dcterms:modified>
</cp:coreProperties>
</file>