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6"/>
  </p:normalViewPr>
  <p:slideViewPr>
    <p:cSldViewPr snapToGrid="0">
      <p:cViewPr varScale="1">
        <p:scale>
          <a:sx n="90" d="100"/>
          <a:sy n="90" d="100"/>
        </p:scale>
        <p:origin x="23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20AF6-C67D-EB24-B8F9-3FC024BE24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0A48B8-8955-7901-BFE5-BF135A6D0C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8DC6E-C52C-A39B-FADC-15FAE006C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0CF3-E4EB-5B45-88C8-75035CD02900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AC1BA-93F2-A53E-7497-5B82929CB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4508EC-2D34-3B54-7727-585534343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FE64-4DC4-0C44-ACBA-0E68DAB03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81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37C82-6227-CB35-82CB-F936405A9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914BD4-4317-AA42-BCD2-58F85B6F67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DB7C0-DF7B-6631-D0C3-2E654FF20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0CF3-E4EB-5B45-88C8-75035CD02900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D877A-6BE9-D7A9-01FC-3DC925997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CA499-8DD2-03D3-7E0F-BC8A63CC5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FE64-4DC4-0C44-ACBA-0E68DAB03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48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B0A42B-7881-BFBE-1B41-14BB193C21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7FBDF8-3167-A255-051F-35505FA960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8838F-FDB6-6925-427A-03A0C55C4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0CF3-E4EB-5B45-88C8-75035CD02900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DBDA1-B23B-AF2C-A252-0CF13EB46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990DA-A6F6-E5A9-7105-6038E2BF0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FE64-4DC4-0C44-ACBA-0E68DAB03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99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CB50-6C76-5C57-6BC6-D87872CA8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2EFA5-D39D-5B41-D389-458BD6C27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D9FFC-858E-3B24-74AC-EE25117A2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0CF3-E4EB-5B45-88C8-75035CD02900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84B61-1A87-5FF3-D4AD-2F351C423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CDDEB-633E-307B-CC6F-CE18F4314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FE64-4DC4-0C44-ACBA-0E68DAB03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726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8B252-6A04-6151-D063-B0E8D6912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AC404F-366D-93FF-B871-543B9879D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07F23-5F9B-F9A3-F9ED-3F5D8E86E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0CF3-E4EB-5B45-88C8-75035CD02900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6C986-E845-BE03-17F1-AEB68374E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C0CEE-649A-9CAF-7257-969524A9D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FE64-4DC4-0C44-ACBA-0E68DAB03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0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49790-E8CC-F4A0-A3CB-B6D2323C5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3E855-2D9C-D941-B747-3487A3A05C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807FF4-F849-F5ED-F3C5-10742BB46F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578A8-2C05-A62F-FB6E-5C0347043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0CF3-E4EB-5B45-88C8-75035CD02900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68FA39-ECEF-9D49-06B9-3E5BCADB2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54794-99B6-7DAD-FBF0-B883EBFCC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FE64-4DC4-0C44-ACBA-0E68DAB03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00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0EE6C-994E-F6C2-E66B-5ABC124A8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D07714-68E0-BE11-440B-331D94B25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CC2502-EF4B-EAE1-9FDD-64FB8D3681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5685F3-18DC-9427-8399-1DDAB43717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1CB5B3-0B51-460F-93C0-D285C125E7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8108B7-C39C-6ABB-EA64-BA585800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0CF3-E4EB-5B45-88C8-75035CD02900}" type="datetimeFigureOut">
              <a:rPr lang="en-US" smtClean="0"/>
              <a:t>5/15/25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76FBA5-325B-9CA0-2F3D-18C051606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7F963C-825B-C571-08E3-77312478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FE64-4DC4-0C44-ACBA-0E68DAB03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154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12013-DF8B-28EB-CA7E-27047C667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F71E88-E3C2-02DE-17A6-C33C83AB1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0CF3-E4EB-5B45-88C8-75035CD02900}" type="datetimeFigureOut">
              <a:rPr lang="en-US" smtClean="0"/>
              <a:t>5/15/25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5F5B02-7B0C-3B42-A089-4D57E9221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173C0A-F709-BEB9-5D4C-6F40BDB1E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FE64-4DC4-0C44-ACBA-0E68DAB03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08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BACBB1-7BFF-B368-F129-FCDE202AD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0CF3-E4EB-5B45-88C8-75035CD02900}" type="datetimeFigureOut">
              <a:rPr lang="en-US" smtClean="0"/>
              <a:t>5/15/25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758EAC-CB05-8C03-60D7-42CB938BF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4F8B5-DD6F-8664-D809-05C9C0155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FE64-4DC4-0C44-ACBA-0E68DAB03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874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17783-EEFF-7895-F3DD-50827AC56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6D605-F220-1A48-CC18-D6841DC13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4B84A6-35D2-736C-35EB-232AF28BF4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1EAE47-3244-1654-9021-11510A7F5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0CF3-E4EB-5B45-88C8-75035CD02900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9D128B-0B11-980A-DB95-F422BD581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3A599-2D71-C585-0811-45EB6C91B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FE64-4DC4-0C44-ACBA-0E68DAB03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10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35BC5-ED01-1865-E63B-9A91D07B7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537A94-A951-C689-EC81-2FF74528DC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E83C5C-746C-6B36-1147-B03838875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D391BC-DFD6-6BD5-BA6C-D597193EA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50CF3-E4EB-5B45-88C8-75035CD02900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57DF38-8CAA-6056-A24B-66D8620D5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50ACD9-C068-3086-4129-88461932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FE64-4DC4-0C44-ACBA-0E68DAB03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7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4BEE7B-CFBC-1026-7BC8-F0619FB5E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4E687E-E507-7EBA-C30C-E13DBB8C1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DF8B4-5E03-6991-3BBF-D53B0F924A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750CF3-E4EB-5B45-88C8-75035CD02900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41E53-A3EC-C0C6-C770-60AFDAF7E5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18811-A161-B30B-E61B-75792B8B91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86FE64-4DC4-0C44-ACBA-0E68DAB03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97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6154A-ADD8-844A-4B70-31F13D61A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bronze token with Augustus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B49FB6-83A9-71F1-E9C6-2606E6F8C2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3851" y="1847851"/>
            <a:ext cx="4213411" cy="4071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854E62-4743-A351-6DE7-3AE7FA0862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8838" y="1891915"/>
            <a:ext cx="3942990" cy="40278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4812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A bronze token with Augustus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Rowan, Clare</dc:creator>
  <cp:lastModifiedBy>Rowan, Clare</cp:lastModifiedBy>
  <cp:revision>1</cp:revision>
  <dcterms:created xsi:type="dcterms:W3CDTF">2025-05-15T15:04:13Z</dcterms:created>
  <dcterms:modified xsi:type="dcterms:W3CDTF">2025-05-15T15:04:57Z</dcterms:modified>
</cp:coreProperties>
</file>