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6"/>
  </p:normalViewPr>
  <p:slideViewPr>
    <p:cSldViewPr snapToGrid="0">
      <p:cViewPr varScale="1">
        <p:scale>
          <a:sx n="90" d="100"/>
          <a:sy n="90" d="100"/>
        </p:scale>
        <p:origin x="2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0ACA3-2EA5-D939-AE54-15B440840B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79B863-F0BF-7F37-03F1-7863D20BDD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763E2-28C4-9AD0-FE8D-C086649F6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3BCEA-6CBE-CAD5-0D61-5E3865CF1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7F90F-D0D0-4047-37D8-33107B4B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52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894E8-C1EC-E50A-8C56-4F866147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3D69DB-4B56-92FA-058F-267AA5CF1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A4F58-2432-F675-440D-51B1A7FC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71B59-583A-2080-6411-95A80E0B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71C2A-BE03-881B-AB75-8EA871A7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90E485-8B96-05DA-0DFF-BC7B95A6E2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5506A-C93F-0E8C-FDDD-A0FE5B1ED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0A9EC-54DB-FDAD-1EA2-F7D7A78D1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0E2B5-65E1-8C60-C3F1-33A65D096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4E3B3-7276-470A-F554-83B9E0FA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5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17D11-D9EA-A90D-6AAC-6B4A00E92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22DCE-24D8-019D-D49A-17DEB41D9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C7CE4-E44C-6161-9837-F52CA4DDA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33683-F0CA-ED7E-7228-65D39F5F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878EE-8DFD-AEF0-72C4-39F0143B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5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58BF-40BF-ECD9-42DE-0C6B8E58C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B0A6A-DF76-3C41-A97E-8439A4B9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8D2511-4D88-D3F5-84A1-7811D5793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B8B92-F3CC-D851-3959-FDC43A342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557DA-DBDE-88BB-8718-B889AA4F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4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CA73-5CA9-BA9A-CCB4-F369AEA58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006F6-C6F9-BA48-4102-9AE9C5AEA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C41312-8F40-DEBD-4422-B24F15507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417636-BD63-2DDD-24FF-46915F39A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EDA216-2E99-D888-FA7E-ED910C6A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A62D3-CC26-2944-492A-168CB8BC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8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23728-FE90-0068-5AF0-FBFAD1453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B0D9E-BDAA-3A0D-17D4-8080FD77C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8A1DB-6B1E-37D2-FE74-C66113528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B9773A-EDBE-3663-F1D7-8BB00CD002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B72CBE-AE04-578E-4C86-27B680491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91E8A6-033C-CF71-B10E-2F09C1275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85808D-97CD-758E-93B6-6B7ADB59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7CE46C-68FD-2F05-AC24-CD67ACE6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3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72C95-9A45-C8B2-D86C-368C368D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3E9F4A-FD43-DBBF-5EFD-3194EC91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BCF1D8-6D16-1215-6674-B171C035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0947C-1E9A-66F6-1B3F-03C83FD22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7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841DB6-8D0B-1743-1F67-220475CCE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CB305-39BC-95B7-C688-57985AF0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6DB8D-9457-BE6B-31D5-85B8BB61B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9DAAC-89F6-83B0-E666-C351D35B3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37E8D-7B82-5094-954C-3971B0202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849D7-7097-0A48-B513-2DEDAF511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9F56E-C262-5190-6EB6-1550CA30B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86A68-4718-77F5-2EB3-8612EBBA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ADDBD-8737-B869-D091-62B28DF8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9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F4334-8D6A-4EDC-8E67-B8505087B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8DE4D4-B664-BBF0-A122-C7A7772484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DE0785-FFC7-C7FB-4DFE-843F4AB21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0C2D6-B94F-5D15-08E1-9DA503710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957AE-4110-17BD-02BC-055D72A5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434BD-0591-414D-0A43-A0F21AFEC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4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E9B85E-D6F2-D5AB-5B31-C7E43A7F2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8D8B-CF48-3D7E-8DCD-93B54253F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191B7-AC03-CD3B-DEF3-8FA6477C8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E5AE9A-DB44-1D49-AEB9-84AFF7854AB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94C36-8AC0-6FBE-D92B-508B2C77A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5FE7C-88F5-4CB5-FE2B-3501605AF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99CD15-F2C0-3E49-940F-D50D0BE6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4924-E1A1-09D0-6B1E-348106C7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imitation denarius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E98E6C-3D10-2831-A72A-E4B2DC5EC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199" y="1533526"/>
            <a:ext cx="9272587" cy="457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3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An imitation denarius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1</cp:revision>
  <dcterms:created xsi:type="dcterms:W3CDTF">2025-05-15T14:58:24Z</dcterms:created>
  <dcterms:modified xsi:type="dcterms:W3CDTF">2025-05-15T14:59:18Z</dcterms:modified>
</cp:coreProperties>
</file>