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3C5422-F696-6F47-8861-A57AEEA85014}" v="6" dt="2025-05-15T15:16:33.5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6"/>
  </p:normalViewPr>
  <p:slideViewPr>
    <p:cSldViewPr snapToGrid="0">
      <p:cViewPr varScale="1">
        <p:scale>
          <a:sx n="90" d="100"/>
          <a:sy n="90" d="100"/>
        </p:scale>
        <p:origin x="23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994A4-5B56-A205-3DC3-9641766365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D62966-D8CD-FFBE-B710-60BEC209D8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3789F-0613-95F6-178C-E5D89B133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8868-0D2B-4D48-96BE-4C79201143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45E04-ACC8-6C77-C42C-457FE7E3B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1CDE2-ABEE-4EA3-1497-CADB28594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6FCC-2920-044D-8C13-8BF9B7BD3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0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A8F9D-B868-28EE-77D1-E30232861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8980F7-7E80-BCD3-34A7-E858175DE0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C8115-E8FE-836B-8DB3-0A1182864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8868-0D2B-4D48-96BE-4C79201143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06457-DC38-1349-0FB8-495402C01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E0369-1B93-C667-E269-336FC9C16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6FCC-2920-044D-8C13-8BF9B7BD3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449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E00E89-F5F8-C013-482E-B330D01320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506113-9C87-FF0C-3CB6-2E5D09358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52AAD-B651-74E2-25AA-9A403F223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8868-0D2B-4D48-96BE-4C79201143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48D92-4B4F-78FF-0952-0F53E6C1D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A91074-DD7C-3000-7E47-18F9FE5AD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6FCC-2920-044D-8C13-8BF9B7BD3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8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DDD44-48CB-5BED-F787-F1B23ABBD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3514E-3A35-DE72-B0B7-D47CD4EC5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65191-D886-8CCA-D143-C2DDECA28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8868-0D2B-4D48-96BE-4C79201143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308DC-AC55-3B7B-FC26-2882013A6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428A1-8EDF-88FE-D4BA-25412A1A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6FCC-2920-044D-8C13-8BF9B7BD3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043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6FC51-B00D-C583-4C4A-9054DD8C2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8E1C1B-A021-AADB-9ECD-1FA506B5E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393F6-4472-920D-7DB4-27D3E9D10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8868-0D2B-4D48-96BE-4C79201143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081AB-41D8-ABAF-8B20-2A85AAD2F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E9935-E336-BDF3-8A53-63823BE34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6FCC-2920-044D-8C13-8BF9B7BD3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99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5B6AD-446E-14D3-2140-1A6920809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499C4-996C-4C59-14D4-ACAB219111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9DB32-29B3-9DA1-477D-DD775AD102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FB23F2-DD4F-6609-073C-FDC5CFB5E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8868-0D2B-4D48-96BE-4C79201143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0FD695-4323-A2F3-74F5-E0573DC2B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7E4514-619B-4B18-C5AC-47BDCAA18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6FCC-2920-044D-8C13-8BF9B7BD3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51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0DE9F-3C0C-ECE6-2D14-2F5442366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69EDA-1421-8BD3-2441-5F0645A2C5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702A2D-9C3A-EBA0-A095-E1EEA94AB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56ECC5-E763-900B-D07F-F2C8B6FB73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37D969-AFD6-CFE7-B465-46C940451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045A8A-FC02-8054-A183-D6B8A217E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8868-0D2B-4D48-96BE-4C79201143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5C5EBA-421D-8E60-02C6-D82617AB4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AD37FD-41C6-E23D-3E6E-E636674B9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6FCC-2920-044D-8C13-8BF9B7BD3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09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70A55-22BC-760E-5B7A-7257C6258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E2F4CF-EE03-C8BD-3692-8A77CAADA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8868-0D2B-4D48-96BE-4C79201143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E77259-0F23-8CB0-E271-CD9CE56EA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61C3BE-F9E7-868F-C07D-770696F96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6FCC-2920-044D-8C13-8BF9B7BD3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4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202ED9-CEB3-FF03-2A4A-4AE32DD98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8868-0D2B-4D48-96BE-4C79201143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A612C6-4FA7-F283-9ECC-8EAD5F762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29A48-CF99-A6B8-A7E2-D8369FEE5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6FCC-2920-044D-8C13-8BF9B7BD3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451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A9014-D5D8-4BDA-BCA1-F27C3D4ED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8B18A-C636-8F38-09FF-272D467BF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EDAA47-2B85-F46A-48E4-8BD5D1E5FE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5FEFE3-221C-575E-9E11-9B483B5B0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8868-0D2B-4D48-96BE-4C79201143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06099E-FA07-F836-FE22-8F4E4E11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AA77E-2513-AC1F-D99F-A04FF3AB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6FCC-2920-044D-8C13-8BF9B7BD3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89B95-4F94-AB66-7A5C-ACDC0A60D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6BAF5D-F03B-1DA0-D20B-EDDDA304E2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6E1D16-2331-E983-E0F1-F4F5E0BF8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7137BA-48ED-36D2-E16D-1FD79BB96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8868-0D2B-4D48-96BE-4C79201143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89106-A879-BAB9-3319-36D890768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789E18-1A96-B69E-3436-8485DEE2F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6FCC-2920-044D-8C13-8BF9B7BD3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474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5B5519-9735-875F-9149-535FBA2D7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BE084-DA36-DA86-388D-41666C4B8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93D48-7CEB-3EC3-03BE-BC17A6F920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7B8868-0D2B-4D48-96BE-4C79201143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EC589-2E06-2C4D-76B4-564A43625D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520DF-0BD0-04E0-DB7C-A2A100610B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31C6FCC-2920-044D-8C13-8BF9B7BD3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E6647-A262-C7CC-EC47-F1627C4BD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provincial coin showing the imperial family</a:t>
            </a:r>
            <a:endParaRPr lang="en-US" dirty="0"/>
          </a:p>
        </p:txBody>
      </p:sp>
      <p:pic>
        <p:nvPicPr>
          <p:cNvPr id="4" name="Picture 2" descr="undefined">
            <a:extLst>
              <a:ext uri="{FF2B5EF4-FFF2-40B4-BE49-F238E27FC236}">
                <a16:creationId xmlns:a16="http://schemas.microsoft.com/office/drawing/2014/main" id="{ED8E8696-C0A8-C755-7A7B-D9E9EEB5D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3285" y="1490663"/>
            <a:ext cx="4413321" cy="42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undefined">
            <a:extLst>
              <a:ext uri="{FF2B5EF4-FFF2-40B4-BE49-F238E27FC236}">
                <a16:creationId xmlns:a16="http://schemas.microsoft.com/office/drawing/2014/main" id="{BC667287-D7D3-13E9-3E08-B191ACA3A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1691" y="1681899"/>
            <a:ext cx="4207683" cy="413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789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A provincial coin showing the imperial family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Rowan, Clare</dc:creator>
  <cp:lastModifiedBy>Rowan, Clare</cp:lastModifiedBy>
  <cp:revision>1</cp:revision>
  <dcterms:created xsi:type="dcterms:W3CDTF">2025-05-15T15:15:18Z</dcterms:created>
  <dcterms:modified xsi:type="dcterms:W3CDTF">2025-05-15T15:16:36Z</dcterms:modified>
</cp:coreProperties>
</file>