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727910-E47F-F54A-86C8-B509A771AE26}" v="1" dt="2025-05-15T15:19:47.5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6"/>
  </p:normalViewPr>
  <p:slideViewPr>
    <p:cSldViewPr snapToGrid="0">
      <p:cViewPr varScale="1">
        <p:scale>
          <a:sx n="90" d="100"/>
          <a:sy n="90" d="100"/>
        </p:scale>
        <p:origin x="232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2BB8E-7623-A3B3-0F25-7DEDC9FCD6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B335C5-210D-B097-6FB2-06F743F61C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FEDE33-84F6-440F-5401-4975E0D97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A41B-010B-AB41-BB66-5898BE9FC24A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4F0ED-433B-B02C-50F7-715A056D6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E0A3E5-6F50-4138-0E0C-AC049B16A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CEA81-C14F-AF4E-9673-66FDABFC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457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6F178-128A-1A77-F270-BC78B3BBA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4FC644-7A07-B695-92A8-DD2B3D29F8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7F0F6-E1CA-F172-AF43-3CA605E02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A41B-010B-AB41-BB66-5898BE9FC24A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54D27-DF1E-3856-C4F8-FC66601DF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FD9694-907C-C8A6-B613-BF47220F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CEA81-C14F-AF4E-9673-66FDABFC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38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0275A6-FE05-EDC9-9072-7AE9FB468C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9F50CB-7C52-81E4-D4C7-C5F2B2F312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08F3BE-4844-C109-4D23-538F6E987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A41B-010B-AB41-BB66-5898BE9FC24A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27712A-09D0-057D-9FDE-2A4F1F954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685CCB-6393-3541-D021-EDB318A28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CEA81-C14F-AF4E-9673-66FDABFC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120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916C2-8E38-43A0-081E-DC6E1B711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E9A345-858D-1986-7178-F51ADE0753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6304D-6AB7-7269-5BD7-0906F0FDA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A41B-010B-AB41-BB66-5898BE9FC24A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D96F0-4BE2-9C37-6541-4EDED9EDB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F62D9-2A1E-BB55-710F-1EA02CE21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CEA81-C14F-AF4E-9673-66FDABFC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999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22081-1290-454B-DB12-8CE49AA04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92A4FE-C054-7016-E435-6632B01AD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F4248D-6BD4-F057-E248-5DE8E7EDC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A41B-010B-AB41-BB66-5898BE9FC24A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9BA35-3A17-6F6A-0999-5B54909ED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5773BE-4823-2A38-62B5-978931DF6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CEA81-C14F-AF4E-9673-66FDABFC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031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AF16A-3E4E-2FE8-6FCD-488870F0A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098A4E-4364-6D06-A988-44BFF54DB6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7BAEF5-FB5B-19D7-A735-5CC4E2E8D4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DCEEC6-FF56-1174-28D0-E222417C3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A41B-010B-AB41-BB66-5898BE9FC24A}" type="datetimeFigureOut">
              <a:rPr lang="en-US" smtClean="0"/>
              <a:t>5/15/25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115D3E-7109-F335-FFF9-A737C63FC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182AF8-FECA-74A3-E407-2AF35F888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CEA81-C14F-AF4E-9673-66FDABFC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508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B62A7-623D-A913-3172-17BAA22FC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299D54-F34B-DD1A-B388-06655C10E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C15C6B-E6FE-3385-0906-D4D3F7E584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8264ED-DBB8-BC3F-85CC-4FF56F564F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A4E169-047E-8578-77E6-928E591706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788A65-283F-AFEA-60FF-6FB0C8A71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A41B-010B-AB41-BB66-5898BE9FC24A}" type="datetimeFigureOut">
              <a:rPr lang="en-US" smtClean="0"/>
              <a:t>5/15/25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C6A779-95BB-2ADD-F201-3984AF045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9D654C-8D32-4FB0-DA92-710A03E4B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CEA81-C14F-AF4E-9673-66FDABFC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766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5AE8E-3FC1-BAF8-D6A3-2466F23F0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C24A31-5511-A692-3623-0CC67EBCE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A41B-010B-AB41-BB66-5898BE9FC24A}" type="datetimeFigureOut">
              <a:rPr lang="en-US" smtClean="0"/>
              <a:t>5/15/25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99F1BC-37F0-14BE-2191-90A225090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7FC18B-46DB-D16A-5985-FF923B51C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CEA81-C14F-AF4E-9673-66FDABFC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33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D7680B-A171-B75E-FB7A-09F277736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A41B-010B-AB41-BB66-5898BE9FC24A}" type="datetimeFigureOut">
              <a:rPr lang="en-US" smtClean="0"/>
              <a:t>5/15/25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9498D1-A89A-B7D8-03A2-DFB26770E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065439-E6C6-C4AF-CFC0-F138522A0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CEA81-C14F-AF4E-9673-66FDABFC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283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9115E-6B26-4449-CDA6-F551EB2C6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EB7FD4-7B5E-0D25-80EF-958D6BB23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52FCC0-85AD-8065-CE4E-9B9778BB37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101F34-6365-499D-06DE-FED450835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A41B-010B-AB41-BB66-5898BE9FC24A}" type="datetimeFigureOut">
              <a:rPr lang="en-US" smtClean="0"/>
              <a:t>5/15/25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D9AFC5-366B-9F6D-5F94-DE24B39FB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43C9D9-3C35-D128-CBBA-0D0E5F7D9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CEA81-C14F-AF4E-9673-66FDABFC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877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34E14-916C-74AD-C2B2-857D76F00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6E5D19-14DF-428B-9BA8-124D45D662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AEA069-EF00-089E-ADC5-32F8DF19D5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A38BCB-4041-0389-59F2-8277217AA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A41B-010B-AB41-BB66-5898BE9FC24A}" type="datetimeFigureOut">
              <a:rPr lang="en-US" smtClean="0"/>
              <a:t>5/15/25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79E121-708A-1888-D965-60B083351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3CB1A5-2D83-92EF-1D1E-40DEDD5D2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CEA81-C14F-AF4E-9673-66FDABFC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780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C7F770-E5B0-24A3-B711-C5F826433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889D1C-08D1-87C6-5F26-C3A99B3F50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CB82F5-E570-E0D9-474F-CC8E75A9F8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07A41B-010B-AB41-BB66-5898BE9FC24A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848C46-FA23-0DA2-0BF2-0D9024B078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5FDD7C-4D6B-BB36-E200-DFCAD35D12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DCEA81-C14F-AF4E-9673-66FDABFC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34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26648-299C-C3B8-FC8D-3AA4CEC2F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token showing Augustus and Livia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EBE7683-BD9A-0954-99F6-462E04A90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9670" y="1690688"/>
            <a:ext cx="9138310" cy="4327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007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A token showing Augustus and Livia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Rowan, Clare</dc:creator>
  <cp:lastModifiedBy>Rowan, Clare</cp:lastModifiedBy>
  <cp:revision>1</cp:revision>
  <dcterms:created xsi:type="dcterms:W3CDTF">2025-05-15T15:19:18Z</dcterms:created>
  <dcterms:modified xsi:type="dcterms:W3CDTF">2025-05-15T15:19:57Z</dcterms:modified>
</cp:coreProperties>
</file>