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5"/>
  </p:notesMasterIdLst>
  <p:sldIdLst>
    <p:sldId id="328" r:id="rId2"/>
    <p:sldId id="325" r:id="rId3"/>
    <p:sldId id="276" r:id="rId4"/>
    <p:sldId id="324" r:id="rId5"/>
    <p:sldId id="300" r:id="rId6"/>
    <p:sldId id="301" r:id="rId7"/>
    <p:sldId id="309" r:id="rId8"/>
    <p:sldId id="311" r:id="rId9"/>
    <p:sldId id="310" r:id="rId10"/>
    <p:sldId id="307" r:id="rId11"/>
    <p:sldId id="302" r:id="rId12"/>
    <p:sldId id="303" r:id="rId13"/>
    <p:sldId id="304" r:id="rId14"/>
    <p:sldId id="305" r:id="rId15"/>
    <p:sldId id="308" r:id="rId16"/>
    <p:sldId id="327" r:id="rId17"/>
    <p:sldId id="314" r:id="rId18"/>
    <p:sldId id="326" r:id="rId19"/>
    <p:sldId id="318" r:id="rId20"/>
    <p:sldId id="319" r:id="rId21"/>
    <p:sldId id="321" r:id="rId22"/>
    <p:sldId id="322" r:id="rId23"/>
    <p:sldId id="312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/>
    <p:restoredTop sz="94654"/>
  </p:normalViewPr>
  <p:slideViewPr>
    <p:cSldViewPr>
      <p:cViewPr varScale="1">
        <p:scale>
          <a:sx n="51" d="100"/>
          <a:sy n="51" d="100"/>
        </p:scale>
        <p:origin x="1387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890BB7D-A8D6-D040-9C82-566EBF721E8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FA5BD7B-9572-2345-8635-E22AB6DA4D0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FFC6DDD1-84A4-48DE-858E-178618CDDE55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512739E8-11CD-364F-A8CC-94352BB417E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696E7964-E391-D34C-BFAB-3CB9F875A66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F47B41D2-49C5-7448-A5A8-4DF3DD8BFE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B1B436-645E-456F-ABBE-B7AA2B74A3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A364CEA1-D77A-4897-AAB6-AFC8667111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80CB31CA-72D7-40F9-8C62-44F108F608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5D194E68-CAF2-466A-91E8-AC4023C7AA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260E0FC-7662-4D41-A5C6-8215143B85BA}" type="slidenum">
              <a:rPr lang="en-US" altLang="en-US" sz="1200" smtClean="0"/>
              <a:pPr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>
            <a:extLst>
              <a:ext uri="{FF2B5EF4-FFF2-40B4-BE49-F238E27FC236}">
                <a16:creationId xmlns:a16="http://schemas.microsoft.com/office/drawing/2014/main" id="{E9782B73-A96A-420B-AE4E-D85A6789ED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>
            <a:extLst>
              <a:ext uri="{FF2B5EF4-FFF2-40B4-BE49-F238E27FC236}">
                <a16:creationId xmlns:a16="http://schemas.microsoft.com/office/drawing/2014/main" id="{0E298D69-D2FC-4B4D-A10C-F8EC740DF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A714FD81-C953-4F77-A3C6-5F3344B336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5C90579-7713-44D5-B113-C4F40236C32F}" type="slidenum">
              <a:rPr lang="en-US" altLang="en-US" sz="1200" smtClean="0"/>
              <a:pPr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>
            <a:extLst>
              <a:ext uri="{FF2B5EF4-FFF2-40B4-BE49-F238E27FC236}">
                <a16:creationId xmlns:a16="http://schemas.microsoft.com/office/drawing/2014/main" id="{6F3C52F1-656D-414D-9D8E-7DCC536DB5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Notes Placeholder 2">
            <a:extLst>
              <a:ext uri="{FF2B5EF4-FFF2-40B4-BE49-F238E27FC236}">
                <a16:creationId xmlns:a16="http://schemas.microsoft.com/office/drawing/2014/main" id="{60201A67-46E2-43F4-A302-A73FF00747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9939" name="Slide Number Placeholder 3">
            <a:extLst>
              <a:ext uri="{FF2B5EF4-FFF2-40B4-BE49-F238E27FC236}">
                <a16:creationId xmlns:a16="http://schemas.microsoft.com/office/drawing/2014/main" id="{54258552-790B-4229-B449-94D84ADF87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06E490F-25D2-443F-864D-B19E0B41C433}" type="slidenum">
              <a:rPr lang="en-US" altLang="en-US" sz="1200" smtClean="0"/>
              <a:pPr/>
              <a:t>20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72EDD8-AB3A-44A1-8169-9F625B7868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59C7202-29A8-420D-91CC-BD23CFD996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4567B04-DCF5-46D7-97DF-3A062F1459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D6946-6B28-4CB5-8C57-C58DC6686C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8215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65B94D-BFEA-4086-8151-CC084B59DC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778B2EA-27D4-46C3-8BAF-2396A5BCB9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9BBB0FE-E18C-4B18-89D3-192F162B9E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7B4E7-CD2B-402E-95D4-CDC048F7AC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154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4B9EF2-88C7-4BF8-B9B4-650787E7BC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A1E4FC7-CF2D-4382-88E1-6D1CF335A0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D5CA72D-1D0D-4DB7-BF4E-2D780E86BF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1DCC5-B22B-4B64-BD00-4B8B45A98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6959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516204-18D0-410E-8107-78C8887867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D3B02C-D878-4D3F-ADD7-9F31F885CA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3F9DC2-2BAC-485F-ACA8-3D0E313326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F0442-059C-48BD-8105-68E470D3B8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8057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1B82560-F44B-4785-A3A4-A113D2C321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B036AB3-1A71-454E-8F8A-B418C6C40A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1A922B40-78BC-4BFD-B1C1-5BF7B433A1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454D3-0760-4789-9BD0-DA5FA90A9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3753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B2E230B-EB83-4D2F-928E-545BE9ACF4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32E4586-ABB4-4C4B-9E61-11E82685C9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6AA9086-FAAD-4D8A-97D3-E9B25DC2C8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BA6A3-F836-485B-8BA3-7350B808CD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402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83307FE-F04B-4760-B689-B3ED536DD0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BA7AE1C-A572-4DE3-9E42-7B16454FCF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D8DFF0C-E10E-4A17-B570-334CAD3DF7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B4E38-852B-4437-9204-D7D7C83D06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896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697E7BF-4641-4281-BAE1-E2C5F7C181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23D7707-2A65-4AA5-BF09-A3E0B88C4E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4FA3E4F-A3D0-4ED2-A2A0-D30C024368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11D7A-52F9-4415-A694-E3BE8A91E1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529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14ADC7-56F3-4C6F-A54D-2B0A149C23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7D5F33-8F9F-4EE6-94E2-8450A42CAE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4CF134-E6A3-45A5-8D9B-F63284AFFD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1524D-B72D-42AA-BE99-080DAC5968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975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67C03E7-8989-4B97-B32B-04AE92F9E1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0068FAB-0595-45A1-8233-FC8B1CFF7C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61107A5-DF03-4ED2-B713-2849DAC2E3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5DA58-A286-420A-947A-9B34D3F20C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175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588F35E-F526-4EBF-B175-DE9208A6F4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BB58B5C-4AA4-4F5B-8B18-0AC38EC062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7C96F24-6E94-41DC-BB96-E8BB02E18D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F62B4-5DF2-4BCE-9DF2-A4A4A4F810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2310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905C644-5A2A-4013-AECD-697475EBCB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CBE72F0-4A75-4740-8E3E-21791B7D15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F6867B2-060B-4B68-8422-AA4AD1C51A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D12B1-7DDA-4024-9858-88F55BD9F6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60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ABA3C1-EA34-4DD0-91AD-77F0870030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F45748-DAD4-4A9A-910B-86E5ADE4D4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D04E25-000A-4FD3-B4BB-DE614B7B50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0789E-60AF-4C70-91A8-A6FAB67E7B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601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FAD4E7-401D-49D4-9C0D-2660378231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F18BD5-6BC6-44EE-ABA7-44F8EE43A0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4ABC5-23B2-4A44-BB58-59A81A76CE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6F278-95D5-4F6A-88D7-CF8D934021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442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4D65C55-AE4C-4237-8E7D-3EA1670BCF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87DFF4C-6A38-4AF4-AC85-3B689D00C0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4CEA91E-F220-F544-A213-1B5105AF370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FB9BE17-9A86-6D4E-B772-64B1BEF6BF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653C076-E924-D045-9317-3460ED1EC63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249241-00FA-4C78-8E96-11135DFFA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>
            <a:extLst>
              <a:ext uri="{FF2B5EF4-FFF2-40B4-BE49-F238E27FC236}">
                <a16:creationId xmlns:a16="http://schemas.microsoft.com/office/drawing/2014/main" id="{3C2275F3-6BDC-4CB6-9FAE-CA002B90A5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908050"/>
            <a:ext cx="4248150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400" b="1"/>
              <a:t>Creating an emperor: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400" b="1"/>
              <a:t>images of Augustus</a:t>
            </a:r>
          </a:p>
        </p:txBody>
      </p:sp>
      <p:pic>
        <p:nvPicPr>
          <p:cNvPr id="17410" name="Picture 1" descr="ACE-card.pdf">
            <a:extLst>
              <a:ext uri="{FF2B5EF4-FFF2-40B4-BE49-F238E27FC236}">
                <a16:creationId xmlns:a16="http://schemas.microsoft.com/office/drawing/2014/main" id="{B4D09B9D-31EC-4753-ADBC-FC38DA11C1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76250"/>
            <a:ext cx="2657475" cy="366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2" descr="Screen Shot 2019-07-18 at 22.47.51.png">
            <a:extLst>
              <a:ext uri="{FF2B5EF4-FFF2-40B4-BE49-F238E27FC236}">
                <a16:creationId xmlns:a16="http://schemas.microsoft.com/office/drawing/2014/main" id="{57050933-A1F2-4614-96DE-F9A2D7A9DE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437063"/>
            <a:ext cx="2800350" cy="20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3">
            <a:extLst>
              <a:ext uri="{FF2B5EF4-FFF2-40B4-BE49-F238E27FC236}">
                <a16:creationId xmlns:a16="http://schemas.microsoft.com/office/drawing/2014/main" id="{8EBEF532-FCE1-4CFC-982F-C0518D5AC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797425"/>
            <a:ext cx="42846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/>
              <a:t>Dominic Rathbone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/>
              <a:t>King’s College London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Tib Drus Aug.jpg">
            <a:extLst>
              <a:ext uri="{FF2B5EF4-FFF2-40B4-BE49-F238E27FC236}">
                <a16:creationId xmlns:a16="http://schemas.microsoft.com/office/drawing/2014/main" id="{6D027AEE-8F69-477A-A1E9-2DFB7E28EE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1484313"/>
            <a:ext cx="8274050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Aug cup Aug.jpg">
            <a:extLst>
              <a:ext uri="{FF2B5EF4-FFF2-40B4-BE49-F238E27FC236}">
                <a16:creationId xmlns:a16="http://schemas.microsoft.com/office/drawing/2014/main" id="{E3FBF7C8-8B66-4CB1-B760-D1368E1F1D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975"/>
            <a:ext cx="9172575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Bosc cup Aug.jpg">
            <a:extLst>
              <a:ext uri="{FF2B5EF4-FFF2-40B4-BE49-F238E27FC236}">
                <a16:creationId xmlns:a16="http://schemas.microsoft.com/office/drawing/2014/main" id="{F68EDF35-E9BF-490E-835D-AA590C9605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74613"/>
            <a:ext cx="8648700" cy="670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Bosc cup Tib.jpg">
            <a:extLst>
              <a:ext uri="{FF2B5EF4-FFF2-40B4-BE49-F238E27FC236}">
                <a16:creationId xmlns:a16="http://schemas.microsoft.com/office/drawing/2014/main" id="{7E08AEE2-5180-4912-A3FF-250F4F5D8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-25400"/>
            <a:ext cx="8893175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Tib cup triumph.jpg">
            <a:extLst>
              <a:ext uri="{FF2B5EF4-FFF2-40B4-BE49-F238E27FC236}">
                <a16:creationId xmlns:a16="http://schemas.microsoft.com/office/drawing/2014/main" id="{AF85112D-68C2-4AB5-B02C-6E34EB8C34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382588"/>
            <a:ext cx="9147176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Gemma Aug.jpg">
            <a:extLst>
              <a:ext uri="{FF2B5EF4-FFF2-40B4-BE49-F238E27FC236}">
                <a16:creationId xmlns:a16="http://schemas.microsoft.com/office/drawing/2014/main" id="{71AC074A-CC7D-40DB-A301-8D189D7D20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138"/>
            <a:ext cx="9144000" cy="618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>
            <a:extLst>
              <a:ext uri="{FF2B5EF4-FFF2-40B4-BE49-F238E27FC236}">
                <a16:creationId xmlns:a16="http://schemas.microsoft.com/office/drawing/2014/main" id="{AA52C902-F7B4-4E17-9321-A36CC47DE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8247063" cy="565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Picture 4">
            <a:extLst>
              <a:ext uri="{FF2B5EF4-FFF2-40B4-BE49-F238E27FC236}">
                <a16:creationId xmlns:a16="http://schemas.microsoft.com/office/drawing/2014/main" id="{8DFF0DAC-A8F9-4BFD-9ADC-7B09C291E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3213100"/>
            <a:ext cx="465455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 descr="AraP back.jpg">
            <a:extLst>
              <a:ext uri="{FF2B5EF4-FFF2-40B4-BE49-F238E27FC236}">
                <a16:creationId xmlns:a16="http://schemas.microsoft.com/office/drawing/2014/main" id="{2D1CD615-7620-4C45-A02A-99CBA1DB08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9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1" descr="web italia arap.jpg">
            <a:extLst>
              <a:ext uri="{FF2B5EF4-FFF2-40B4-BE49-F238E27FC236}">
                <a16:creationId xmlns:a16="http://schemas.microsoft.com/office/drawing/2014/main" id="{A13EED44-0CC2-45F8-908D-C72F170C92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016250"/>
            <a:ext cx="5364162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>
            <a:extLst>
              <a:ext uri="{FF2B5EF4-FFF2-40B4-BE49-F238E27FC236}">
                <a16:creationId xmlns:a16="http://schemas.microsoft.com/office/drawing/2014/main" id="{C23EDA35-A6FC-410E-B893-039B5C514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425"/>
            <a:ext cx="9144000" cy="589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 descr="AraP AugFlamines.jpg">
            <a:extLst>
              <a:ext uri="{FF2B5EF4-FFF2-40B4-BE49-F238E27FC236}">
                <a16:creationId xmlns:a16="http://schemas.microsoft.com/office/drawing/2014/main" id="{E65A4D3B-2D37-44D6-BCC6-5D72FE2BC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725488"/>
            <a:ext cx="9159876" cy="540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>
            <a:extLst>
              <a:ext uri="{FF2B5EF4-FFF2-40B4-BE49-F238E27FC236}">
                <a16:creationId xmlns:a16="http://schemas.microsoft.com/office/drawing/2014/main" id="{B02246CA-C1AD-4F34-A64E-624CF2393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341438"/>
            <a:ext cx="4103688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6">
            <a:extLst>
              <a:ext uri="{FF2B5EF4-FFF2-40B4-BE49-F238E27FC236}">
                <a16:creationId xmlns:a16="http://schemas.microsoft.com/office/drawing/2014/main" id="{2500766D-DB94-44AB-809F-362386351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3309938"/>
            <a:ext cx="2889250" cy="35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8">
            <a:extLst>
              <a:ext uri="{FF2B5EF4-FFF2-40B4-BE49-F238E27FC236}">
                <a16:creationId xmlns:a16="http://schemas.microsoft.com/office/drawing/2014/main" id="{8B42AB69-F144-441E-960B-80B8287B1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73388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 descr="AraP ImpFamily.jpg">
            <a:extLst>
              <a:ext uri="{FF2B5EF4-FFF2-40B4-BE49-F238E27FC236}">
                <a16:creationId xmlns:a16="http://schemas.microsoft.com/office/drawing/2014/main" id="{938C2642-4EBB-419E-BAA1-DFDBFD933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561975"/>
            <a:ext cx="9134475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solarium etc.png">
            <a:extLst>
              <a:ext uri="{FF2B5EF4-FFF2-40B4-BE49-F238E27FC236}">
                <a16:creationId xmlns:a16="http://schemas.microsoft.com/office/drawing/2014/main" id="{80089A63-372D-4660-ABB3-78C91E501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300"/>
            <a:ext cx="918845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 descr="ric128 den ColPatricia 18-16 capricorn etc.png">
            <a:extLst>
              <a:ext uri="{FF2B5EF4-FFF2-40B4-BE49-F238E27FC236}">
                <a16:creationId xmlns:a16="http://schemas.microsoft.com/office/drawing/2014/main" id="{7EEE49AA-F78E-4839-970B-AB4FCB32D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3363"/>
            <a:ext cx="9144000" cy="401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PrimaPorta advert.jpg">
            <a:extLst>
              <a:ext uri="{FF2B5EF4-FFF2-40B4-BE49-F238E27FC236}">
                <a16:creationId xmlns:a16="http://schemas.microsoft.com/office/drawing/2014/main" id="{3D11BB54-8F6F-4580-8CE5-C37B5A03A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0"/>
            <a:ext cx="4902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vb.jpg">
            <a:extLst>
              <a:ext uri="{FF2B5EF4-FFF2-40B4-BE49-F238E27FC236}">
                <a16:creationId xmlns:a16="http://schemas.microsoft.com/office/drawing/2014/main" id="{07F63E65-C48A-42F0-AEFD-50CAE98C51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92150"/>
            <a:ext cx="3095625" cy="396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6" descr="HUMS001056">
            <a:extLst>
              <a:ext uri="{FF2B5EF4-FFF2-40B4-BE49-F238E27FC236}">
                <a16:creationId xmlns:a16="http://schemas.microsoft.com/office/drawing/2014/main" id="{FC6EA50D-1EF4-4889-90F5-AA447D1C6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0"/>
            <a:ext cx="4468813" cy="696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den aegypto capta.png">
            <a:extLst>
              <a:ext uri="{FF2B5EF4-FFF2-40B4-BE49-F238E27FC236}">
                <a16:creationId xmlns:a16="http://schemas.microsoft.com/office/drawing/2014/main" id="{65EC47F7-CDE4-46AE-AAC5-0EE3382E7D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963" y="3446463"/>
            <a:ext cx="6950075" cy="343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 descr="VIC9-AegyptoCapta.jpg">
            <a:extLst>
              <a:ext uri="{FF2B5EF4-FFF2-40B4-BE49-F238E27FC236}">
                <a16:creationId xmlns:a16="http://schemas.microsoft.com/office/drawing/2014/main" id="{B6428653-7ABD-4289-BD53-9E679E7BB6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3338"/>
            <a:ext cx="3743325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ric314 durmius den 18 hercules sign rec.png">
            <a:extLst>
              <a:ext uri="{FF2B5EF4-FFF2-40B4-BE49-F238E27FC236}">
                <a16:creationId xmlns:a16="http://schemas.microsoft.com/office/drawing/2014/main" id="{25162FE2-2B15-415E-9A0E-6C09E70DC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6838"/>
            <a:ext cx="91440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ric121 quinarius 18BC? victory on globe.png">
            <a:extLst>
              <a:ext uri="{FF2B5EF4-FFF2-40B4-BE49-F238E27FC236}">
                <a16:creationId xmlns:a16="http://schemas.microsoft.com/office/drawing/2014/main" id="{F99D1EA3-B4FA-44F3-81EC-8590D85B6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0950"/>
            <a:ext cx="9188450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PP Munich cast coloured.png">
            <a:extLst>
              <a:ext uri="{FF2B5EF4-FFF2-40B4-BE49-F238E27FC236}">
                <a16:creationId xmlns:a16="http://schemas.microsoft.com/office/drawing/2014/main" id="{09368E4B-9D75-47F8-ABFB-B5119F0E0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113" y="2708275"/>
            <a:ext cx="2909887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 descr="PrimaPorta ashmole1.jpg">
            <a:extLst>
              <a:ext uri="{FF2B5EF4-FFF2-40B4-BE49-F238E27FC236}">
                <a16:creationId xmlns:a16="http://schemas.microsoft.com/office/drawing/2014/main" id="{78B1DF44-726A-4E74-9EC2-C8908441DC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-25400"/>
            <a:ext cx="4954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2">
            <a:extLst>
              <a:ext uri="{FF2B5EF4-FFF2-40B4-BE49-F238E27FC236}">
                <a16:creationId xmlns:a16="http://schemas.microsoft.com/office/drawing/2014/main" id="{C70A33A3-13DF-4C4C-9153-D1C68E187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42962" y="2595563"/>
            <a:ext cx="5119687" cy="340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PP armenia.png">
            <a:extLst>
              <a:ext uri="{FF2B5EF4-FFF2-40B4-BE49-F238E27FC236}">
                <a16:creationId xmlns:a16="http://schemas.microsoft.com/office/drawing/2014/main" id="{6BC5AAAC-9AD5-4ED3-A3E7-A51FFC900C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1588"/>
            <a:ext cx="4699001" cy="573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Picture 2" descr="PP gaul.png">
            <a:extLst>
              <a:ext uri="{FF2B5EF4-FFF2-40B4-BE49-F238E27FC236}">
                <a16:creationId xmlns:a16="http://schemas.microsoft.com/office/drawing/2014/main" id="{86B04304-8C8E-4F0B-98B6-22643B280E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908050"/>
            <a:ext cx="465455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Prima Porta breastplate.jpg">
            <a:extLst>
              <a:ext uri="{FF2B5EF4-FFF2-40B4-BE49-F238E27FC236}">
                <a16:creationId xmlns:a16="http://schemas.microsoft.com/office/drawing/2014/main" id="{2BC79CA7-90C3-43DE-BCFB-952B73DC34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925" y="0"/>
            <a:ext cx="55181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15</Words>
  <Application>Microsoft Office PowerPoint</Application>
  <PresentationFormat>On-screen Show (4:3)</PresentationFormat>
  <Paragraphs>7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ＭＳ Ｐゴシック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Classics, KCL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Augustus</dc:title>
  <dc:creator>Dominic Rathbone</dc:creator>
  <cp:lastModifiedBy>Swallow, Peter</cp:lastModifiedBy>
  <cp:revision>70</cp:revision>
  <cp:lastPrinted>2018-02-20T14:57:00Z</cp:lastPrinted>
  <dcterms:created xsi:type="dcterms:W3CDTF">2007-09-07T08:55:07Z</dcterms:created>
  <dcterms:modified xsi:type="dcterms:W3CDTF">2019-08-24T22:45:34Z</dcterms:modified>
</cp:coreProperties>
</file>