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2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2AD1B-127C-8940-B414-69DC7E37ECBB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15FFA-B4EE-3E48-9BD2-3B15EC541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01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15FFA-B4EE-3E48-9BD2-3B15EC5414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0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8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4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4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9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1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1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5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8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1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B9731-93F6-1F4B-9325-1E3BAF2EEBDD}" type="datetimeFigureOut">
              <a:rPr lang="en-US" smtClean="0"/>
              <a:t>12/06/2013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971C6-6B37-CE4B-A9C2-A3813C35A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7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34880"/>
            <a:ext cx="9144000" cy="4315019"/>
          </a:xfrm>
        </p:spPr>
        <p:txBody>
          <a:bodyPr>
            <a:noAutofit/>
          </a:bodyPr>
          <a:lstStyle/>
          <a:p>
            <a:r>
              <a:rPr lang="en-US" sz="10000" dirty="0" smtClean="0">
                <a:latin typeface="Matura MT Script Capitals"/>
                <a:cs typeface="Matura MT Script Capitals"/>
              </a:rPr>
              <a:t>The </a:t>
            </a:r>
            <a:r>
              <a:rPr lang="en-US" sz="10000" dirty="0">
                <a:latin typeface="Matura MT Script Capitals"/>
                <a:cs typeface="Matura MT Script Capitals"/>
              </a:rPr>
              <a:t>body was </a:t>
            </a:r>
            <a:r>
              <a:rPr lang="en-US" sz="10000" dirty="0" smtClean="0">
                <a:latin typeface="Matura MT Script Capitals"/>
                <a:cs typeface="Matura MT Script Capitals"/>
              </a:rPr>
              <a:t>washed</a:t>
            </a:r>
            <a:r>
              <a:rPr lang="en-US" sz="10000" dirty="0" smtClean="0"/>
              <a:t>.</a:t>
            </a:r>
            <a:endParaRPr lang="en-US" sz="1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92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95088"/>
            <a:ext cx="9144000" cy="4070698"/>
          </a:xfrm>
        </p:spPr>
        <p:txBody>
          <a:bodyPr>
            <a:noAutofit/>
          </a:bodyPr>
          <a:lstStyle/>
          <a:p>
            <a:r>
              <a:rPr lang="en-US" sz="4800" dirty="0">
                <a:latin typeface="Matura MT Script Capitals"/>
                <a:cs typeface="Matura MT Script Capitals"/>
              </a:rPr>
              <a:t>The body was wrapped in linen bandages. About 20 layers were used and this took 15 to 20 days.</a:t>
            </a:r>
            <a:br>
              <a:rPr lang="en-US" sz="4800" dirty="0">
                <a:latin typeface="Matura MT Script Capitals"/>
                <a:cs typeface="Matura MT Script Capitals"/>
              </a:rPr>
            </a:br>
            <a:r>
              <a:rPr lang="en-US" sz="4800" dirty="0" smtClean="0">
                <a:latin typeface="Matura MT Script Capitals"/>
                <a:cs typeface="Matura MT Script Capitals"/>
              </a:rPr>
              <a:t>A </a:t>
            </a:r>
            <a:r>
              <a:rPr lang="en-US" sz="4800" dirty="0">
                <a:latin typeface="Matura MT Script Capitals"/>
                <a:cs typeface="Matura MT Script Capitals"/>
              </a:rPr>
              <a:t>death mask was placed over the </a:t>
            </a:r>
            <a:r>
              <a:rPr lang="en-US" sz="4800" dirty="0" smtClean="0">
                <a:latin typeface="Matura MT Script Capitals"/>
                <a:cs typeface="Matura MT Script Capitals"/>
              </a:rPr>
              <a:t>bandages.</a:t>
            </a:r>
            <a:r>
              <a:rPr lang="en-US" sz="4800" dirty="0">
                <a:latin typeface="Matura MT Script Capitals"/>
                <a:cs typeface="Matura MT Script Capitals"/>
              </a:rPr>
              <a:t/>
            </a:r>
            <a:br>
              <a:rPr lang="en-US" sz="4800" dirty="0">
                <a:latin typeface="Matura MT Script Capitals"/>
                <a:cs typeface="Matura MT Script Capitals"/>
              </a:rPr>
            </a:br>
            <a:endParaRPr lang="en-US" sz="48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14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30370"/>
            <a:ext cx="9144000" cy="407069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Matura MT Script Capitals"/>
                <a:cs typeface="Matura MT Script Capitals"/>
              </a:rPr>
              <a:t>The bandaged body was placed in a shroud (a large sheet of cloth) which was secured with </a:t>
            </a:r>
            <a:r>
              <a:rPr lang="en-US" sz="5400" dirty="0" smtClean="0">
                <a:latin typeface="Matura MT Script Capitals"/>
                <a:cs typeface="Matura MT Script Capitals"/>
              </a:rPr>
              <a:t>linen strips</a:t>
            </a:r>
            <a:r>
              <a:rPr lang="en-US" sz="5400" dirty="0">
                <a:latin typeface="Matura MT Script Capitals"/>
                <a:cs typeface="Matura MT Script Capitals"/>
              </a:rPr>
              <a:t>.</a:t>
            </a:r>
            <a:r>
              <a:rPr lang="en-US" sz="5400" dirty="0" smtClean="0">
                <a:effectLst/>
                <a:latin typeface="Matura MT Script Capitals"/>
                <a:cs typeface="Matura MT Script Capitals"/>
              </a:rPr>
              <a:t> </a:t>
            </a:r>
            <a:r>
              <a:rPr lang="en-US" sz="5400" dirty="0">
                <a:latin typeface="Matura MT Script Capitals"/>
                <a:cs typeface="Matura MT Script Capitals"/>
              </a:rPr>
              <a:t/>
            </a:r>
            <a:br>
              <a:rPr lang="en-US" sz="5400" dirty="0">
                <a:latin typeface="Matura MT Script Capitals"/>
                <a:cs typeface="Matura MT Script Capitals"/>
              </a:rPr>
            </a:br>
            <a:endParaRPr lang="en-US" sz="54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7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7000" dirty="0" smtClean="0">
                <a:latin typeface="Matura MT Script Capitals"/>
                <a:cs typeface="Matura MT Script Capitals"/>
              </a:rPr>
              <a:t>The body was then placed in a decorated mummy case or coffin.</a:t>
            </a:r>
            <a:r>
              <a:rPr lang="en-US" sz="7000" dirty="0" smtClean="0">
                <a:effectLst/>
                <a:latin typeface="Matura MT Script Capitals"/>
                <a:cs typeface="Matura MT Script Capitals"/>
              </a:rPr>
              <a:t> </a:t>
            </a:r>
            <a:endParaRPr lang="en-US" sz="7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7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5000" dirty="0">
                <a:latin typeface="Matura MT Script Capitals"/>
                <a:cs typeface="Matura MT Script Capitals"/>
              </a:rPr>
              <a:t>A cut was made on the left side of the abdomen and the internal organs - intestines, liver, lungs, stomach, were removed. </a:t>
            </a:r>
            <a:endParaRPr lang="en-US" sz="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0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87704"/>
            <a:ext cx="9144000" cy="3962195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Matura MT Script Capitals"/>
                <a:cs typeface="Matura MT Script Capitals"/>
              </a:rPr>
              <a:t>The heart, which the Ancient Egyptians believed to be the </a:t>
            </a:r>
            <a:r>
              <a:rPr lang="en-US" sz="4800" dirty="0" err="1" smtClean="0">
                <a:latin typeface="Matura MT Script Capitals"/>
                <a:cs typeface="Matura MT Script Capitals"/>
              </a:rPr>
              <a:t>centre</a:t>
            </a:r>
            <a:r>
              <a:rPr lang="en-US" sz="4800" dirty="0" smtClean="0">
                <a:latin typeface="Matura MT Script Capitals"/>
                <a:cs typeface="Matura MT Script Capitals"/>
              </a:rPr>
              <a:t> of emotion and intelligence, was left in the body for use in the next life.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85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5000" dirty="0">
                <a:latin typeface="Matura MT Script Capitals"/>
                <a:cs typeface="Matura MT Script Capitals"/>
              </a:rPr>
              <a:t>A hooked instrument was used to remove the brain through the nose. The brain was not considered to be important and was thrown away.</a:t>
            </a:r>
            <a:r>
              <a:rPr lang="en-US" sz="5000" dirty="0" smtClean="0">
                <a:effectLst/>
                <a:latin typeface="Matura MT Script Capitals"/>
                <a:cs typeface="Matura MT Script Capitals"/>
              </a:rPr>
              <a:t> </a:t>
            </a:r>
            <a:endParaRPr lang="en-US" sz="5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4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Matura MT Script Capitals"/>
                <a:cs typeface="Matura MT Script Capitals"/>
              </a:rPr>
              <a:t>The body and the internal organs were packed with </a:t>
            </a:r>
            <a:r>
              <a:rPr lang="en-US" sz="5400" dirty="0" err="1">
                <a:latin typeface="Matura MT Script Capitals"/>
                <a:cs typeface="Matura MT Script Capitals"/>
              </a:rPr>
              <a:t>natron</a:t>
            </a:r>
            <a:r>
              <a:rPr lang="en-US" sz="5400" dirty="0">
                <a:latin typeface="Matura MT Script Capitals"/>
                <a:cs typeface="Matura MT Script Capitals"/>
              </a:rPr>
              <a:t> salt for forty days to remove all moisture.</a:t>
            </a:r>
            <a:r>
              <a:rPr lang="en-US" sz="5400" dirty="0" smtClean="0">
                <a:effectLst/>
                <a:latin typeface="Matura MT Script Capitals"/>
                <a:cs typeface="Matura MT Script Capitals"/>
              </a:rPr>
              <a:t> </a:t>
            </a:r>
            <a:endParaRPr lang="en-US" sz="5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48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Matura MT Script Capitals"/>
                <a:cs typeface="Matura MT Script Capitals"/>
              </a:rPr>
              <a:t>The dried organs were wrapped in linen and placed in </a:t>
            </a:r>
            <a:r>
              <a:rPr lang="en-US" sz="5400" dirty="0" err="1">
                <a:latin typeface="Matura MT Script Capitals"/>
                <a:cs typeface="Matura MT Script Capitals"/>
              </a:rPr>
              <a:t>canopic</a:t>
            </a:r>
            <a:r>
              <a:rPr lang="en-US" sz="5400" dirty="0">
                <a:latin typeface="Matura MT Script Capitals"/>
                <a:cs typeface="Matura MT Script Capitals"/>
              </a:rPr>
              <a:t> jars. The lid of each jar was shaped to represent one of Horus' four sons. </a:t>
            </a:r>
            <a:endParaRPr lang="en-US" sz="5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51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64116"/>
            <a:ext cx="9144000" cy="3614682"/>
          </a:xfrm>
        </p:spPr>
        <p:txBody>
          <a:bodyPr>
            <a:noAutofit/>
          </a:bodyPr>
          <a:lstStyle/>
          <a:p>
            <a:r>
              <a:rPr lang="en-US" sz="3400" u="sng" dirty="0" err="1">
                <a:latin typeface="Matura MT Script Capitals"/>
                <a:cs typeface="Matura MT Script Capitals"/>
              </a:rPr>
              <a:t>Imsety</a:t>
            </a:r>
            <a:r>
              <a:rPr lang="en-US" sz="3400" dirty="0">
                <a:latin typeface="Matura MT Script Capitals"/>
                <a:cs typeface="Matura MT Script Capitals"/>
              </a:rPr>
              <a:t>, who had a human head - guardian of the </a:t>
            </a:r>
            <a:r>
              <a:rPr lang="en-US" sz="3400" dirty="0" smtClean="0">
                <a:latin typeface="Matura MT Script Capitals"/>
                <a:cs typeface="Matura MT Script Capitals"/>
              </a:rPr>
              <a:t>liver.  </a:t>
            </a:r>
            <a:r>
              <a:rPr lang="en-US" sz="3400" u="sng" dirty="0" err="1" smtClean="0">
                <a:latin typeface="Matura MT Script Capitals"/>
                <a:cs typeface="Matura MT Script Capitals"/>
              </a:rPr>
              <a:t>Hapy</a:t>
            </a:r>
            <a:r>
              <a:rPr lang="en-US" sz="3400" dirty="0">
                <a:latin typeface="Matura MT Script Capitals"/>
                <a:cs typeface="Matura MT Script Capitals"/>
              </a:rPr>
              <a:t>, who had the head of a baboon - guardian of the </a:t>
            </a:r>
            <a:r>
              <a:rPr lang="en-US" sz="3400" dirty="0" smtClean="0">
                <a:latin typeface="Matura MT Script Capitals"/>
                <a:cs typeface="Matura MT Script Capitals"/>
              </a:rPr>
              <a:t>lungs.  </a:t>
            </a:r>
            <a:r>
              <a:rPr lang="en-US" sz="3400" u="sng" dirty="0" err="1" smtClean="0">
                <a:latin typeface="Matura MT Script Capitals"/>
                <a:cs typeface="Matura MT Script Capitals"/>
              </a:rPr>
              <a:t>Qebehsenuf</a:t>
            </a:r>
            <a:r>
              <a:rPr lang="en-US" sz="3400" u="sng" dirty="0">
                <a:latin typeface="Matura MT Script Capitals"/>
                <a:cs typeface="Matura MT Script Capitals"/>
              </a:rPr>
              <a:t>,</a:t>
            </a:r>
            <a:r>
              <a:rPr lang="en-US" sz="3400" dirty="0">
                <a:latin typeface="Matura MT Script Capitals"/>
                <a:cs typeface="Matura MT Script Capitals"/>
              </a:rPr>
              <a:t> who had the head of a falcon </a:t>
            </a:r>
            <a:r>
              <a:rPr lang="en-US" sz="3400" dirty="0" smtClean="0">
                <a:latin typeface="Matura MT Script Capitals"/>
                <a:cs typeface="Matura MT Script Capitals"/>
              </a:rPr>
              <a:t>-guardian </a:t>
            </a:r>
            <a:r>
              <a:rPr lang="en-US" sz="3400" dirty="0">
                <a:latin typeface="Matura MT Script Capitals"/>
                <a:cs typeface="Matura MT Script Capitals"/>
              </a:rPr>
              <a:t>of </a:t>
            </a:r>
            <a:r>
              <a:rPr lang="en-US" sz="3400" dirty="0" smtClean="0">
                <a:latin typeface="Matura MT Script Capitals"/>
                <a:cs typeface="Matura MT Script Capitals"/>
              </a:rPr>
              <a:t>the intestines.  </a:t>
            </a:r>
            <a:r>
              <a:rPr lang="en-US" sz="3400" u="sng" dirty="0" err="1" smtClean="0">
                <a:latin typeface="Matura MT Script Capitals"/>
                <a:cs typeface="Matura MT Script Capitals"/>
              </a:rPr>
              <a:t>Duamatef</a:t>
            </a:r>
            <a:r>
              <a:rPr lang="en-US" sz="3400" dirty="0">
                <a:latin typeface="Matura MT Script Capitals"/>
                <a:cs typeface="Matura MT Script Capitals"/>
              </a:rPr>
              <a:t>, who had the head of a jackal - guardian of the </a:t>
            </a:r>
            <a:r>
              <a:rPr lang="en-US" sz="3400" dirty="0" smtClean="0">
                <a:latin typeface="Matura MT Script Capitals"/>
                <a:cs typeface="Matura MT Script Capitals"/>
              </a:rPr>
              <a:t>stomach.</a:t>
            </a:r>
            <a:r>
              <a:rPr lang="en-US" sz="3400" dirty="0">
                <a:latin typeface="Matura MT Script Capitals"/>
                <a:cs typeface="Matura MT Script Capitals"/>
              </a:rPr>
              <a:t/>
            </a:r>
            <a:br>
              <a:rPr lang="en-US" sz="3400" dirty="0">
                <a:latin typeface="Matura MT Script Capitals"/>
                <a:cs typeface="Matura MT Script Capitals"/>
              </a:rPr>
            </a:br>
            <a:endParaRPr lang="en-US" sz="34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0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7000" dirty="0">
                <a:latin typeface="Matura MT Script Capitals"/>
                <a:cs typeface="Matura MT Script Capitals"/>
              </a:rPr>
              <a:t>The body was cleaned and the dried skin rubbed with oil.</a:t>
            </a:r>
            <a:r>
              <a:rPr lang="en-US" sz="7000" dirty="0" smtClean="0">
                <a:effectLst/>
                <a:latin typeface="Matura MT Script Capitals"/>
                <a:cs typeface="Matura MT Script Capitals"/>
              </a:rPr>
              <a:t> </a:t>
            </a:r>
            <a:endParaRPr lang="en-US" sz="7000" dirty="0">
              <a:latin typeface="Matura MT Script Capitals"/>
              <a:cs typeface="Matura MT Script Capital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0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8100"/>
            <a:ext cx="9144000" cy="4070698"/>
          </a:xfrm>
        </p:spPr>
        <p:txBody>
          <a:bodyPr>
            <a:noAutofit/>
          </a:bodyPr>
          <a:lstStyle/>
          <a:p>
            <a:r>
              <a:rPr lang="en-US" sz="6000" dirty="0">
                <a:latin typeface="Matura MT Script Capitals"/>
                <a:cs typeface="Matura MT Script Capitals"/>
              </a:rPr>
              <a:t>The body was packed with sawdust and rags and the open cuts sealed with </a:t>
            </a:r>
            <a:r>
              <a:rPr lang="en-US" sz="6000" dirty="0" smtClean="0">
                <a:latin typeface="Matura MT Script Capitals"/>
                <a:cs typeface="Matura MT Script Capitals"/>
              </a:rPr>
              <a:t>wax.</a:t>
            </a:r>
            <a:r>
              <a:rPr lang="en-US" sz="5400" dirty="0"/>
              <a:t/>
            </a:r>
            <a:br>
              <a:rPr lang="en-US" sz="5400" dirty="0"/>
            </a:br>
            <a:endParaRPr lang="en-US" sz="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49900"/>
            <a:ext cx="9144000" cy="130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96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287</Words>
  <Application>Microsoft Macintosh PowerPoint</Application>
  <PresentationFormat>On-screen Show (4:3)</PresentationFormat>
  <Paragraphs>22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body was washed.</vt:lpstr>
      <vt:lpstr>A cut was made on the left side of the abdomen and the internal organs - intestines, liver, lungs, stomach, were removed. </vt:lpstr>
      <vt:lpstr>The heart, which the Ancient Egyptians believed to be the centre of emotion and intelligence, was left in the body for use in the next life.  </vt:lpstr>
      <vt:lpstr>A hooked instrument was used to remove the brain through the nose. The brain was not considered to be important and was thrown away. </vt:lpstr>
      <vt:lpstr>The body and the internal organs were packed with natron salt for forty days to remove all moisture. </vt:lpstr>
      <vt:lpstr>The dried organs were wrapped in linen and placed in canopic jars. The lid of each jar was shaped to represent one of Horus' four sons. </vt:lpstr>
      <vt:lpstr>Imsety, who had a human head - guardian of the liver.  Hapy, who had the head of a baboon - guardian of the lungs.  Qebehsenuf, who had the head of a falcon -guardian of the intestines.  Duamatef, who had the head of a jackal - guardian of the stomach. </vt:lpstr>
      <vt:lpstr>The body was cleaned and the dried skin rubbed with oil. </vt:lpstr>
      <vt:lpstr>The body was packed with sawdust and rags and the open cuts sealed with wax. </vt:lpstr>
      <vt:lpstr>The body was wrapped in linen bandages. About 20 layers were used and this took 15 to 20 days. A death mask was placed over the bandages. </vt:lpstr>
      <vt:lpstr>The bandaged body was placed in a shroud (a large sheet of cloth) which was secured with linen strips.  </vt:lpstr>
      <vt:lpstr>The body was then placed in a decorated mummy case or coffin.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body was washed.</dc:title>
  <dc:creator>P Wright</dc:creator>
  <cp:lastModifiedBy>P Wright</cp:lastModifiedBy>
  <cp:revision>2</cp:revision>
  <cp:lastPrinted>2013-06-12T08:17:14Z</cp:lastPrinted>
  <dcterms:created xsi:type="dcterms:W3CDTF">2013-06-12T07:58:03Z</dcterms:created>
  <dcterms:modified xsi:type="dcterms:W3CDTF">2013-06-12T08:18:32Z</dcterms:modified>
</cp:coreProperties>
</file>