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2152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4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3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3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14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0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57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73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24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58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6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5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3E932-001F-F549-8705-B4146394BD9B}" type="datetimeFigureOut">
              <a:rPr lang="en-US" smtClean="0"/>
              <a:t>03/06/2013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FDFFC-FE90-2241-8E80-4EB82335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21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6858000" cy="1223818"/>
          </a:xfrm>
          <a:ln w="76200" cmpd="sng">
            <a:solidFill>
              <a:srgbClr val="FF6600"/>
            </a:solidFill>
          </a:ln>
        </p:spPr>
        <p:txBody>
          <a:bodyPr/>
          <a:lstStyle/>
          <a:p>
            <a:r>
              <a:rPr lang="en-US" dirty="0" smtClean="0"/>
              <a:t>Ancient Egypt - homework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18" y="1460500"/>
            <a:ext cx="2794000" cy="3721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1999" y="1460500"/>
            <a:ext cx="3325091" cy="2923878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/>
              <a:t>Nefertiti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Dates of birth and death: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Religious controversy: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Position / power: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4572000"/>
            <a:ext cx="2794000" cy="4038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273963"/>
            <a:ext cx="3902364" cy="3754875"/>
          </a:xfrm>
          <a:prstGeom prst="rect">
            <a:avLst/>
          </a:prstGeom>
          <a:noFill/>
          <a:ln w="762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err="1" smtClean="0"/>
              <a:t>Tutankhamun</a:t>
            </a:r>
            <a:endParaRPr lang="en-US" sz="4000" u="sng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Dates of birth and death: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Name meaning: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Age he became Pharaoh: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Religious ideas:</a:t>
            </a:r>
          </a:p>
          <a:p>
            <a:endParaRPr lang="en-US" dirty="0" smtClean="0"/>
          </a:p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Any other interesting facts: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540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41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Ancient Egypt - 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Egypt - homework</dc:title>
  <dc:creator>P Wright</dc:creator>
  <cp:lastModifiedBy>P Wright</cp:lastModifiedBy>
  <cp:revision>2</cp:revision>
  <dcterms:created xsi:type="dcterms:W3CDTF">2013-06-03T11:43:00Z</dcterms:created>
  <dcterms:modified xsi:type="dcterms:W3CDTF">2013-06-03T12:03:41Z</dcterms:modified>
</cp:coreProperties>
</file>