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8" r:id="rId2"/>
    <p:sldId id="256" r:id="rId3"/>
    <p:sldId id="257" r:id="rId4"/>
    <p:sldId id="264" r:id="rId5"/>
    <p:sldId id="259" r:id="rId6"/>
    <p:sldId id="263" r:id="rId7"/>
    <p:sldId id="260" r:id="rId8"/>
    <p:sldId id="261"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4" d="100"/>
          <a:sy n="34" d="100"/>
        </p:scale>
        <p:origin x="-23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41BA52-BFCA-1148-BBC9-CD96A7AA87F3}" type="datetimeFigureOut">
              <a:rPr lang="en-US" smtClean="0"/>
              <a:t>18/04/16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F2A4AA-7E58-844E-BEBC-3BBB289B3CE7}" type="slidenum">
              <a:rPr lang="en-US" smtClean="0"/>
              <a:t>‹#›</a:t>
            </a:fld>
            <a:endParaRPr lang="en-US"/>
          </a:p>
        </p:txBody>
      </p:sp>
    </p:spTree>
    <p:extLst>
      <p:ext uri="{BB962C8B-B14F-4D97-AF65-F5344CB8AC3E}">
        <p14:creationId xmlns:p14="http://schemas.microsoft.com/office/powerpoint/2010/main" val="40678809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Boxing,</a:t>
            </a:r>
            <a:r>
              <a:rPr lang="en-US" baseline="0" dirty="0" smtClean="0"/>
              <a:t> c</a:t>
            </a:r>
            <a:r>
              <a:rPr lang="en-US" dirty="0" smtClean="0"/>
              <a:t>hariot,</a:t>
            </a:r>
            <a:r>
              <a:rPr lang="en-US" baseline="0" dirty="0" smtClean="0"/>
              <a:t> racing, discus, wrestling, javelin</a:t>
            </a:r>
            <a:endParaRPr lang="en-US" dirty="0"/>
          </a:p>
        </p:txBody>
      </p:sp>
      <p:sp>
        <p:nvSpPr>
          <p:cNvPr id="4" name="Slide Number Placeholder 3"/>
          <p:cNvSpPr>
            <a:spLocks noGrp="1"/>
          </p:cNvSpPr>
          <p:nvPr>
            <p:ph type="sldNum" sz="quarter" idx="10"/>
          </p:nvPr>
        </p:nvSpPr>
        <p:spPr/>
        <p:txBody>
          <a:bodyPr/>
          <a:lstStyle/>
          <a:p>
            <a:fld id="{26F2A4AA-7E58-844E-BEBC-3BBB289B3CE7}" type="slidenum">
              <a:rPr lang="en-US" smtClean="0"/>
              <a:t>2</a:t>
            </a:fld>
            <a:endParaRPr lang="en-US"/>
          </a:p>
        </p:txBody>
      </p:sp>
    </p:spTree>
    <p:extLst>
      <p:ext uri="{BB962C8B-B14F-4D97-AF65-F5344CB8AC3E}">
        <p14:creationId xmlns:p14="http://schemas.microsoft.com/office/powerpoint/2010/main" val="1353156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34BD64-1956-6146-833A-4AA52872F625}" type="datetimeFigureOut">
              <a:rPr lang="en-US" smtClean="0"/>
              <a:t>18/04/16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756604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BD64-1956-6146-833A-4AA52872F625}" type="datetimeFigureOut">
              <a:rPr lang="en-US" smtClean="0"/>
              <a:t>18/04/16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2792056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BD64-1956-6146-833A-4AA52872F625}" type="datetimeFigureOut">
              <a:rPr lang="en-US" smtClean="0"/>
              <a:t>18/04/16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643931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BD64-1956-6146-833A-4AA52872F625}" type="datetimeFigureOut">
              <a:rPr lang="en-US" smtClean="0"/>
              <a:t>18/04/16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2406340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34BD64-1956-6146-833A-4AA52872F625}" type="datetimeFigureOut">
              <a:rPr lang="en-US" smtClean="0"/>
              <a:t>18/04/16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1326535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34BD64-1956-6146-833A-4AA52872F625}" type="datetimeFigureOut">
              <a:rPr lang="en-US" smtClean="0"/>
              <a:t>18/04/16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1739395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34BD64-1956-6146-833A-4AA52872F625}" type="datetimeFigureOut">
              <a:rPr lang="en-US" smtClean="0"/>
              <a:t>18/04/16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844726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34BD64-1956-6146-833A-4AA52872F625}" type="datetimeFigureOut">
              <a:rPr lang="en-US" smtClean="0"/>
              <a:t>18/04/16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74687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34BD64-1956-6146-833A-4AA52872F625}" type="datetimeFigureOut">
              <a:rPr lang="en-US" smtClean="0"/>
              <a:t>18/04/16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2125596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4BD64-1956-6146-833A-4AA52872F625}" type="datetimeFigureOut">
              <a:rPr lang="en-US" smtClean="0"/>
              <a:t>18/04/16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3919658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4BD64-1956-6146-833A-4AA52872F625}" type="datetimeFigureOut">
              <a:rPr lang="en-US" smtClean="0"/>
              <a:t>18/04/16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C1D00-CC36-BE4C-8349-7C3410EB8B57}" type="slidenum">
              <a:rPr lang="en-US" smtClean="0"/>
              <a:t>‹#›</a:t>
            </a:fld>
            <a:endParaRPr lang="en-US"/>
          </a:p>
        </p:txBody>
      </p:sp>
    </p:spTree>
    <p:extLst>
      <p:ext uri="{BB962C8B-B14F-4D97-AF65-F5344CB8AC3E}">
        <p14:creationId xmlns:p14="http://schemas.microsoft.com/office/powerpoint/2010/main" val="36816706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34BD64-1956-6146-833A-4AA52872F625}" type="datetimeFigureOut">
              <a:rPr lang="en-US" smtClean="0"/>
              <a:t>18/04/16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2C1D00-CC36-BE4C-8349-7C3410EB8B57}" type="slidenum">
              <a:rPr lang="en-US" smtClean="0"/>
              <a:t>‹#›</a:t>
            </a:fld>
            <a:endParaRPr lang="en-US"/>
          </a:p>
        </p:txBody>
      </p:sp>
    </p:spTree>
    <p:extLst>
      <p:ext uri="{BB962C8B-B14F-4D97-AF65-F5344CB8AC3E}">
        <p14:creationId xmlns:p14="http://schemas.microsoft.com/office/powerpoint/2010/main" val="288777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VdHHus8IgY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ht1j4_qV6j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6212" y="0"/>
            <a:ext cx="8899252" cy="6631654"/>
          </a:xfrm>
          <a:prstGeom prst="rect">
            <a:avLst/>
          </a:prstGeom>
        </p:spPr>
      </p:pic>
      <p:sp>
        <p:nvSpPr>
          <p:cNvPr id="5" name="TextBox 4"/>
          <p:cNvSpPr txBox="1"/>
          <p:nvPr/>
        </p:nvSpPr>
        <p:spPr>
          <a:xfrm>
            <a:off x="-1834680" y="3080662"/>
            <a:ext cx="184666" cy="369332"/>
          </a:xfrm>
          <a:prstGeom prst="rect">
            <a:avLst/>
          </a:prstGeom>
          <a:noFill/>
        </p:spPr>
        <p:txBody>
          <a:bodyPr wrap="none" rtlCol="0">
            <a:spAutoFit/>
          </a:bodyPr>
          <a:lstStyle/>
          <a:p>
            <a:endParaRPr lang="en-US" dirty="0"/>
          </a:p>
        </p:txBody>
      </p:sp>
      <p:sp>
        <p:nvSpPr>
          <p:cNvPr id="6" name="Oval Callout 5"/>
          <p:cNvSpPr/>
          <p:nvPr/>
        </p:nvSpPr>
        <p:spPr>
          <a:xfrm>
            <a:off x="6444902" y="0"/>
            <a:ext cx="2699097" cy="2045936"/>
          </a:xfrm>
          <a:prstGeom prst="wedgeEllipseCallout">
            <a:avLst>
              <a:gd name="adj1" fmla="val -60707"/>
              <a:gd name="adj2" fmla="val 32908"/>
            </a:avLst>
          </a:prstGeom>
          <a:solidFill>
            <a:srgbClr val="FFFF00"/>
          </a:solidFill>
          <a:ln w="571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smtClean="0">
                <a:solidFill>
                  <a:srgbClr val="000000"/>
                </a:solidFill>
              </a:rPr>
              <a:t>No biting or poking eyes out! I beat you fiend </a:t>
            </a:r>
            <a:endParaRPr lang="en-US" sz="2400" dirty="0">
              <a:solidFill>
                <a:srgbClr val="000000"/>
              </a:solidFill>
            </a:endParaRPr>
          </a:p>
        </p:txBody>
      </p:sp>
      <p:sp>
        <p:nvSpPr>
          <p:cNvPr id="7" name="Oval Callout 6"/>
          <p:cNvSpPr/>
          <p:nvPr/>
        </p:nvSpPr>
        <p:spPr>
          <a:xfrm>
            <a:off x="352823" y="5244180"/>
            <a:ext cx="2634413" cy="1058243"/>
          </a:xfrm>
          <a:prstGeom prst="wedgeEllipseCallout">
            <a:avLst>
              <a:gd name="adj1" fmla="val 113096"/>
              <a:gd name="adj2" fmla="val -317500"/>
            </a:avLst>
          </a:prstGeom>
          <a:solidFill>
            <a:srgbClr val="FFFF00"/>
          </a:solidFill>
          <a:ln w="571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rgbClr val="000000"/>
                </a:solidFill>
              </a:rPr>
              <a:t>Arghhh</a:t>
            </a:r>
            <a:r>
              <a:rPr lang="en-US" dirty="0" smtClean="0">
                <a:solidFill>
                  <a:srgbClr val="000000"/>
                </a:solidFill>
              </a:rPr>
              <a:t> my EYES!!!!</a:t>
            </a:r>
            <a:endParaRPr lang="en-US" dirty="0">
              <a:solidFill>
                <a:srgbClr val="000000"/>
              </a:solidFill>
            </a:endParaRPr>
          </a:p>
        </p:txBody>
      </p:sp>
    </p:spTree>
    <p:extLst>
      <p:ext uri="{BB962C8B-B14F-4D97-AF65-F5344CB8AC3E}">
        <p14:creationId xmlns:p14="http://schemas.microsoft.com/office/powerpoint/2010/main" val="235505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754327"/>
          </a:xfrm>
          <a:prstGeom prst="rect">
            <a:avLst/>
          </a:prstGeom>
          <a:solidFill>
            <a:srgbClr val="FFFF00"/>
          </a:solidFill>
        </p:spPr>
        <p:txBody>
          <a:bodyPr wrap="square" rtlCol="0">
            <a:spAutoFit/>
          </a:bodyPr>
          <a:lstStyle/>
          <a:p>
            <a:r>
              <a:rPr lang="en-US" sz="5400" dirty="0" smtClean="0"/>
              <a:t>Which of these are ancient </a:t>
            </a:r>
            <a:r>
              <a:rPr lang="en-US" sz="5400" dirty="0"/>
              <a:t>O</a:t>
            </a:r>
            <a:r>
              <a:rPr lang="en-US" sz="5400" dirty="0" smtClean="0"/>
              <a:t>lympic events?</a:t>
            </a:r>
            <a:endParaRPr lang="en-US" sz="5400" dirty="0"/>
          </a:p>
        </p:txBody>
      </p:sp>
      <p:sp>
        <p:nvSpPr>
          <p:cNvPr id="5" name="TextBox 4"/>
          <p:cNvSpPr txBox="1"/>
          <p:nvPr/>
        </p:nvSpPr>
        <p:spPr>
          <a:xfrm>
            <a:off x="5744813" y="2311044"/>
            <a:ext cx="2394856" cy="4154983"/>
          </a:xfrm>
          <a:prstGeom prst="rect">
            <a:avLst/>
          </a:prstGeom>
          <a:noFill/>
        </p:spPr>
        <p:txBody>
          <a:bodyPr wrap="none" rtlCol="0">
            <a:spAutoFit/>
          </a:bodyPr>
          <a:lstStyle/>
          <a:p>
            <a:r>
              <a:rPr lang="en-US" sz="4400" dirty="0" smtClean="0"/>
              <a:t>Fencing</a:t>
            </a:r>
          </a:p>
          <a:p>
            <a:r>
              <a:rPr lang="en-US" sz="4400" dirty="0" smtClean="0"/>
              <a:t>Jumping</a:t>
            </a:r>
          </a:p>
          <a:p>
            <a:r>
              <a:rPr lang="en-US" sz="4400" dirty="0" smtClean="0"/>
              <a:t>Wrestling</a:t>
            </a:r>
          </a:p>
          <a:p>
            <a:r>
              <a:rPr lang="en-US" sz="4400" dirty="0" smtClean="0"/>
              <a:t>Riding</a:t>
            </a:r>
          </a:p>
          <a:p>
            <a:r>
              <a:rPr lang="en-US" sz="4400" dirty="0" smtClean="0"/>
              <a:t>Sailing</a:t>
            </a:r>
          </a:p>
          <a:p>
            <a:r>
              <a:rPr lang="en-US" sz="4400" dirty="0" smtClean="0"/>
              <a:t>Javelin</a:t>
            </a:r>
          </a:p>
        </p:txBody>
      </p:sp>
      <p:sp>
        <p:nvSpPr>
          <p:cNvPr id="6" name="Rectangle 5"/>
          <p:cNvSpPr/>
          <p:nvPr/>
        </p:nvSpPr>
        <p:spPr>
          <a:xfrm>
            <a:off x="921751" y="2311044"/>
            <a:ext cx="2159572" cy="4154983"/>
          </a:xfrm>
          <a:prstGeom prst="rect">
            <a:avLst/>
          </a:prstGeom>
        </p:spPr>
        <p:txBody>
          <a:bodyPr wrap="square">
            <a:spAutoFit/>
          </a:bodyPr>
          <a:lstStyle/>
          <a:p>
            <a:r>
              <a:rPr lang="en-US" sz="4400" dirty="0" smtClean="0"/>
              <a:t>Boxing</a:t>
            </a:r>
          </a:p>
          <a:p>
            <a:r>
              <a:rPr lang="en-US" sz="4400" dirty="0" smtClean="0"/>
              <a:t>Running</a:t>
            </a:r>
          </a:p>
          <a:p>
            <a:r>
              <a:rPr lang="en-US" sz="4400" dirty="0" smtClean="0"/>
              <a:t>Chariot Racing</a:t>
            </a:r>
          </a:p>
          <a:p>
            <a:r>
              <a:rPr lang="en-US" sz="4400" dirty="0" smtClean="0"/>
              <a:t>Discus</a:t>
            </a:r>
          </a:p>
          <a:p>
            <a:r>
              <a:rPr lang="en-US" sz="4400" dirty="0" smtClean="0"/>
              <a:t>Curling</a:t>
            </a:r>
          </a:p>
        </p:txBody>
      </p:sp>
    </p:spTree>
    <p:extLst>
      <p:ext uri="{BB962C8B-B14F-4D97-AF65-F5344CB8AC3E}">
        <p14:creationId xmlns:p14="http://schemas.microsoft.com/office/powerpoint/2010/main" val="24417774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091" y="0"/>
            <a:ext cx="9201056" cy="1323439"/>
          </a:xfrm>
          <a:prstGeom prst="rect">
            <a:avLst/>
          </a:prstGeom>
          <a:solidFill>
            <a:srgbClr val="00FFFF"/>
          </a:solidFill>
        </p:spPr>
        <p:txBody>
          <a:bodyPr wrap="none" rtlCol="0">
            <a:spAutoFit/>
          </a:bodyPr>
          <a:lstStyle/>
          <a:p>
            <a:r>
              <a:rPr lang="en-US" sz="8000" dirty="0" smtClean="0"/>
              <a:t>The Ancient Olympics</a:t>
            </a:r>
            <a:endParaRPr lang="en-US" sz="8000" dirty="0"/>
          </a:p>
        </p:txBody>
      </p:sp>
      <p:sp>
        <p:nvSpPr>
          <p:cNvPr id="9" name="TextBox 8"/>
          <p:cNvSpPr txBox="1"/>
          <p:nvPr/>
        </p:nvSpPr>
        <p:spPr>
          <a:xfrm>
            <a:off x="22091" y="1998903"/>
            <a:ext cx="4563180" cy="4524316"/>
          </a:xfrm>
          <a:prstGeom prst="rect">
            <a:avLst/>
          </a:prstGeom>
          <a:noFill/>
        </p:spPr>
        <p:txBody>
          <a:bodyPr wrap="square" rtlCol="0">
            <a:spAutoFit/>
          </a:bodyPr>
          <a:lstStyle/>
          <a:p>
            <a:pPr algn="ctr"/>
            <a:r>
              <a:rPr lang="en-US" sz="3600" b="1" dirty="0" smtClean="0"/>
              <a:t>Leaning Objectives:</a:t>
            </a:r>
          </a:p>
          <a:p>
            <a:endParaRPr lang="en-US" sz="3600" dirty="0"/>
          </a:p>
          <a:p>
            <a:pPr marL="342900" indent="-342900">
              <a:buAutoNum type="arabicPeriod"/>
            </a:pPr>
            <a:r>
              <a:rPr lang="en-US" sz="3600" dirty="0" smtClean="0"/>
              <a:t>To learn about the ancient Olympics held at Olympia</a:t>
            </a:r>
          </a:p>
          <a:p>
            <a:pPr marL="342900" indent="-342900">
              <a:buAutoNum type="arabicPeriod"/>
            </a:pPr>
            <a:endParaRPr lang="en-US" sz="3600" dirty="0"/>
          </a:p>
          <a:p>
            <a:pPr marL="342900" indent="-342900">
              <a:buAutoNum type="arabicPeriod"/>
            </a:pPr>
            <a:r>
              <a:rPr lang="en-US" sz="3600" dirty="0" smtClean="0"/>
              <a:t>To learn about some Greek super athletes</a:t>
            </a:r>
            <a:endParaRPr lang="en-US" sz="3600" dirty="0"/>
          </a:p>
        </p:txBody>
      </p:sp>
      <p:pic>
        <p:nvPicPr>
          <p:cNvPr id="2" name="Picture 1"/>
          <p:cNvPicPr>
            <a:picLocks noChangeAspect="1"/>
          </p:cNvPicPr>
          <p:nvPr/>
        </p:nvPicPr>
        <p:blipFill>
          <a:blip r:embed="rId2"/>
          <a:stretch>
            <a:fillRect/>
          </a:stretch>
        </p:blipFill>
        <p:spPr>
          <a:xfrm rot="364112">
            <a:off x="3880585" y="1401252"/>
            <a:ext cx="5823559" cy="4227473"/>
          </a:xfrm>
          <a:prstGeom prst="rect">
            <a:avLst/>
          </a:prstGeom>
        </p:spPr>
      </p:pic>
    </p:spTree>
    <p:extLst>
      <p:ext uri="{BB962C8B-B14F-4D97-AF65-F5344CB8AC3E}">
        <p14:creationId xmlns:p14="http://schemas.microsoft.com/office/powerpoint/2010/main" val="11306384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9000" dirty="0" smtClean="0">
                <a:hlinkClick r:id="rId2"/>
              </a:rPr>
              <a:t>Ancient Olympics in a nutshell - 3mins</a:t>
            </a:r>
            <a:endParaRPr lang="en-US" sz="9000" dirty="0"/>
          </a:p>
        </p:txBody>
      </p:sp>
    </p:spTree>
    <p:extLst>
      <p:ext uri="{BB962C8B-B14F-4D97-AF65-F5344CB8AC3E}">
        <p14:creationId xmlns:p14="http://schemas.microsoft.com/office/powerpoint/2010/main" val="574059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083954"/>
          </a:xfrm>
          <a:prstGeom prst="rect">
            <a:avLst/>
          </a:prstGeom>
          <a:solidFill>
            <a:srgbClr val="FFFF00"/>
          </a:solidFill>
        </p:spPr>
        <p:txBody>
          <a:bodyPr wrap="square" rtlCol="0">
            <a:normAutofit/>
          </a:bodyPr>
          <a:lstStyle/>
          <a:p>
            <a:pPr marL="342900" indent="-342900">
              <a:buFont typeface="+mj-lt"/>
              <a:buAutoNum type="arabicPeriod"/>
            </a:pPr>
            <a:r>
              <a:rPr lang="en-US" sz="3200" dirty="0" smtClean="0"/>
              <a:t>Why were the games held at Olympia?</a:t>
            </a:r>
          </a:p>
          <a:p>
            <a:pPr marL="342900" indent="-342900">
              <a:buFont typeface="+mj-lt"/>
              <a:buAutoNum type="arabicPeriod"/>
            </a:pPr>
            <a:endParaRPr lang="en-US" sz="3200" dirty="0"/>
          </a:p>
          <a:p>
            <a:pPr marL="342900" indent="-342900">
              <a:buFont typeface="+mj-lt"/>
              <a:buAutoNum type="arabicPeriod"/>
            </a:pPr>
            <a:r>
              <a:rPr lang="en-US" sz="3200" dirty="0" smtClean="0"/>
              <a:t>Why were the games so important to the Greeks?</a:t>
            </a:r>
          </a:p>
          <a:p>
            <a:pPr marL="342900" indent="-342900">
              <a:buFont typeface="+mj-lt"/>
              <a:buAutoNum type="arabicPeriod"/>
            </a:pPr>
            <a:endParaRPr lang="en-US" sz="3200" dirty="0"/>
          </a:p>
          <a:p>
            <a:pPr marL="342900" indent="-342900">
              <a:buFont typeface="+mj-lt"/>
              <a:buAutoNum type="arabicPeriod"/>
            </a:pPr>
            <a:r>
              <a:rPr lang="en-US" sz="3200" dirty="0" smtClean="0"/>
              <a:t>How did Sparta break the rules of the games in 420 BC?</a:t>
            </a:r>
          </a:p>
          <a:p>
            <a:pPr marL="342900" indent="-342900">
              <a:buFont typeface="+mj-lt"/>
              <a:buAutoNum type="arabicPeriod"/>
            </a:pPr>
            <a:endParaRPr lang="en-US" sz="3200" dirty="0"/>
          </a:p>
          <a:p>
            <a:pPr marL="342900" indent="-342900">
              <a:buFont typeface="+mj-lt"/>
              <a:buAutoNum type="arabicPeriod"/>
            </a:pPr>
            <a:r>
              <a:rPr lang="en-US" sz="3200" dirty="0" smtClean="0"/>
              <a:t>Why were the Greek athletes naked?</a:t>
            </a:r>
          </a:p>
          <a:p>
            <a:pPr marL="342900" indent="-342900">
              <a:buFont typeface="+mj-lt"/>
              <a:buAutoNum type="arabicPeriod"/>
            </a:pPr>
            <a:endParaRPr lang="en-US" sz="3200" dirty="0"/>
          </a:p>
          <a:p>
            <a:pPr marL="342900" indent="-342900">
              <a:buFont typeface="+mj-lt"/>
              <a:buAutoNum type="arabicPeriod"/>
            </a:pPr>
            <a:r>
              <a:rPr lang="en-US" sz="3200" dirty="0" smtClean="0"/>
              <a:t>When could women compete in the games?</a:t>
            </a:r>
          </a:p>
          <a:p>
            <a:pPr marL="342900" indent="-342900">
              <a:buFont typeface="+mj-lt"/>
              <a:buAutoNum type="arabicPeriod"/>
            </a:pPr>
            <a:endParaRPr lang="en-US" sz="3200" dirty="0"/>
          </a:p>
          <a:p>
            <a:pPr marL="342900" indent="-342900">
              <a:buFont typeface="+mj-lt"/>
              <a:buAutoNum type="arabicPeriod"/>
            </a:pPr>
            <a:r>
              <a:rPr lang="en-US" sz="3200" dirty="0" smtClean="0"/>
              <a:t>What were some of the criticisms of the games in ancient Greek times?</a:t>
            </a:r>
            <a:endParaRPr lang="en-US" sz="3200" dirty="0"/>
          </a:p>
        </p:txBody>
      </p:sp>
    </p:spTree>
    <p:extLst>
      <p:ext uri="{BB962C8B-B14F-4D97-AF65-F5344CB8AC3E}">
        <p14:creationId xmlns:p14="http://schemas.microsoft.com/office/powerpoint/2010/main" val="7348158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1"/>
            <a:ext cx="8229600" cy="3030934"/>
          </a:xfrm>
        </p:spPr>
        <p:txBody>
          <a:bodyPr>
            <a:normAutofit/>
          </a:bodyPr>
          <a:lstStyle/>
          <a:p>
            <a:pPr marL="0" indent="0" algn="ctr">
              <a:buNone/>
            </a:pPr>
            <a:r>
              <a:rPr lang="en-US" sz="9000" dirty="0" smtClean="0">
                <a:hlinkClick r:id="rId2"/>
              </a:rPr>
              <a:t>Ancient Olympics clip</a:t>
            </a:r>
            <a:endParaRPr lang="en-US" sz="9000" dirty="0"/>
          </a:p>
        </p:txBody>
      </p:sp>
    </p:spTree>
    <p:extLst>
      <p:ext uri="{BB962C8B-B14F-4D97-AF65-F5344CB8AC3E}">
        <p14:creationId xmlns:p14="http://schemas.microsoft.com/office/powerpoint/2010/main" val="3626097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494085"/>
          </a:xfrm>
          <a:prstGeom prst="rect">
            <a:avLst/>
          </a:prstGeom>
          <a:noFill/>
        </p:spPr>
        <p:txBody>
          <a:bodyPr wrap="square" rtlCol="0">
            <a:spAutoFit/>
          </a:bodyPr>
          <a:lstStyle/>
          <a:p>
            <a:r>
              <a:rPr lang="en-US" sz="3200" dirty="0" smtClean="0"/>
              <a:t>A victor received a crown made from olive leaves, and was entitled to have a statue of himself set up at Olympia. </a:t>
            </a:r>
          </a:p>
          <a:p>
            <a:endParaRPr lang="en-US" sz="3200" dirty="0" smtClean="0"/>
          </a:p>
          <a:p>
            <a:r>
              <a:rPr lang="en-US" sz="3200" dirty="0" smtClean="0"/>
              <a:t>Although he did not receive money at the Olympics, the victor was treated much like a modern sports celebrity by his home city.</a:t>
            </a:r>
          </a:p>
          <a:p>
            <a:endParaRPr lang="en-US" sz="3200" dirty="0"/>
          </a:p>
          <a:p>
            <a:r>
              <a:rPr lang="en-US" sz="3200" dirty="0" smtClean="0"/>
              <a:t>His success increased the fame and reputation of his community in the Greek world. It was common for victors to receive benefits such as having all their meals at public expense or front-row seats at the theater and other public festivals.</a:t>
            </a:r>
          </a:p>
        </p:txBody>
      </p:sp>
    </p:spTree>
    <p:extLst>
      <p:ext uri="{BB962C8B-B14F-4D97-AF65-F5344CB8AC3E}">
        <p14:creationId xmlns:p14="http://schemas.microsoft.com/office/powerpoint/2010/main" val="8027669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7473" y="1528573"/>
            <a:ext cx="8391311" cy="3416320"/>
          </a:xfrm>
          <a:prstGeom prst="rect">
            <a:avLst/>
          </a:prstGeom>
          <a:noFill/>
        </p:spPr>
        <p:txBody>
          <a:bodyPr wrap="square" rtlCol="0">
            <a:spAutoFit/>
          </a:bodyPr>
          <a:lstStyle/>
          <a:p>
            <a:r>
              <a:rPr lang="en-US" sz="5400" dirty="0" smtClean="0"/>
              <a:t>Read about your given Greek Olympic Hero and list the key points to feed back to the class</a:t>
            </a:r>
            <a:endParaRPr lang="en-US" sz="5400" dirty="0"/>
          </a:p>
        </p:txBody>
      </p:sp>
    </p:spTree>
    <p:extLst>
      <p:ext uri="{BB962C8B-B14F-4D97-AF65-F5344CB8AC3E}">
        <p14:creationId xmlns:p14="http://schemas.microsoft.com/office/powerpoint/2010/main" val="3107453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21113344">
            <a:off x="2654874" y="249450"/>
            <a:ext cx="3590596" cy="769441"/>
          </a:xfrm>
          <a:prstGeom prst="rect">
            <a:avLst/>
          </a:prstGeom>
          <a:solidFill>
            <a:srgbClr val="FFFF00"/>
          </a:solidFill>
          <a:ln w="57150" cmpd="sng">
            <a:solidFill>
              <a:schemeClr val="tx1"/>
            </a:solidFill>
          </a:ln>
        </p:spPr>
        <p:txBody>
          <a:bodyPr wrap="none" rtlCol="0">
            <a:spAutoFit/>
          </a:bodyPr>
          <a:lstStyle/>
          <a:p>
            <a:r>
              <a:rPr lang="en-US" sz="4400" dirty="0" smtClean="0"/>
              <a:t>True OR False?</a:t>
            </a:r>
            <a:endParaRPr lang="en-US" sz="4400" dirty="0"/>
          </a:p>
        </p:txBody>
      </p:sp>
      <p:sp>
        <p:nvSpPr>
          <p:cNvPr id="5" name="TextBox 4"/>
          <p:cNvSpPr txBox="1"/>
          <p:nvPr/>
        </p:nvSpPr>
        <p:spPr>
          <a:xfrm>
            <a:off x="1" y="1481539"/>
            <a:ext cx="9144000" cy="5016757"/>
          </a:xfrm>
          <a:prstGeom prst="rect">
            <a:avLst/>
          </a:prstGeom>
          <a:noFill/>
        </p:spPr>
        <p:txBody>
          <a:bodyPr wrap="square" rtlCol="0">
            <a:spAutoFit/>
          </a:bodyPr>
          <a:lstStyle/>
          <a:p>
            <a:pPr marL="514350" indent="-514350">
              <a:buFont typeface="+mj-lt"/>
              <a:buAutoNum type="arabicPeriod"/>
            </a:pPr>
            <a:r>
              <a:rPr lang="en-US" sz="3200" dirty="0" smtClean="0"/>
              <a:t>Greek athletes competed NAKED!?</a:t>
            </a:r>
          </a:p>
          <a:p>
            <a:pPr marL="514350" indent="-514350">
              <a:buFont typeface="+mj-lt"/>
              <a:buAutoNum type="arabicPeriod"/>
            </a:pPr>
            <a:endParaRPr lang="en-US" sz="3200" dirty="0"/>
          </a:p>
          <a:p>
            <a:pPr marL="514350" indent="-514350">
              <a:buFont typeface="+mj-lt"/>
              <a:buAutoNum type="arabicPeriod"/>
            </a:pPr>
            <a:r>
              <a:rPr lang="en-US" sz="3200" dirty="0" smtClean="0"/>
              <a:t>Some athletes chose to wear penis restraints!!!?</a:t>
            </a:r>
          </a:p>
          <a:p>
            <a:pPr marL="514350" indent="-514350">
              <a:buFont typeface="+mj-lt"/>
              <a:buAutoNum type="arabicPeriod"/>
            </a:pPr>
            <a:endParaRPr lang="en-US" sz="3200" dirty="0"/>
          </a:p>
          <a:p>
            <a:pPr marL="514350" indent="-514350">
              <a:buFont typeface="+mj-lt"/>
              <a:buAutoNum type="arabicPeriod"/>
            </a:pPr>
            <a:r>
              <a:rPr lang="en-US" sz="3200" dirty="0" smtClean="0"/>
              <a:t>The Olympic Games was 1 of other ancient games?</a:t>
            </a:r>
          </a:p>
          <a:p>
            <a:pPr marL="514350" indent="-514350">
              <a:buFont typeface="+mj-lt"/>
              <a:buAutoNum type="arabicPeriod"/>
            </a:pPr>
            <a:endParaRPr lang="en-US" sz="3200" dirty="0"/>
          </a:p>
          <a:p>
            <a:pPr marL="514350" indent="-514350">
              <a:buFont typeface="+mj-lt"/>
              <a:buAutoNum type="arabicPeriod"/>
            </a:pPr>
            <a:r>
              <a:rPr lang="en-US" sz="3200" dirty="0" smtClean="0"/>
              <a:t>Women competed in the games but were not naked?</a:t>
            </a:r>
          </a:p>
          <a:p>
            <a:pPr marL="514350" indent="-514350">
              <a:buFont typeface="+mj-lt"/>
              <a:buAutoNum type="arabicPeriod"/>
            </a:pPr>
            <a:endParaRPr lang="en-US" sz="3200" dirty="0"/>
          </a:p>
          <a:p>
            <a:pPr marL="514350" indent="-514350">
              <a:buFont typeface="+mj-lt"/>
              <a:buAutoNum type="arabicPeriod"/>
            </a:pPr>
            <a:r>
              <a:rPr lang="en-US" sz="3200" dirty="0" smtClean="0"/>
              <a:t>Christianity killed the Olympics?</a:t>
            </a:r>
            <a:endParaRPr lang="en-US" sz="3200" dirty="0"/>
          </a:p>
        </p:txBody>
      </p:sp>
    </p:spTree>
    <p:extLst>
      <p:ext uri="{BB962C8B-B14F-4D97-AF65-F5344CB8AC3E}">
        <p14:creationId xmlns:p14="http://schemas.microsoft.com/office/powerpoint/2010/main" val="1931080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TotalTime>
  <Words>300</Words>
  <Application>Microsoft Macintosh PowerPoint</Application>
  <PresentationFormat>On-screen Show (4:3)</PresentationFormat>
  <Paragraphs>51</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B6FC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Speight</dc:creator>
  <cp:lastModifiedBy>P Wright</cp:lastModifiedBy>
  <cp:revision>14</cp:revision>
  <dcterms:created xsi:type="dcterms:W3CDTF">2012-05-28T14:06:46Z</dcterms:created>
  <dcterms:modified xsi:type="dcterms:W3CDTF">2016-04-18T15:11:05Z</dcterms:modified>
</cp:coreProperties>
</file>