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702991-D738-4FF9-ACE2-3EC584EC1D0C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4EBA7-F6CC-4928-B115-4B53D02ABB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451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EF7256-FD5D-407F-9989-6C314074609A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024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5AB6206-FC56-4B1A-A8BF-E1D9693DF6CE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B8D6275-DF51-42AA-B11B-CC11C10A7814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0080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B6206-FC56-4B1A-A8BF-E1D9693DF6CE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6275-DF51-42AA-B11B-CC11C10A78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227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B6206-FC56-4B1A-A8BF-E1D9693DF6CE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6275-DF51-42AA-B11B-CC11C10A7814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3916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B6206-FC56-4B1A-A8BF-E1D9693DF6CE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6275-DF51-42AA-B11B-CC11C10A7814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4745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B6206-FC56-4B1A-A8BF-E1D9693DF6CE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6275-DF51-42AA-B11B-CC11C10A78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506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B6206-FC56-4B1A-A8BF-E1D9693DF6CE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6275-DF51-42AA-B11B-CC11C10A7814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0485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B6206-FC56-4B1A-A8BF-E1D9693DF6CE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6275-DF51-42AA-B11B-CC11C10A7814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099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B6206-FC56-4B1A-A8BF-E1D9693DF6CE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6275-DF51-42AA-B11B-CC11C10A7814}" type="slidenum">
              <a:rPr lang="en-GB" smtClean="0"/>
              <a:t>‹#›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81612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B6206-FC56-4B1A-A8BF-E1D9693DF6CE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6275-DF51-42AA-B11B-CC11C10A7814}" type="slidenum">
              <a:rPr lang="en-GB" smtClean="0"/>
              <a:t>‹#›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5377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B6206-FC56-4B1A-A8BF-E1D9693DF6CE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6275-DF51-42AA-B11B-CC11C10A78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026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B6206-FC56-4B1A-A8BF-E1D9693DF6CE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6275-DF51-42AA-B11B-CC11C10A7814}" type="slidenum">
              <a:rPr lang="en-GB" smtClean="0"/>
              <a:t>‹#›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2364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B6206-FC56-4B1A-A8BF-E1D9693DF6CE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6275-DF51-42AA-B11B-CC11C10A78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415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B6206-FC56-4B1A-A8BF-E1D9693DF6CE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6275-DF51-42AA-B11B-CC11C10A7814}" type="slidenum">
              <a:rPr lang="en-GB" smtClean="0"/>
              <a:t>‹#›</a:t>
            </a:fld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3144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B6206-FC56-4B1A-A8BF-E1D9693DF6CE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6275-DF51-42AA-B11B-CC11C10A7814}" type="slidenum">
              <a:rPr lang="en-GB" smtClean="0"/>
              <a:t>‹#›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2322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B6206-FC56-4B1A-A8BF-E1D9693DF6CE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6275-DF51-42AA-B11B-CC11C10A78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151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B6206-FC56-4B1A-A8BF-E1D9693DF6CE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6275-DF51-42AA-B11B-CC11C10A7814}" type="slidenum">
              <a:rPr lang="en-GB" smtClean="0"/>
              <a:t>‹#›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4749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B6206-FC56-4B1A-A8BF-E1D9693DF6CE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6275-DF51-42AA-B11B-CC11C10A78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272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5AB6206-FC56-4B1A-A8BF-E1D9693DF6CE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B8D6275-DF51-42AA-B11B-CC11C10A78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02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1382" y="1480769"/>
            <a:ext cx="1676916" cy="2677656"/>
          </a:xfrm>
          <a:prstGeom prst="rect">
            <a:avLst/>
          </a:prstGeom>
          <a:solidFill>
            <a:srgbClr val="FCC02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GB" sz="2400" b="1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Lesson Objectives: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en-GB" altLang="en-US" sz="2000" dirty="0" smtClean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 to improve on essay skills developed in the Ancient Middle East assessment.</a:t>
            </a:r>
            <a:endParaRPr lang="en-GB" sz="20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60393" y="-24729"/>
            <a:ext cx="78911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2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Ancient Middle East – Assessment follow up</a:t>
            </a:r>
            <a:endParaRPr lang="en-GB" sz="42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024429" y="56751"/>
            <a:ext cx="3167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3C3CF9CA-01E0-44F4-86AE-C98869E16A83}" type="datetime4">
              <a:rPr lang="en-GB" sz="2400" b="1" u="sng">
                <a:latin typeface="Century Gothic" panose="020B0502020202020204" pitchFamily="34" charset="0"/>
              </a:rPr>
              <a:t>01 May 2020</a:t>
            </a:fld>
            <a:endParaRPr lang="en-GB" sz="2400" b="1" u="sng" dirty="0">
              <a:latin typeface="Century Gothic" panose="020B0502020202020204" pitchFamily="34" charset="0"/>
            </a:endParaRPr>
          </a:p>
        </p:txBody>
      </p:sp>
      <p:graphicFrame>
        <p:nvGraphicFramePr>
          <p:cNvPr id="1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7005301"/>
              </p:ext>
            </p:extLst>
          </p:nvPr>
        </p:nvGraphicFramePr>
        <p:xfrm>
          <a:off x="2079146" y="1323266"/>
          <a:ext cx="9895240" cy="434106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305048">
                  <a:extLst>
                    <a:ext uri="{9D8B030D-6E8A-4147-A177-3AD203B41FA5}">
                      <a16:colId xmlns:a16="http://schemas.microsoft.com/office/drawing/2014/main" val="2654564110"/>
                    </a:ext>
                  </a:extLst>
                </a:gridCol>
                <a:gridCol w="8590192">
                  <a:extLst>
                    <a:ext uri="{9D8B030D-6E8A-4147-A177-3AD203B41FA5}">
                      <a16:colId xmlns:a16="http://schemas.microsoft.com/office/drawing/2014/main" val="417106131"/>
                    </a:ext>
                  </a:extLst>
                </a:gridCol>
              </a:tblGrid>
              <a:tr h="48541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Target letter</a:t>
                      </a:r>
                      <a:endParaRPr lang="en-GB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Target</a:t>
                      </a:r>
                      <a:endParaRPr lang="en-GB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extLst>
                  <a:ext uri="{0D108BD9-81ED-4DB2-BD59-A6C34878D82A}">
                    <a16:rowId xmlns:a16="http://schemas.microsoft.com/office/drawing/2014/main" val="1107212009"/>
                  </a:ext>
                </a:extLst>
              </a:tr>
              <a:tr h="490799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</a:rPr>
                        <a:t>A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 a paragraph about another king or dynasty.</a:t>
                      </a:r>
                    </a:p>
                  </a:txBody>
                  <a:tcPr marL="43071" marR="43071" marT="0" marB="0"/>
                </a:tc>
                <a:extLst>
                  <a:ext uri="{0D108BD9-81ED-4DB2-BD59-A6C34878D82A}">
                    <a16:rowId xmlns:a16="http://schemas.microsoft.com/office/drawing/2014/main" val="3641430494"/>
                  </a:ext>
                </a:extLst>
              </a:tr>
              <a:tr h="490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B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 back through your answer and add in </a:t>
                      </a:r>
                      <a:r>
                        <a:rPr lang="en-GB" sz="18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more historical</a:t>
                      </a:r>
                      <a:r>
                        <a:rPr lang="en-GB" sz="1800" baseline="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detail</a:t>
                      </a:r>
                      <a:r>
                        <a:rPr lang="en-GB" sz="18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extLst>
                  <a:ext uri="{0D108BD9-81ED-4DB2-BD59-A6C34878D82A}">
                    <a16:rowId xmlns:a16="http://schemas.microsoft.com/office/drawing/2014/main" val="627810556"/>
                  </a:ext>
                </a:extLst>
              </a:tr>
              <a:tr h="5467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Read through your work and make sure that the end of each paragraph links back to the question.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extLst>
                  <a:ext uri="{0D108BD9-81ED-4DB2-BD59-A6C34878D82A}">
                    <a16:rowId xmlns:a16="http://schemas.microsoft.com/office/drawing/2014/main" val="2375829995"/>
                  </a:ext>
                </a:extLst>
              </a:tr>
              <a:tr h="7361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D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 a conclusion.  Make sure that it refers to all of the sections in your essay and clearly puts forward your view</a:t>
                      </a:r>
                      <a:r>
                        <a:rPr lang="en-GB" sz="18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43071" marR="43071" marT="0" marB="0"/>
                </a:tc>
                <a:extLst>
                  <a:ext uri="{0D108BD9-81ED-4DB2-BD59-A6C34878D82A}">
                    <a16:rowId xmlns:a16="http://schemas.microsoft.com/office/drawing/2014/main" val="2578225416"/>
                  </a:ext>
                </a:extLst>
              </a:tr>
              <a:tr h="8200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Ensure that you have considered the strengths and weaknesses of at least one dynasty/king.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extLst>
                  <a:ext uri="{0D108BD9-81ED-4DB2-BD59-A6C34878D82A}">
                    <a16:rowId xmlns:a16="http://schemas.microsoft.com/office/drawing/2014/main" val="3275255600"/>
                  </a:ext>
                </a:extLst>
              </a:tr>
              <a:tr h="6964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CHALLENGE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Should we have considered the Egyptians in this question</a:t>
                      </a:r>
                      <a:r>
                        <a:rPr lang="en-GB" sz="18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extLst>
                  <a:ext uri="{0D108BD9-81ED-4DB2-BD59-A6C34878D82A}">
                    <a16:rowId xmlns:a16="http://schemas.microsoft.com/office/drawing/2014/main" val="40616478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735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3900881"/>
              </p:ext>
            </p:extLst>
          </p:nvPr>
        </p:nvGraphicFramePr>
        <p:xfrm>
          <a:off x="0" y="0"/>
          <a:ext cx="12192000" cy="68580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46991">
                  <a:extLst>
                    <a:ext uri="{9D8B030D-6E8A-4147-A177-3AD203B41FA5}">
                      <a16:colId xmlns:a16="http://schemas.microsoft.com/office/drawing/2014/main" val="2654564110"/>
                    </a:ext>
                  </a:extLst>
                </a:gridCol>
                <a:gridCol w="10345009">
                  <a:extLst>
                    <a:ext uri="{9D8B030D-6E8A-4147-A177-3AD203B41FA5}">
                      <a16:colId xmlns:a16="http://schemas.microsoft.com/office/drawing/2014/main" val="417106131"/>
                    </a:ext>
                  </a:extLst>
                </a:gridCol>
              </a:tblGrid>
              <a:tr h="859624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Target letter</a:t>
                      </a:r>
                      <a:endParaRPr lang="en-GB" sz="2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Target</a:t>
                      </a:r>
                      <a:endParaRPr lang="en-GB" sz="2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extLst>
                  <a:ext uri="{0D108BD9-81ED-4DB2-BD59-A6C34878D82A}">
                    <a16:rowId xmlns:a16="http://schemas.microsoft.com/office/drawing/2014/main" val="1107212009"/>
                  </a:ext>
                </a:extLst>
              </a:tr>
              <a:tr h="788372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endParaRPr lang="en-GB" sz="2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 a paragraph about another king or dynasty.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extLst>
                  <a:ext uri="{0D108BD9-81ED-4DB2-BD59-A6C34878D82A}">
                    <a16:rowId xmlns:a16="http://schemas.microsoft.com/office/drawing/2014/main" val="3641430494"/>
                  </a:ext>
                </a:extLst>
              </a:tr>
              <a:tr h="7883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 back through your answer and add in </a:t>
                      </a:r>
                      <a:r>
                        <a:rPr lang="en-GB" sz="2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more historical</a:t>
                      </a:r>
                      <a:r>
                        <a:rPr lang="en-GB" sz="2400" baseline="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detail</a:t>
                      </a:r>
                      <a:r>
                        <a:rPr lang="en-GB" sz="2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extLst>
                  <a:ext uri="{0D108BD9-81ED-4DB2-BD59-A6C34878D82A}">
                    <a16:rowId xmlns:a16="http://schemas.microsoft.com/office/drawing/2014/main" val="627810556"/>
                  </a:ext>
                </a:extLst>
              </a:tr>
              <a:tr h="7883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Read through your work and make sure that the end of each paragraph links back to the question.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extLst>
                  <a:ext uri="{0D108BD9-81ED-4DB2-BD59-A6C34878D82A}">
                    <a16:rowId xmlns:a16="http://schemas.microsoft.com/office/drawing/2014/main" val="2375829995"/>
                  </a:ext>
                </a:extLst>
              </a:tr>
              <a:tr h="11825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 a conclusion.  Make sure that it refers to all of the sections in your essay and clearly puts forward your view</a:t>
                      </a:r>
                      <a:r>
                        <a:rPr lang="en-GB" sz="2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extLst>
                  <a:ext uri="{0D108BD9-81ED-4DB2-BD59-A6C34878D82A}">
                    <a16:rowId xmlns:a16="http://schemas.microsoft.com/office/drawing/2014/main" val="2578225416"/>
                  </a:ext>
                </a:extLst>
              </a:tr>
              <a:tr h="11825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Ensure that you have considered the strengths </a:t>
                      </a:r>
                      <a:r>
                        <a:rPr lang="en-GB" sz="24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and</a:t>
                      </a:r>
                      <a:r>
                        <a:rPr lang="en-GB" sz="2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weaknesses of at least one dynasty/king.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extLst>
                  <a:ext uri="{0D108BD9-81ED-4DB2-BD59-A6C34878D82A}">
                    <a16:rowId xmlns:a16="http://schemas.microsoft.com/office/drawing/2014/main" val="3275255600"/>
                  </a:ext>
                </a:extLst>
              </a:tr>
              <a:tr h="12681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CHALLENGE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Should we have considered the Egyptians in this question</a:t>
                      </a:r>
                      <a:r>
                        <a:rPr lang="en-GB" sz="2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071" marR="43071" marT="0" marB="0"/>
                </a:tc>
                <a:extLst>
                  <a:ext uri="{0D108BD9-81ED-4DB2-BD59-A6C34878D82A}">
                    <a16:rowId xmlns:a16="http://schemas.microsoft.com/office/drawing/2014/main" val="40616478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137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TM02900743[[fn=Organic]]</Template>
  <TotalTime>114</TotalTime>
  <Words>222</Words>
  <Application>Microsoft Office PowerPoint</Application>
  <PresentationFormat>Widescreen</PresentationFormat>
  <Paragraphs>39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Century Gothic</vt:lpstr>
      <vt:lpstr>Garamond</vt:lpstr>
      <vt:lpstr>Organic</vt:lpstr>
      <vt:lpstr>PowerPoint Presentation</vt:lpstr>
      <vt:lpstr>PowerPoint Presentation</vt:lpstr>
    </vt:vector>
  </TitlesOfParts>
  <Company>Aldridge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ST-MCOMISH-A</dc:creator>
  <cp:lastModifiedBy>ST-MCOMISH-A</cp:lastModifiedBy>
  <cp:revision>7</cp:revision>
  <dcterms:created xsi:type="dcterms:W3CDTF">2019-10-24T09:28:15Z</dcterms:created>
  <dcterms:modified xsi:type="dcterms:W3CDTF">2020-05-01T11:28:00Z</dcterms:modified>
</cp:coreProperties>
</file>