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1200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2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89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6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46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5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9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75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5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E453-CB9B-F54B-B6F0-43592B2A4C6A}" type="datetimeFigureOut">
              <a:rPr lang="en-US" smtClean="0"/>
              <a:t>03/03/2016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1AA3-57D6-314F-8F09-2C62C822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0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Marriages were always arranged by the male head of the family.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84208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Girls were expected to be engaged by around 10 and married by at least 15.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48376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 had a 5-10% chance of dying in childbirth. 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67236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A successful woman was one who produced a male heir.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20319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 could inherit property.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8000" dirty="0" smtClean="0"/>
              <a:t>The Father </a:t>
            </a:r>
            <a:r>
              <a:rPr lang="en-US" sz="8000" dirty="0"/>
              <a:t>had the power of life or death over everyone. </a:t>
            </a:r>
            <a:endParaRPr lang="en-US" sz="8000" dirty="0" smtClean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r>
              <a:rPr lang="en-US" sz="8000" dirty="0"/>
              <a:t>Any children of the marriage belonged to the father.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70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6078" y="1076187"/>
            <a:ext cx="93000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/>
              <a:t>A man could divorce his wife if she did not give birth to a son.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333312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/>
              <a:t>A</a:t>
            </a:r>
            <a:r>
              <a:rPr lang="en-US" sz="6000" dirty="0" smtClean="0"/>
              <a:t>ny </a:t>
            </a:r>
            <a:r>
              <a:rPr lang="en-US" sz="6000" dirty="0"/>
              <a:t>man or woman </a:t>
            </a:r>
            <a:r>
              <a:rPr lang="en-US" sz="6000" dirty="0" smtClean="0"/>
              <a:t>could </a:t>
            </a:r>
            <a:r>
              <a:rPr lang="en-US" sz="6000" dirty="0"/>
              <a:t>become divorced simply by sending the partner a letter or even by declaring in front of witnesses that the marriage was over.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16618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62282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 were at the </a:t>
            </a:r>
            <a:r>
              <a:rPr lang="en-US" sz="8000" dirty="0" err="1" smtClean="0"/>
              <a:t>centre</a:t>
            </a:r>
            <a:r>
              <a:rPr lang="en-US" sz="8000" dirty="0" smtClean="0"/>
              <a:t> of a family’s social life.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25869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Some Roman writers praised women for being good company and intellectual.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25869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Marriages with control (cum </a:t>
            </a:r>
            <a:r>
              <a:rPr lang="en-US" sz="8000" dirty="0" err="1" smtClean="0"/>
              <a:t>manu</a:t>
            </a:r>
            <a:r>
              <a:rPr lang="en-US" sz="8000" dirty="0" smtClean="0"/>
              <a:t>) were seen as old fashioned.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25869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88759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 could only sit at the very back of the theatre or </a:t>
            </a:r>
            <a:r>
              <a:rPr lang="en-US" sz="8000" dirty="0" err="1" smtClean="0"/>
              <a:t>amphitheatre</a:t>
            </a:r>
            <a:r>
              <a:rPr lang="en-US" sz="8000" dirty="0" smtClean="0"/>
              <a:t>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8093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Women’s names were feminine versions of the family’s surname.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Some women played an active role in Roman religion – the </a:t>
            </a:r>
            <a:r>
              <a:rPr lang="en-US" sz="8000" i="1" dirty="0" smtClean="0"/>
              <a:t>Vestal Virgins</a:t>
            </a:r>
            <a:r>
              <a:rPr lang="en-US" sz="8000" dirty="0" smtClean="0"/>
              <a:t>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Women could not vote or stand for political office.  They were banned from politics.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3047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Some women were married to powerful Roman men and may have influenced their decisions.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02062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228</Words>
  <Application>Microsoft Macintosh PowerPoint</Application>
  <PresentationFormat>On-screen Show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 Wright</dc:creator>
  <cp:lastModifiedBy>P Wright</cp:lastModifiedBy>
  <cp:revision>2</cp:revision>
  <dcterms:created xsi:type="dcterms:W3CDTF">2016-03-02T16:26:30Z</dcterms:created>
  <dcterms:modified xsi:type="dcterms:W3CDTF">2016-03-03T14:31:07Z</dcterms:modified>
</cp:coreProperties>
</file>