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7" r:id="rId3"/>
    <p:sldId id="259" r:id="rId4"/>
    <p:sldId id="262" r:id="rId5"/>
    <p:sldId id="261" r:id="rId6"/>
    <p:sldId id="260" r:id="rId7"/>
    <p:sldId id="256" r:id="rId8"/>
    <p:sldId id="263" r:id="rId9"/>
    <p:sldId id="264" r:id="rId10"/>
    <p:sldId id="26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varScale="1">
        <p:scale>
          <a:sx n="114" d="100"/>
          <a:sy n="114" d="100"/>
        </p:scale>
        <p:origin x="1368"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CE5371-5D5E-4957-9291-FA0EA62FA40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79EE786-FA3B-4754-860A-6E25829BA5B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62176F0-73EC-42B4-BAD5-6BBFD241E9CB}"/>
              </a:ext>
            </a:extLst>
          </p:cNvPr>
          <p:cNvSpPr>
            <a:spLocks noGrp="1"/>
          </p:cNvSpPr>
          <p:nvPr>
            <p:ph type="dt" sz="half" idx="10"/>
          </p:nvPr>
        </p:nvSpPr>
        <p:spPr/>
        <p:txBody>
          <a:bodyPr/>
          <a:lstStyle/>
          <a:p>
            <a:fld id="{E2C23892-F2C5-417D-A0FB-32F06FF96819}" type="datetimeFigureOut">
              <a:rPr lang="en-GB" smtClean="0"/>
              <a:t>23/10/2018</a:t>
            </a:fld>
            <a:endParaRPr lang="en-GB"/>
          </a:p>
        </p:txBody>
      </p:sp>
      <p:sp>
        <p:nvSpPr>
          <p:cNvPr id="5" name="Footer Placeholder 4">
            <a:extLst>
              <a:ext uri="{FF2B5EF4-FFF2-40B4-BE49-F238E27FC236}">
                <a16:creationId xmlns:a16="http://schemas.microsoft.com/office/drawing/2014/main" id="{C1162EDA-647B-45C2-8EC5-892EA5F46F4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7650966-7999-4F8A-8AA6-20D2B2DF9739}"/>
              </a:ext>
            </a:extLst>
          </p:cNvPr>
          <p:cNvSpPr>
            <a:spLocks noGrp="1"/>
          </p:cNvSpPr>
          <p:nvPr>
            <p:ph type="sldNum" sz="quarter" idx="12"/>
          </p:nvPr>
        </p:nvSpPr>
        <p:spPr/>
        <p:txBody>
          <a:bodyPr/>
          <a:lstStyle/>
          <a:p>
            <a:fld id="{4641195B-76CB-4BF2-A497-D6E424FD2F62}" type="slidenum">
              <a:rPr lang="en-GB" smtClean="0"/>
              <a:t>‹#›</a:t>
            </a:fld>
            <a:endParaRPr lang="en-GB"/>
          </a:p>
        </p:txBody>
      </p:sp>
    </p:spTree>
    <p:extLst>
      <p:ext uri="{BB962C8B-B14F-4D97-AF65-F5344CB8AC3E}">
        <p14:creationId xmlns:p14="http://schemas.microsoft.com/office/powerpoint/2010/main" val="3128222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242445-155D-40BE-9322-81E1F6540FB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E4DAAA5-3211-4C4A-A391-2F6961862B36}"/>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D87806A-6DE9-4E40-994D-E609E8F10732}"/>
              </a:ext>
            </a:extLst>
          </p:cNvPr>
          <p:cNvSpPr>
            <a:spLocks noGrp="1"/>
          </p:cNvSpPr>
          <p:nvPr>
            <p:ph type="dt" sz="half" idx="10"/>
          </p:nvPr>
        </p:nvSpPr>
        <p:spPr/>
        <p:txBody>
          <a:bodyPr/>
          <a:lstStyle/>
          <a:p>
            <a:fld id="{E2C23892-F2C5-417D-A0FB-32F06FF96819}" type="datetimeFigureOut">
              <a:rPr lang="en-GB" smtClean="0"/>
              <a:t>23/10/2018</a:t>
            </a:fld>
            <a:endParaRPr lang="en-GB"/>
          </a:p>
        </p:txBody>
      </p:sp>
      <p:sp>
        <p:nvSpPr>
          <p:cNvPr id="5" name="Footer Placeholder 4">
            <a:extLst>
              <a:ext uri="{FF2B5EF4-FFF2-40B4-BE49-F238E27FC236}">
                <a16:creationId xmlns:a16="http://schemas.microsoft.com/office/drawing/2014/main" id="{65E28C50-0497-41CC-97EF-86AC1E909AB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D13402B-72FD-48C0-9C38-628BD610F040}"/>
              </a:ext>
            </a:extLst>
          </p:cNvPr>
          <p:cNvSpPr>
            <a:spLocks noGrp="1"/>
          </p:cNvSpPr>
          <p:nvPr>
            <p:ph type="sldNum" sz="quarter" idx="12"/>
          </p:nvPr>
        </p:nvSpPr>
        <p:spPr/>
        <p:txBody>
          <a:bodyPr/>
          <a:lstStyle/>
          <a:p>
            <a:fld id="{4641195B-76CB-4BF2-A497-D6E424FD2F62}" type="slidenum">
              <a:rPr lang="en-GB" smtClean="0"/>
              <a:t>‹#›</a:t>
            </a:fld>
            <a:endParaRPr lang="en-GB"/>
          </a:p>
        </p:txBody>
      </p:sp>
    </p:spTree>
    <p:extLst>
      <p:ext uri="{BB962C8B-B14F-4D97-AF65-F5344CB8AC3E}">
        <p14:creationId xmlns:p14="http://schemas.microsoft.com/office/powerpoint/2010/main" val="40002843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0C1FA3C-5DF3-44DE-B66C-D4E6E1B8BB1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7B3E65B-EF48-4535-9A77-820C3793DFF0}"/>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BC874AF-2FF9-4B0D-BD92-1F2F90F5C5E0}"/>
              </a:ext>
            </a:extLst>
          </p:cNvPr>
          <p:cNvSpPr>
            <a:spLocks noGrp="1"/>
          </p:cNvSpPr>
          <p:nvPr>
            <p:ph type="dt" sz="half" idx="10"/>
          </p:nvPr>
        </p:nvSpPr>
        <p:spPr/>
        <p:txBody>
          <a:bodyPr/>
          <a:lstStyle/>
          <a:p>
            <a:fld id="{E2C23892-F2C5-417D-A0FB-32F06FF96819}" type="datetimeFigureOut">
              <a:rPr lang="en-GB" smtClean="0"/>
              <a:t>23/10/2018</a:t>
            </a:fld>
            <a:endParaRPr lang="en-GB"/>
          </a:p>
        </p:txBody>
      </p:sp>
      <p:sp>
        <p:nvSpPr>
          <p:cNvPr id="5" name="Footer Placeholder 4">
            <a:extLst>
              <a:ext uri="{FF2B5EF4-FFF2-40B4-BE49-F238E27FC236}">
                <a16:creationId xmlns:a16="http://schemas.microsoft.com/office/drawing/2014/main" id="{EB59B756-C05C-4CEC-82E3-1384A32981F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ECEA239-C7D9-422C-A2F9-FBBEBC6387DE}"/>
              </a:ext>
            </a:extLst>
          </p:cNvPr>
          <p:cNvSpPr>
            <a:spLocks noGrp="1"/>
          </p:cNvSpPr>
          <p:nvPr>
            <p:ph type="sldNum" sz="quarter" idx="12"/>
          </p:nvPr>
        </p:nvSpPr>
        <p:spPr/>
        <p:txBody>
          <a:bodyPr/>
          <a:lstStyle/>
          <a:p>
            <a:fld id="{4641195B-76CB-4BF2-A497-D6E424FD2F62}" type="slidenum">
              <a:rPr lang="en-GB" smtClean="0"/>
              <a:t>‹#›</a:t>
            </a:fld>
            <a:endParaRPr lang="en-GB"/>
          </a:p>
        </p:txBody>
      </p:sp>
    </p:spTree>
    <p:extLst>
      <p:ext uri="{BB962C8B-B14F-4D97-AF65-F5344CB8AC3E}">
        <p14:creationId xmlns:p14="http://schemas.microsoft.com/office/powerpoint/2010/main" val="18403080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AA03E7-B61B-4140-BCAA-7F5C3818675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8420E83-3630-4868-A2D9-5FDCB39D517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ABC39E6-B149-4915-B67F-710907699581}"/>
              </a:ext>
            </a:extLst>
          </p:cNvPr>
          <p:cNvSpPr>
            <a:spLocks noGrp="1"/>
          </p:cNvSpPr>
          <p:nvPr>
            <p:ph type="dt" sz="half" idx="10"/>
          </p:nvPr>
        </p:nvSpPr>
        <p:spPr/>
        <p:txBody>
          <a:bodyPr/>
          <a:lstStyle/>
          <a:p>
            <a:fld id="{E2C23892-F2C5-417D-A0FB-32F06FF96819}" type="datetimeFigureOut">
              <a:rPr lang="en-GB" smtClean="0"/>
              <a:t>23/10/2018</a:t>
            </a:fld>
            <a:endParaRPr lang="en-GB"/>
          </a:p>
        </p:txBody>
      </p:sp>
      <p:sp>
        <p:nvSpPr>
          <p:cNvPr id="5" name="Footer Placeholder 4">
            <a:extLst>
              <a:ext uri="{FF2B5EF4-FFF2-40B4-BE49-F238E27FC236}">
                <a16:creationId xmlns:a16="http://schemas.microsoft.com/office/drawing/2014/main" id="{F54FBA68-1B01-48E8-AA59-FB420A9296A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666DB05-F1F2-40CC-945D-34E3313B1D10}"/>
              </a:ext>
            </a:extLst>
          </p:cNvPr>
          <p:cNvSpPr>
            <a:spLocks noGrp="1"/>
          </p:cNvSpPr>
          <p:nvPr>
            <p:ph type="sldNum" sz="quarter" idx="12"/>
          </p:nvPr>
        </p:nvSpPr>
        <p:spPr/>
        <p:txBody>
          <a:bodyPr/>
          <a:lstStyle/>
          <a:p>
            <a:fld id="{4641195B-76CB-4BF2-A497-D6E424FD2F62}" type="slidenum">
              <a:rPr lang="en-GB" smtClean="0"/>
              <a:t>‹#›</a:t>
            </a:fld>
            <a:endParaRPr lang="en-GB"/>
          </a:p>
        </p:txBody>
      </p:sp>
    </p:spTree>
    <p:extLst>
      <p:ext uri="{BB962C8B-B14F-4D97-AF65-F5344CB8AC3E}">
        <p14:creationId xmlns:p14="http://schemas.microsoft.com/office/powerpoint/2010/main" val="1351102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651FFD-EB80-4B2C-B560-BE34F55EB64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D9F31ECF-D888-4B36-98F2-F7667C3C6FE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491FE706-64CD-4451-8A99-96F229C23856}"/>
              </a:ext>
            </a:extLst>
          </p:cNvPr>
          <p:cNvSpPr>
            <a:spLocks noGrp="1"/>
          </p:cNvSpPr>
          <p:nvPr>
            <p:ph type="dt" sz="half" idx="10"/>
          </p:nvPr>
        </p:nvSpPr>
        <p:spPr/>
        <p:txBody>
          <a:bodyPr/>
          <a:lstStyle/>
          <a:p>
            <a:fld id="{E2C23892-F2C5-417D-A0FB-32F06FF96819}" type="datetimeFigureOut">
              <a:rPr lang="en-GB" smtClean="0"/>
              <a:t>23/10/2018</a:t>
            </a:fld>
            <a:endParaRPr lang="en-GB"/>
          </a:p>
        </p:txBody>
      </p:sp>
      <p:sp>
        <p:nvSpPr>
          <p:cNvPr id="5" name="Footer Placeholder 4">
            <a:extLst>
              <a:ext uri="{FF2B5EF4-FFF2-40B4-BE49-F238E27FC236}">
                <a16:creationId xmlns:a16="http://schemas.microsoft.com/office/drawing/2014/main" id="{EAAAD406-1D45-45ED-A0CB-7F370160571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752947A-B918-4791-AFC9-C34422DE4B5D}"/>
              </a:ext>
            </a:extLst>
          </p:cNvPr>
          <p:cNvSpPr>
            <a:spLocks noGrp="1"/>
          </p:cNvSpPr>
          <p:nvPr>
            <p:ph type="sldNum" sz="quarter" idx="12"/>
          </p:nvPr>
        </p:nvSpPr>
        <p:spPr/>
        <p:txBody>
          <a:bodyPr/>
          <a:lstStyle/>
          <a:p>
            <a:fld id="{4641195B-76CB-4BF2-A497-D6E424FD2F62}" type="slidenum">
              <a:rPr lang="en-GB" smtClean="0"/>
              <a:t>‹#›</a:t>
            </a:fld>
            <a:endParaRPr lang="en-GB"/>
          </a:p>
        </p:txBody>
      </p:sp>
    </p:spTree>
    <p:extLst>
      <p:ext uri="{BB962C8B-B14F-4D97-AF65-F5344CB8AC3E}">
        <p14:creationId xmlns:p14="http://schemas.microsoft.com/office/powerpoint/2010/main" val="23756998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D649AE-7BB4-4981-BCB9-DE461E8ED45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7D8640A-1AC3-4FEE-8287-390AE0487B38}"/>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B5EB9A9-D53A-45E6-B78A-D4A0875B9C7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1FC2347-03F0-42BA-A19B-EEB51D948411}"/>
              </a:ext>
            </a:extLst>
          </p:cNvPr>
          <p:cNvSpPr>
            <a:spLocks noGrp="1"/>
          </p:cNvSpPr>
          <p:nvPr>
            <p:ph type="dt" sz="half" idx="10"/>
          </p:nvPr>
        </p:nvSpPr>
        <p:spPr/>
        <p:txBody>
          <a:bodyPr/>
          <a:lstStyle/>
          <a:p>
            <a:fld id="{E2C23892-F2C5-417D-A0FB-32F06FF96819}" type="datetimeFigureOut">
              <a:rPr lang="en-GB" smtClean="0"/>
              <a:t>23/10/2018</a:t>
            </a:fld>
            <a:endParaRPr lang="en-GB"/>
          </a:p>
        </p:txBody>
      </p:sp>
      <p:sp>
        <p:nvSpPr>
          <p:cNvPr id="6" name="Footer Placeholder 5">
            <a:extLst>
              <a:ext uri="{FF2B5EF4-FFF2-40B4-BE49-F238E27FC236}">
                <a16:creationId xmlns:a16="http://schemas.microsoft.com/office/drawing/2014/main" id="{078FE85C-6E31-4469-A195-AE3A7725B92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65DA7CB-E304-4371-A605-A47B7D9302F9}"/>
              </a:ext>
            </a:extLst>
          </p:cNvPr>
          <p:cNvSpPr>
            <a:spLocks noGrp="1"/>
          </p:cNvSpPr>
          <p:nvPr>
            <p:ph type="sldNum" sz="quarter" idx="12"/>
          </p:nvPr>
        </p:nvSpPr>
        <p:spPr/>
        <p:txBody>
          <a:bodyPr/>
          <a:lstStyle/>
          <a:p>
            <a:fld id="{4641195B-76CB-4BF2-A497-D6E424FD2F62}" type="slidenum">
              <a:rPr lang="en-GB" smtClean="0"/>
              <a:t>‹#›</a:t>
            </a:fld>
            <a:endParaRPr lang="en-GB"/>
          </a:p>
        </p:txBody>
      </p:sp>
    </p:spTree>
    <p:extLst>
      <p:ext uri="{BB962C8B-B14F-4D97-AF65-F5344CB8AC3E}">
        <p14:creationId xmlns:p14="http://schemas.microsoft.com/office/powerpoint/2010/main" val="32005414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BF7BFE-3D37-448E-94F4-302F3BD5E38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ACB1A51-4EF4-42AC-A4FB-34A280E3274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25F5B1D-9719-4C9A-A5C2-96758A1028A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450F76D-491E-4C23-81F5-98E566C9181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3925DCA-2D47-4FC5-BB23-80D06E0C07E8}"/>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1172E1B-2A64-4D8E-9E11-0280DAF5FDFA}"/>
              </a:ext>
            </a:extLst>
          </p:cNvPr>
          <p:cNvSpPr>
            <a:spLocks noGrp="1"/>
          </p:cNvSpPr>
          <p:nvPr>
            <p:ph type="dt" sz="half" idx="10"/>
          </p:nvPr>
        </p:nvSpPr>
        <p:spPr/>
        <p:txBody>
          <a:bodyPr/>
          <a:lstStyle/>
          <a:p>
            <a:fld id="{E2C23892-F2C5-417D-A0FB-32F06FF96819}" type="datetimeFigureOut">
              <a:rPr lang="en-GB" smtClean="0"/>
              <a:t>23/10/2018</a:t>
            </a:fld>
            <a:endParaRPr lang="en-GB"/>
          </a:p>
        </p:txBody>
      </p:sp>
      <p:sp>
        <p:nvSpPr>
          <p:cNvPr id="8" name="Footer Placeholder 7">
            <a:extLst>
              <a:ext uri="{FF2B5EF4-FFF2-40B4-BE49-F238E27FC236}">
                <a16:creationId xmlns:a16="http://schemas.microsoft.com/office/drawing/2014/main" id="{495B5EEC-FB9A-4C6B-8A16-66C239A0E97B}"/>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E6D07E21-8116-46C6-8EDB-B3809C8E47E1}"/>
              </a:ext>
            </a:extLst>
          </p:cNvPr>
          <p:cNvSpPr>
            <a:spLocks noGrp="1"/>
          </p:cNvSpPr>
          <p:nvPr>
            <p:ph type="sldNum" sz="quarter" idx="12"/>
          </p:nvPr>
        </p:nvSpPr>
        <p:spPr/>
        <p:txBody>
          <a:bodyPr/>
          <a:lstStyle/>
          <a:p>
            <a:fld id="{4641195B-76CB-4BF2-A497-D6E424FD2F62}" type="slidenum">
              <a:rPr lang="en-GB" smtClean="0"/>
              <a:t>‹#›</a:t>
            </a:fld>
            <a:endParaRPr lang="en-GB"/>
          </a:p>
        </p:txBody>
      </p:sp>
    </p:spTree>
    <p:extLst>
      <p:ext uri="{BB962C8B-B14F-4D97-AF65-F5344CB8AC3E}">
        <p14:creationId xmlns:p14="http://schemas.microsoft.com/office/powerpoint/2010/main" val="29680213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975B4B-DA17-43FD-909C-9B331EDE6CB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2447DE9-3D5D-45D6-8808-9322FD328BA3}"/>
              </a:ext>
            </a:extLst>
          </p:cNvPr>
          <p:cNvSpPr>
            <a:spLocks noGrp="1"/>
          </p:cNvSpPr>
          <p:nvPr>
            <p:ph type="dt" sz="half" idx="10"/>
          </p:nvPr>
        </p:nvSpPr>
        <p:spPr/>
        <p:txBody>
          <a:bodyPr/>
          <a:lstStyle/>
          <a:p>
            <a:fld id="{E2C23892-F2C5-417D-A0FB-32F06FF96819}" type="datetimeFigureOut">
              <a:rPr lang="en-GB" smtClean="0"/>
              <a:t>23/10/2018</a:t>
            </a:fld>
            <a:endParaRPr lang="en-GB"/>
          </a:p>
        </p:txBody>
      </p:sp>
      <p:sp>
        <p:nvSpPr>
          <p:cNvPr id="4" name="Footer Placeholder 3">
            <a:extLst>
              <a:ext uri="{FF2B5EF4-FFF2-40B4-BE49-F238E27FC236}">
                <a16:creationId xmlns:a16="http://schemas.microsoft.com/office/drawing/2014/main" id="{FFD9CC25-14E9-4263-B440-FF67AF8FBEF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D7C1589-D7D9-418C-8947-6564135BD692}"/>
              </a:ext>
            </a:extLst>
          </p:cNvPr>
          <p:cNvSpPr>
            <a:spLocks noGrp="1"/>
          </p:cNvSpPr>
          <p:nvPr>
            <p:ph type="sldNum" sz="quarter" idx="12"/>
          </p:nvPr>
        </p:nvSpPr>
        <p:spPr/>
        <p:txBody>
          <a:bodyPr/>
          <a:lstStyle/>
          <a:p>
            <a:fld id="{4641195B-76CB-4BF2-A497-D6E424FD2F62}" type="slidenum">
              <a:rPr lang="en-GB" smtClean="0"/>
              <a:t>‹#›</a:t>
            </a:fld>
            <a:endParaRPr lang="en-GB"/>
          </a:p>
        </p:txBody>
      </p:sp>
    </p:spTree>
    <p:extLst>
      <p:ext uri="{BB962C8B-B14F-4D97-AF65-F5344CB8AC3E}">
        <p14:creationId xmlns:p14="http://schemas.microsoft.com/office/powerpoint/2010/main" val="18155470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F7D79FA-ACF4-4FC5-AB39-B1D9E4AF0F79}"/>
              </a:ext>
            </a:extLst>
          </p:cNvPr>
          <p:cNvSpPr>
            <a:spLocks noGrp="1"/>
          </p:cNvSpPr>
          <p:nvPr>
            <p:ph type="dt" sz="half" idx="10"/>
          </p:nvPr>
        </p:nvSpPr>
        <p:spPr/>
        <p:txBody>
          <a:bodyPr/>
          <a:lstStyle/>
          <a:p>
            <a:fld id="{E2C23892-F2C5-417D-A0FB-32F06FF96819}" type="datetimeFigureOut">
              <a:rPr lang="en-GB" smtClean="0"/>
              <a:t>23/10/2018</a:t>
            </a:fld>
            <a:endParaRPr lang="en-GB"/>
          </a:p>
        </p:txBody>
      </p:sp>
      <p:sp>
        <p:nvSpPr>
          <p:cNvPr id="3" name="Footer Placeholder 2">
            <a:extLst>
              <a:ext uri="{FF2B5EF4-FFF2-40B4-BE49-F238E27FC236}">
                <a16:creationId xmlns:a16="http://schemas.microsoft.com/office/drawing/2014/main" id="{B8C306E2-3975-4A7E-BAFB-8D1F8DB2CDB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2F7D8DB-0AAF-4524-8180-A768F706C1CD}"/>
              </a:ext>
            </a:extLst>
          </p:cNvPr>
          <p:cNvSpPr>
            <a:spLocks noGrp="1"/>
          </p:cNvSpPr>
          <p:nvPr>
            <p:ph type="sldNum" sz="quarter" idx="12"/>
          </p:nvPr>
        </p:nvSpPr>
        <p:spPr/>
        <p:txBody>
          <a:bodyPr/>
          <a:lstStyle/>
          <a:p>
            <a:fld id="{4641195B-76CB-4BF2-A497-D6E424FD2F62}" type="slidenum">
              <a:rPr lang="en-GB" smtClean="0"/>
              <a:t>‹#›</a:t>
            </a:fld>
            <a:endParaRPr lang="en-GB"/>
          </a:p>
        </p:txBody>
      </p:sp>
    </p:spTree>
    <p:extLst>
      <p:ext uri="{BB962C8B-B14F-4D97-AF65-F5344CB8AC3E}">
        <p14:creationId xmlns:p14="http://schemas.microsoft.com/office/powerpoint/2010/main" val="15735326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33DCF-C09D-4A3A-869F-F406B013D13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4D54811-FC95-4801-8B9A-A49195A4C39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169E157-4860-4D76-B71E-4C3A83527E8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164D14C-A926-4772-8C1E-15495F04B26B}"/>
              </a:ext>
            </a:extLst>
          </p:cNvPr>
          <p:cNvSpPr>
            <a:spLocks noGrp="1"/>
          </p:cNvSpPr>
          <p:nvPr>
            <p:ph type="dt" sz="half" idx="10"/>
          </p:nvPr>
        </p:nvSpPr>
        <p:spPr/>
        <p:txBody>
          <a:bodyPr/>
          <a:lstStyle/>
          <a:p>
            <a:fld id="{E2C23892-F2C5-417D-A0FB-32F06FF96819}" type="datetimeFigureOut">
              <a:rPr lang="en-GB" smtClean="0"/>
              <a:t>23/10/2018</a:t>
            </a:fld>
            <a:endParaRPr lang="en-GB"/>
          </a:p>
        </p:txBody>
      </p:sp>
      <p:sp>
        <p:nvSpPr>
          <p:cNvPr id="6" name="Footer Placeholder 5">
            <a:extLst>
              <a:ext uri="{FF2B5EF4-FFF2-40B4-BE49-F238E27FC236}">
                <a16:creationId xmlns:a16="http://schemas.microsoft.com/office/drawing/2014/main" id="{E81EBF0B-DA1C-4A4E-B146-C1DA005C1BA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7FFB3F3-645D-42F8-A95F-67C9E776241D}"/>
              </a:ext>
            </a:extLst>
          </p:cNvPr>
          <p:cNvSpPr>
            <a:spLocks noGrp="1"/>
          </p:cNvSpPr>
          <p:nvPr>
            <p:ph type="sldNum" sz="quarter" idx="12"/>
          </p:nvPr>
        </p:nvSpPr>
        <p:spPr/>
        <p:txBody>
          <a:bodyPr/>
          <a:lstStyle/>
          <a:p>
            <a:fld id="{4641195B-76CB-4BF2-A497-D6E424FD2F62}" type="slidenum">
              <a:rPr lang="en-GB" smtClean="0"/>
              <a:t>‹#›</a:t>
            </a:fld>
            <a:endParaRPr lang="en-GB"/>
          </a:p>
        </p:txBody>
      </p:sp>
    </p:spTree>
    <p:extLst>
      <p:ext uri="{BB962C8B-B14F-4D97-AF65-F5344CB8AC3E}">
        <p14:creationId xmlns:p14="http://schemas.microsoft.com/office/powerpoint/2010/main" val="35780859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3D3507-A59E-441F-91E9-D6F4835B440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712EC398-5AD9-45D5-98F5-D3000CF83F4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6615604-3D79-4CDD-BBFD-11088CAEF3F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C77DE98-EA4F-4D26-AD45-C4CE84B24BF5}"/>
              </a:ext>
            </a:extLst>
          </p:cNvPr>
          <p:cNvSpPr>
            <a:spLocks noGrp="1"/>
          </p:cNvSpPr>
          <p:nvPr>
            <p:ph type="dt" sz="half" idx="10"/>
          </p:nvPr>
        </p:nvSpPr>
        <p:spPr/>
        <p:txBody>
          <a:bodyPr/>
          <a:lstStyle/>
          <a:p>
            <a:fld id="{E2C23892-F2C5-417D-A0FB-32F06FF96819}" type="datetimeFigureOut">
              <a:rPr lang="en-GB" smtClean="0"/>
              <a:t>23/10/2018</a:t>
            </a:fld>
            <a:endParaRPr lang="en-GB"/>
          </a:p>
        </p:txBody>
      </p:sp>
      <p:sp>
        <p:nvSpPr>
          <p:cNvPr id="6" name="Footer Placeholder 5">
            <a:extLst>
              <a:ext uri="{FF2B5EF4-FFF2-40B4-BE49-F238E27FC236}">
                <a16:creationId xmlns:a16="http://schemas.microsoft.com/office/drawing/2014/main" id="{EF01BCD2-38F8-45F8-B9D9-0359FF51FD2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122DB8F-F1F0-4114-A6A0-C07A88B49CFB}"/>
              </a:ext>
            </a:extLst>
          </p:cNvPr>
          <p:cNvSpPr>
            <a:spLocks noGrp="1"/>
          </p:cNvSpPr>
          <p:nvPr>
            <p:ph type="sldNum" sz="quarter" idx="12"/>
          </p:nvPr>
        </p:nvSpPr>
        <p:spPr/>
        <p:txBody>
          <a:bodyPr/>
          <a:lstStyle/>
          <a:p>
            <a:fld id="{4641195B-76CB-4BF2-A497-D6E424FD2F62}" type="slidenum">
              <a:rPr lang="en-GB" smtClean="0"/>
              <a:t>‹#›</a:t>
            </a:fld>
            <a:endParaRPr lang="en-GB"/>
          </a:p>
        </p:txBody>
      </p:sp>
    </p:spTree>
    <p:extLst>
      <p:ext uri="{BB962C8B-B14F-4D97-AF65-F5344CB8AC3E}">
        <p14:creationId xmlns:p14="http://schemas.microsoft.com/office/powerpoint/2010/main" val="4146708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0A3A447-CF76-4798-949B-197A4F87976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FA72519-0674-40FE-A688-72400302FDF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4DE5346-35EF-4331-B133-BCA810D345E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C23892-F2C5-417D-A0FB-32F06FF96819}" type="datetimeFigureOut">
              <a:rPr lang="en-GB" smtClean="0"/>
              <a:t>23/10/2018</a:t>
            </a:fld>
            <a:endParaRPr lang="en-GB"/>
          </a:p>
        </p:txBody>
      </p:sp>
      <p:sp>
        <p:nvSpPr>
          <p:cNvPr id="5" name="Footer Placeholder 4">
            <a:extLst>
              <a:ext uri="{FF2B5EF4-FFF2-40B4-BE49-F238E27FC236}">
                <a16:creationId xmlns:a16="http://schemas.microsoft.com/office/drawing/2014/main" id="{8D114A98-D8C2-4FBF-8A78-ACFA3B12CDB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9542994-5EB7-4289-AD27-B4D93AF3871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41195B-76CB-4BF2-A497-D6E424FD2F62}" type="slidenum">
              <a:rPr lang="en-GB" smtClean="0"/>
              <a:t>‹#›</a:t>
            </a:fld>
            <a:endParaRPr lang="en-GB"/>
          </a:p>
        </p:txBody>
      </p:sp>
    </p:spTree>
    <p:extLst>
      <p:ext uri="{BB962C8B-B14F-4D97-AF65-F5344CB8AC3E}">
        <p14:creationId xmlns:p14="http://schemas.microsoft.com/office/powerpoint/2010/main" val="3759302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9EEA874-5E7B-491A-B346-30078E90CF87}"/>
              </a:ext>
            </a:extLst>
          </p:cNvPr>
          <p:cNvSpPr>
            <a:spLocks noGrp="1"/>
          </p:cNvSpPr>
          <p:nvPr>
            <p:ph idx="1"/>
          </p:nvPr>
        </p:nvSpPr>
        <p:spPr>
          <a:xfrm>
            <a:off x="5863904" y="679508"/>
            <a:ext cx="5489895" cy="5497455"/>
          </a:xfrm>
          <a:solidFill>
            <a:schemeClr val="accent3">
              <a:lumMod val="20000"/>
              <a:lumOff val="80000"/>
            </a:schemeClr>
          </a:solidFill>
        </p:spPr>
        <p:txBody>
          <a:bodyPr>
            <a:normAutofit fontScale="55000" lnSpcReduction="20000"/>
          </a:bodyPr>
          <a:lstStyle/>
          <a:p>
            <a:pPr marL="0" indent="0">
              <a:buNone/>
            </a:pPr>
            <a:r>
              <a:rPr lang="en-GB" b="1" dirty="0">
                <a:latin typeface="Times New Roman" panose="02020603050405020304" pitchFamily="18" charset="0"/>
                <a:cs typeface="Times New Roman" panose="02020603050405020304" pitchFamily="18" charset="0"/>
              </a:rPr>
              <a:t>The Optical Part of the Exhibition</a:t>
            </a:r>
          </a:p>
          <a:p>
            <a:pPr marL="0" indent="0">
              <a:lnSpc>
                <a:spcPct val="120000"/>
              </a:lnSpc>
              <a:buNone/>
            </a:pPr>
            <a:r>
              <a:rPr lang="en-GB" sz="2900" dirty="0">
                <a:latin typeface="Times New Roman" panose="02020603050405020304" pitchFamily="18" charset="0"/>
                <a:cs typeface="Times New Roman" panose="02020603050405020304" pitchFamily="18" charset="0"/>
              </a:rPr>
              <a:t>Will introduce the Phantoms or Apparitions of the Dead, or Absent, in away more completely illusive than has ever been offered to the Eye in the Public Theatre, as the Objects freely originate in the Air, and unfold themselves under various Forms and Sizes, such as Imagination alone has hitherto painted them, occasionally assuming the Figure and most perfect Resemblance of the Heroes and other Distinguished Characters of the past and present times. </a:t>
            </a:r>
          </a:p>
          <a:p>
            <a:pPr marL="0" indent="0">
              <a:lnSpc>
                <a:spcPct val="120000"/>
              </a:lnSpc>
              <a:buNone/>
            </a:pPr>
            <a:r>
              <a:rPr lang="en-GB" sz="2900" dirty="0">
                <a:latin typeface="Times New Roman" panose="02020603050405020304" pitchFamily="18" charset="0"/>
                <a:cs typeface="Times New Roman" panose="02020603050405020304" pitchFamily="18" charset="0"/>
              </a:rPr>
              <a:t>This Spectrology, which professes to expose the practices of artful Impostors and pretended Exorcists and to open the Eyes of those who still foster an absurd Belief in Ghosts or Disembodied Spirits, will, it is presumed, afford also to the spectator an interesting and pleasing Entertainment, and in order to render these apparitions more interesting, they will be introduced during the progress of a tremendous Thunder Storm accompanied with vivid lightning, Hail, Wind, etc.</a:t>
            </a:r>
          </a:p>
          <a:p>
            <a:pPr marL="0" indent="0">
              <a:buNone/>
            </a:pPr>
            <a:endParaRPr lang="en-GB" dirty="0">
              <a:latin typeface="Times New Roman" panose="02020603050405020304" pitchFamily="18" charset="0"/>
              <a:cs typeface="Times New Roman" panose="02020603050405020304" pitchFamily="18" charset="0"/>
            </a:endParaRPr>
          </a:p>
          <a:p>
            <a:pPr marL="0" indent="0" algn="r">
              <a:buNone/>
            </a:pPr>
            <a:r>
              <a:rPr lang="en-GB" dirty="0">
                <a:latin typeface="Times New Roman" panose="02020603050405020304" pitchFamily="18" charset="0"/>
                <a:cs typeface="Times New Roman" panose="02020603050405020304" pitchFamily="18" charset="0"/>
              </a:rPr>
              <a:t>~ </a:t>
            </a:r>
            <a:r>
              <a:rPr lang="en-GB" dirty="0"/>
              <a:t>Paul Philidor’s announcement in 1801</a:t>
            </a:r>
            <a:endParaRPr lang="en-GB"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280C2A50-E665-466E-82CF-675F49FAF7F0}"/>
              </a:ext>
            </a:extLst>
          </p:cNvPr>
          <p:cNvPicPr/>
          <p:nvPr/>
        </p:nvPicPr>
        <p:blipFill rotWithShape="1">
          <a:blip r:embed="rId2"/>
          <a:srcRect l="43873" t="26392" r="32694" b="6547"/>
          <a:stretch/>
        </p:blipFill>
        <p:spPr bwMode="auto">
          <a:xfrm>
            <a:off x="0" y="-64403"/>
            <a:ext cx="5667375" cy="684270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429647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455B1-6BCB-40CF-AF8B-8FB59F4424FB}"/>
              </a:ext>
            </a:extLst>
          </p:cNvPr>
          <p:cNvSpPr>
            <a:spLocks noGrp="1"/>
          </p:cNvSpPr>
          <p:nvPr>
            <p:ph type="title"/>
          </p:nvPr>
        </p:nvSpPr>
        <p:spPr/>
        <p:txBody>
          <a:bodyPr/>
          <a:lstStyle/>
          <a:p>
            <a:endParaRPr lang="en-GB"/>
          </a:p>
        </p:txBody>
      </p:sp>
      <p:pic>
        <p:nvPicPr>
          <p:cNvPr id="7170" name="Picture 2" descr="Josh Kirby ">
            <a:extLst>
              <a:ext uri="{FF2B5EF4-FFF2-40B4-BE49-F238E27FC236}">
                <a16:creationId xmlns:a16="http://schemas.microsoft.com/office/drawing/2014/main" id="{25AB4C84-3AAE-4A4E-8A59-9748280A348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1286" y="258529"/>
            <a:ext cx="3802267" cy="6340941"/>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Image result for the phantom ship book">
            <a:extLst>
              <a:ext uri="{FF2B5EF4-FFF2-40B4-BE49-F238E27FC236}">
                <a16:creationId xmlns:a16="http://schemas.microsoft.com/office/drawing/2014/main" id="{6EFDA860-D1F5-4EE2-B57E-5ABAF95376D0}"/>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7950605" y="258529"/>
            <a:ext cx="4117493" cy="634094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8" descr="Image result for the phantom ship book">
            <a:extLst>
              <a:ext uri="{FF2B5EF4-FFF2-40B4-BE49-F238E27FC236}">
                <a16:creationId xmlns:a16="http://schemas.microsoft.com/office/drawing/2014/main" id="{04B4D814-FD5C-40BC-9192-D5692F8D9D2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72364" y="1585770"/>
            <a:ext cx="3509429" cy="43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7324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21FB66-E3FB-461E-8065-429D74FD1E3D}"/>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DD810460-A40C-47FB-AD55-2470CE0B2EE2}"/>
              </a:ext>
            </a:extLst>
          </p:cNvPr>
          <p:cNvSpPr>
            <a:spLocks noGrp="1"/>
          </p:cNvSpPr>
          <p:nvPr>
            <p:ph idx="1"/>
          </p:nvPr>
        </p:nvSpPr>
        <p:spPr>
          <a:xfrm>
            <a:off x="1276175" y="5919973"/>
            <a:ext cx="10515600" cy="313058"/>
          </a:xfrm>
        </p:spPr>
        <p:txBody>
          <a:bodyPr>
            <a:normAutofit fontScale="62500" lnSpcReduction="20000"/>
          </a:bodyPr>
          <a:lstStyle/>
          <a:p>
            <a:pPr marL="0" indent="0">
              <a:buNone/>
            </a:pPr>
            <a:r>
              <a:rPr lang="en-GB" dirty="0"/>
              <a:t>Étienne-Gaspard Robertson’s phantasmagoria show c.1793</a:t>
            </a:r>
          </a:p>
        </p:txBody>
      </p:sp>
      <p:pic>
        <p:nvPicPr>
          <p:cNvPr id="1026" name="Picture 2" descr="Robertson tomb Pere Lachaise Cemetery in Paris">
            <a:extLst>
              <a:ext uri="{FF2B5EF4-FFF2-40B4-BE49-F238E27FC236}">
                <a16:creationId xmlns:a16="http://schemas.microsoft.com/office/drawing/2014/main" id="{A7346CE4-564C-467C-AD91-A416C76A692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6175" y="309057"/>
            <a:ext cx="9639650" cy="55548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38612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EE4135-AF2C-4F65-82B5-40911A6ED31F}"/>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19BEA593-D2D5-4C1C-A981-3FAFEA7B8FA0}"/>
              </a:ext>
            </a:extLst>
          </p:cNvPr>
          <p:cNvSpPr>
            <a:spLocks noGrp="1"/>
          </p:cNvSpPr>
          <p:nvPr>
            <p:ph idx="1"/>
          </p:nvPr>
        </p:nvSpPr>
        <p:spPr>
          <a:xfrm>
            <a:off x="1752599" y="4550612"/>
            <a:ext cx="3331129" cy="226710"/>
          </a:xfrm>
        </p:spPr>
        <p:txBody>
          <a:bodyPr>
            <a:normAutofit fontScale="92500" lnSpcReduction="20000"/>
          </a:bodyPr>
          <a:lstStyle/>
          <a:p>
            <a:pPr marL="0" indent="0">
              <a:buNone/>
            </a:pPr>
            <a:r>
              <a:rPr lang="en-GB" sz="1200" b="1" dirty="0"/>
              <a:t>"Ghost on a Stage" engraving, </a:t>
            </a:r>
            <a:r>
              <a:rPr lang="en-GB" sz="1200" b="1" i="1" dirty="0"/>
              <a:t>Harper's Weekly </a:t>
            </a:r>
            <a:r>
              <a:rPr lang="en-GB" sz="1200" b="1" dirty="0"/>
              <a:t>(1864)</a:t>
            </a:r>
          </a:p>
        </p:txBody>
      </p:sp>
      <p:pic>
        <p:nvPicPr>
          <p:cNvPr id="2056" name="Picture 8" descr="Image result for un scene du phantasmagorie">
            <a:extLst>
              <a:ext uri="{FF2B5EF4-FFF2-40B4-BE49-F238E27FC236}">
                <a16:creationId xmlns:a16="http://schemas.microsoft.com/office/drawing/2014/main" id="{FC931B21-9D62-4399-A2CA-F6533D368D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6777" y="0"/>
            <a:ext cx="850265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37079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5F2D91-5785-4318-8B7B-21645038BA9A}"/>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17F37404-7CEA-4E85-9E99-20D61F3ECB64}"/>
              </a:ext>
            </a:extLst>
          </p:cNvPr>
          <p:cNvSpPr>
            <a:spLocks noGrp="1"/>
          </p:cNvSpPr>
          <p:nvPr>
            <p:ph idx="1"/>
          </p:nvPr>
        </p:nvSpPr>
        <p:spPr>
          <a:xfrm>
            <a:off x="2114025" y="5612235"/>
            <a:ext cx="8786769" cy="1034512"/>
          </a:xfrm>
        </p:spPr>
        <p:txBody>
          <a:bodyPr>
            <a:normAutofit fontScale="62500" lnSpcReduction="20000"/>
          </a:bodyPr>
          <a:lstStyle/>
          <a:p>
            <a:pPr marL="0" indent="0">
              <a:buNone/>
            </a:pPr>
            <a:r>
              <a:rPr lang="en-GB" dirty="0">
                <a:latin typeface="Bodoni MT" panose="02070603080606020203" pitchFamily="18" charset="0"/>
              </a:rPr>
              <a:t>“I am only satisfied if my spectators, shivering and shuddering, raise their hands or cover their eyes out of fear of ghosts and devils dashing towards them; if even the most indiscreet among them run into the arms of a skeleton.” </a:t>
            </a:r>
          </a:p>
          <a:p>
            <a:pPr marL="0" indent="0" algn="r">
              <a:buNone/>
            </a:pPr>
            <a:r>
              <a:rPr lang="en-GB" dirty="0"/>
              <a:t>(Étienne-Gaspard Robert, aka “Robertson”)</a:t>
            </a:r>
          </a:p>
        </p:txBody>
      </p:sp>
      <p:pic>
        <p:nvPicPr>
          <p:cNvPr id="3074" name="Picture 2" descr="https://upload.wikimedia.org/wikipedia/commons/b/b7/%C3%89tienne-Gaspard_Robert%27s_ghost_illusion.png">
            <a:extLst>
              <a:ext uri="{FF2B5EF4-FFF2-40B4-BE49-F238E27FC236}">
                <a16:creationId xmlns:a16="http://schemas.microsoft.com/office/drawing/2014/main" id="{055B5F51-A420-4D3B-8F99-0CEBEBA77E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0281" y="365125"/>
            <a:ext cx="6715150" cy="50050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07456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63F8BF-4958-4F16-92E9-9FB9CBF62E94}"/>
              </a:ext>
            </a:extLst>
          </p:cNvPr>
          <p:cNvSpPr>
            <a:spLocks noGrp="1"/>
          </p:cNvSpPr>
          <p:nvPr>
            <p:ph idx="1"/>
          </p:nvPr>
        </p:nvSpPr>
        <p:spPr>
          <a:xfrm>
            <a:off x="838200" y="944781"/>
            <a:ext cx="10515600" cy="4351338"/>
          </a:xfrm>
          <a:solidFill>
            <a:schemeClr val="accent3">
              <a:lumMod val="20000"/>
              <a:lumOff val="80000"/>
            </a:schemeClr>
          </a:solidFill>
        </p:spPr>
        <p:txBody>
          <a:bodyPr/>
          <a:lstStyle/>
          <a:p>
            <a:pPr marL="0" indent="0">
              <a:buNone/>
            </a:pPr>
            <a:r>
              <a:rPr lang="en-GB" dirty="0">
                <a:latin typeface="Times New Roman" panose="02020603050405020304" pitchFamily="18" charset="0"/>
                <a:cs typeface="Times New Roman" panose="02020603050405020304" pitchFamily="18" charset="0"/>
              </a:rPr>
              <a:t>Literary scholar Terry Castle argues that the quelling of mystical belief that accompanied the rise of scientific reason had the curious affect of turning the phantasmagoria inwards – it was now the diseased or defective mind that “played tricks,” the psyche its own </a:t>
            </a:r>
            <a:r>
              <a:rPr lang="en-GB" dirty="0" err="1">
                <a:latin typeface="Times New Roman" panose="02020603050405020304" pitchFamily="18" charset="0"/>
                <a:cs typeface="Times New Roman" panose="02020603050405020304" pitchFamily="18" charset="0"/>
              </a:rPr>
              <a:t>theater</a:t>
            </a:r>
            <a:r>
              <a:rPr lang="en-GB" dirty="0">
                <a:latin typeface="Times New Roman" panose="02020603050405020304" pitchFamily="18" charset="0"/>
                <a:cs typeface="Times New Roman" panose="02020603050405020304" pitchFamily="18" charset="0"/>
              </a:rPr>
              <a:t> hosting the spectral phantoms of the past. Psychology became the new arena of unexplainable events.</a:t>
            </a:r>
          </a:p>
          <a:p>
            <a:pPr marL="0" indent="0">
              <a:buNone/>
            </a:pPr>
            <a:endParaRPr lang="en-GB" dirty="0">
              <a:latin typeface="Times New Roman" panose="02020603050405020304" pitchFamily="18" charset="0"/>
              <a:cs typeface="Times New Roman" panose="02020603050405020304" pitchFamily="18" charset="0"/>
            </a:endParaRPr>
          </a:p>
          <a:p>
            <a:pPr marL="0" indent="0" algn="r">
              <a:buNone/>
            </a:pPr>
            <a:r>
              <a:rPr lang="en-GB" sz="2000" dirty="0">
                <a:latin typeface="Times New Roman" panose="02020603050405020304" pitchFamily="18" charset="0"/>
                <a:cs typeface="Times New Roman" panose="02020603050405020304" pitchFamily="18" charset="0"/>
              </a:rPr>
              <a:t>Terry Castle, “Spectral Technology and the </a:t>
            </a:r>
            <a:r>
              <a:rPr lang="en-GB" sz="2000" dirty="0" err="1">
                <a:latin typeface="Times New Roman" panose="02020603050405020304" pitchFamily="18" charset="0"/>
                <a:cs typeface="Times New Roman" panose="02020603050405020304" pitchFamily="18" charset="0"/>
              </a:rPr>
              <a:t>Metaphorics</a:t>
            </a:r>
            <a:r>
              <a:rPr lang="en-GB" sz="2000" dirty="0">
                <a:latin typeface="Times New Roman" panose="02020603050405020304" pitchFamily="18" charset="0"/>
                <a:cs typeface="Times New Roman" panose="02020603050405020304" pitchFamily="18" charset="0"/>
              </a:rPr>
              <a:t> of Modern Reverie.” </a:t>
            </a:r>
            <a:br>
              <a:rPr lang="en-GB" sz="2000" dirty="0">
                <a:latin typeface="Times New Roman" panose="02020603050405020304" pitchFamily="18" charset="0"/>
                <a:cs typeface="Times New Roman" panose="02020603050405020304" pitchFamily="18" charset="0"/>
              </a:rPr>
            </a:br>
            <a:r>
              <a:rPr lang="en-GB" sz="2000" i="1" dirty="0">
                <a:latin typeface="Times New Roman" panose="02020603050405020304" pitchFamily="18" charset="0"/>
                <a:cs typeface="Times New Roman" panose="02020603050405020304" pitchFamily="18" charset="0"/>
              </a:rPr>
              <a:t>Critical Inquiry</a:t>
            </a:r>
            <a:r>
              <a:rPr lang="en-GB" sz="2000" dirty="0">
                <a:latin typeface="Times New Roman" panose="02020603050405020304" pitchFamily="18" charset="0"/>
                <a:cs typeface="Times New Roman" panose="02020603050405020304" pitchFamily="18" charset="0"/>
              </a:rPr>
              <a:t> (Autumn, 1988)</a:t>
            </a:r>
          </a:p>
        </p:txBody>
      </p:sp>
    </p:spTree>
    <p:extLst>
      <p:ext uri="{BB962C8B-B14F-4D97-AF65-F5344CB8AC3E}">
        <p14:creationId xmlns:p14="http://schemas.microsoft.com/office/powerpoint/2010/main" val="12488233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ttps://s3-eu-west-1.amazonaws.com/lowres-picturecabinet.com/29/main/15/927830.jpg">
            <a:extLst>
              <a:ext uri="{FF2B5EF4-FFF2-40B4-BE49-F238E27FC236}">
                <a16:creationId xmlns:a16="http://schemas.microsoft.com/office/drawing/2014/main" id="{EB6E2345-A8B5-4567-8956-C090941566EB}"/>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708848" y="620696"/>
            <a:ext cx="4098290" cy="5450840"/>
          </a:xfrm>
          <a:prstGeom prst="rect">
            <a:avLst/>
          </a:prstGeom>
          <a:noFill/>
          <a:ln>
            <a:noFill/>
          </a:ln>
        </p:spPr>
      </p:pic>
      <p:pic>
        <p:nvPicPr>
          <p:cNvPr id="5" name="Content Placeholder 4" descr="Index">
            <a:extLst>
              <a:ext uri="{FF2B5EF4-FFF2-40B4-BE49-F238E27FC236}">
                <a16:creationId xmlns:a16="http://schemas.microsoft.com/office/drawing/2014/main" id="{5B01B547-4B09-4E22-A0FB-236888E314DE}"/>
              </a:ext>
            </a:extLst>
          </p:cNvPr>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84912" y="1170447"/>
            <a:ext cx="3641382" cy="4351338"/>
          </a:xfrm>
          <a:prstGeom prst="rect">
            <a:avLst/>
          </a:prstGeom>
          <a:noFill/>
          <a:ln>
            <a:noFill/>
          </a:ln>
        </p:spPr>
      </p:pic>
      <p:sp>
        <p:nvSpPr>
          <p:cNvPr id="6" name="Rectangle 5">
            <a:extLst>
              <a:ext uri="{FF2B5EF4-FFF2-40B4-BE49-F238E27FC236}">
                <a16:creationId xmlns:a16="http://schemas.microsoft.com/office/drawing/2014/main" id="{BC867674-7CBC-46EB-BE25-2B19DF1265F9}"/>
              </a:ext>
            </a:extLst>
          </p:cNvPr>
          <p:cNvSpPr/>
          <p:nvPr/>
        </p:nvSpPr>
        <p:spPr>
          <a:xfrm>
            <a:off x="7877262" y="657810"/>
            <a:ext cx="4026674" cy="5016758"/>
          </a:xfrm>
          <a:prstGeom prst="rect">
            <a:avLst/>
          </a:prstGeom>
        </p:spPr>
        <p:txBody>
          <a:bodyPr wrap="square">
            <a:spAutoFit/>
          </a:bodyPr>
          <a:lstStyle/>
          <a:p>
            <a:pPr marL="270510" marR="89535">
              <a:spcAft>
                <a:spcPts val="800"/>
              </a:spcAft>
            </a:pPr>
            <a:r>
              <a:rPr lang="en-GB" sz="1600" spc="-15" dirty="0">
                <a:solidFill>
                  <a:srgbClr val="2B3341"/>
                </a:solidFill>
                <a:latin typeface="Times New Roman" panose="02020603050405020304" pitchFamily="18" charset="0"/>
                <a:ea typeface="Calibri" panose="020F0502020204030204" pitchFamily="34" charset="0"/>
                <a:cs typeface="Times New Roman" panose="02020603050405020304" pitchFamily="18" charset="0"/>
              </a:rPr>
              <a:t>Theatrical souvenir print engraved with a portrait of the actor Mr </a:t>
            </a:r>
            <a:r>
              <a:rPr lang="en-GB" sz="1600" spc="-15" dirty="0" err="1">
                <a:solidFill>
                  <a:srgbClr val="2B3341"/>
                </a:solidFill>
                <a:latin typeface="Times New Roman" panose="02020603050405020304" pitchFamily="18" charset="0"/>
                <a:ea typeface="Calibri" panose="020F0502020204030204" pitchFamily="34" charset="0"/>
                <a:cs typeface="Times New Roman" panose="02020603050405020304" pitchFamily="18" charset="0"/>
              </a:rPr>
              <a:t>T.P.Cooke</a:t>
            </a:r>
            <a:r>
              <a:rPr lang="en-GB" sz="1600" spc="-15" dirty="0">
                <a:solidFill>
                  <a:srgbClr val="2B3341"/>
                </a:solidFill>
                <a:latin typeface="Times New Roman" panose="02020603050405020304" pitchFamily="18" charset="0"/>
                <a:ea typeface="Calibri" panose="020F0502020204030204" pitchFamily="34" charset="0"/>
                <a:cs typeface="Times New Roman" panose="02020603050405020304" pitchFamily="18" charset="0"/>
              </a:rPr>
              <a:t> in the role of </a:t>
            </a:r>
            <a:r>
              <a:rPr lang="en-GB" sz="1600" spc="-15" dirty="0" err="1">
                <a:solidFill>
                  <a:srgbClr val="2B3341"/>
                </a:solidFill>
                <a:latin typeface="Times New Roman" panose="02020603050405020304" pitchFamily="18" charset="0"/>
                <a:ea typeface="Calibri" panose="020F0502020204030204" pitchFamily="34" charset="0"/>
                <a:cs typeface="Times New Roman" panose="02020603050405020304" pitchFamily="18" charset="0"/>
              </a:rPr>
              <a:t>Vanderdecken</a:t>
            </a:r>
            <a:r>
              <a:rPr lang="en-GB" sz="1600" spc="-15" dirty="0">
                <a:solidFill>
                  <a:srgbClr val="2B3341"/>
                </a:solidFill>
                <a:latin typeface="Times New Roman" panose="02020603050405020304" pitchFamily="18" charset="0"/>
                <a:ea typeface="Calibri" panose="020F0502020204030204" pitchFamily="34" charset="0"/>
                <a:cs typeface="Times New Roman" panose="02020603050405020304" pitchFamily="18" charset="0"/>
              </a:rPr>
              <a:t>. First image from 1827, second published December 17th 1838 by A. Park. Such portraits would have been sold plain for colouring and tinselling at home. This portrait has been hand coloured. </a:t>
            </a:r>
            <a:br>
              <a:rPr lang="en-GB" sz="1600" spc="-15" dirty="0">
                <a:solidFill>
                  <a:srgbClr val="2B3341"/>
                </a:solidFill>
                <a:latin typeface="Times New Roman" panose="02020603050405020304" pitchFamily="18" charset="0"/>
                <a:ea typeface="Calibri" panose="020F0502020204030204" pitchFamily="34" charset="0"/>
                <a:cs typeface="Times New Roman" panose="02020603050405020304" pitchFamily="18" charset="0"/>
              </a:rPr>
            </a:br>
            <a:br>
              <a:rPr lang="en-GB" sz="1600" spc="-15" dirty="0">
                <a:solidFill>
                  <a:srgbClr val="2B3341"/>
                </a:solidFill>
                <a:latin typeface="Times New Roman" panose="02020603050405020304" pitchFamily="18" charset="0"/>
                <a:ea typeface="Calibri" panose="020F0502020204030204" pitchFamily="34" charset="0"/>
                <a:cs typeface="Times New Roman" panose="02020603050405020304" pitchFamily="18" charset="0"/>
              </a:rPr>
            </a:br>
            <a:r>
              <a:rPr lang="en-GB" sz="1600" spc="-15" dirty="0">
                <a:solidFill>
                  <a:srgbClr val="2B3341"/>
                </a:solidFill>
                <a:latin typeface="Times New Roman" panose="02020603050405020304" pitchFamily="18" charset="0"/>
                <a:ea typeface="Calibri" panose="020F0502020204030204" pitchFamily="34" charset="0"/>
                <a:cs typeface="Times New Roman" panose="02020603050405020304" pitchFamily="18" charset="0"/>
              </a:rPr>
              <a:t>Cooke was famous for his appearances in nautical dramas and for playing supernatural villains, so the role </a:t>
            </a:r>
            <a:r>
              <a:rPr lang="en-GB" sz="1600" spc="-15" dirty="0" err="1">
                <a:solidFill>
                  <a:srgbClr val="2B3341"/>
                </a:solidFill>
                <a:latin typeface="Times New Roman" panose="02020603050405020304" pitchFamily="18" charset="0"/>
                <a:ea typeface="Calibri" panose="020F0502020204030204" pitchFamily="34" charset="0"/>
                <a:cs typeface="Times New Roman" panose="02020603050405020304" pitchFamily="18" charset="0"/>
              </a:rPr>
              <a:t>Vanderdecken</a:t>
            </a:r>
            <a:r>
              <a:rPr lang="en-GB" sz="1600" spc="-15" dirty="0">
                <a:solidFill>
                  <a:srgbClr val="2B3341"/>
                </a:solidFill>
                <a:latin typeface="Times New Roman" panose="02020603050405020304" pitchFamily="18" charset="0"/>
                <a:ea typeface="Calibri" panose="020F0502020204030204" pitchFamily="34" charset="0"/>
                <a:cs typeface="Times New Roman" panose="02020603050405020304" pitchFamily="18" charset="0"/>
              </a:rPr>
              <a:t>, the captain of the Flying Dutchman, was a good fit. Edward </a:t>
            </a:r>
            <a:r>
              <a:rPr lang="en-GB" sz="1600" spc="-15" dirty="0" err="1">
                <a:solidFill>
                  <a:srgbClr val="2B3341"/>
                </a:solidFill>
                <a:latin typeface="Times New Roman" panose="02020603050405020304" pitchFamily="18" charset="0"/>
                <a:ea typeface="Calibri" panose="020F0502020204030204" pitchFamily="34" charset="0"/>
                <a:cs typeface="Times New Roman" panose="02020603050405020304" pitchFamily="18" charset="0"/>
              </a:rPr>
              <a:t>Fitzball's</a:t>
            </a:r>
            <a:r>
              <a:rPr lang="en-GB" sz="1600" spc="-15" dirty="0">
                <a:solidFill>
                  <a:srgbClr val="2B3341"/>
                </a:solidFill>
                <a:latin typeface="Times New Roman" panose="02020603050405020304" pitchFamily="18" charset="0"/>
                <a:ea typeface="Calibri" panose="020F0502020204030204" pitchFamily="34" charset="0"/>
                <a:cs typeface="Times New Roman" panose="02020603050405020304" pitchFamily="18" charset="0"/>
              </a:rPr>
              <a:t> </a:t>
            </a:r>
            <a:r>
              <a:rPr lang="en-GB" sz="1600" i="1" spc="-15" dirty="0">
                <a:solidFill>
                  <a:srgbClr val="2B3341"/>
                </a:solidFill>
                <a:latin typeface="Times New Roman" panose="02020603050405020304" pitchFamily="18" charset="0"/>
                <a:ea typeface="Calibri" panose="020F0502020204030204" pitchFamily="34" charset="0"/>
                <a:cs typeface="Times New Roman" panose="02020603050405020304" pitchFamily="18" charset="0"/>
              </a:rPr>
              <a:t>The Flying Dutchman</a:t>
            </a:r>
            <a:r>
              <a:rPr lang="en-GB" sz="1600" spc="-15" dirty="0">
                <a:solidFill>
                  <a:srgbClr val="2B3341"/>
                </a:solidFill>
                <a:latin typeface="Times New Roman" panose="02020603050405020304" pitchFamily="18" charset="0"/>
                <a:ea typeface="Calibri" panose="020F0502020204030204" pitchFamily="34" charset="0"/>
                <a:cs typeface="Times New Roman" panose="02020603050405020304" pitchFamily="18" charset="0"/>
              </a:rPr>
              <a:t>, was first produced in 1826 and Cooke was praised by The Weekly Dramatic Register for "his signs, his attitudes, his fine form, and the varied, but powerful, expression of his countenance"</a:t>
            </a:r>
            <a:endParaRPr lang="en-GB" sz="1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104540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06BE77-094E-4C9B-BDD4-2C554D3CE79C}"/>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F93258C0-C548-4F5E-9857-6F6B3A770DDC}"/>
              </a:ext>
            </a:extLst>
          </p:cNvPr>
          <p:cNvSpPr>
            <a:spLocks noGrp="1"/>
          </p:cNvSpPr>
          <p:nvPr>
            <p:ph type="subTitle" idx="1"/>
          </p:nvPr>
        </p:nvSpPr>
        <p:spPr/>
        <p:txBody>
          <a:bodyPr/>
          <a:lstStyle/>
          <a:p>
            <a:endParaRPr lang="en-GB"/>
          </a:p>
        </p:txBody>
      </p:sp>
      <p:pic>
        <p:nvPicPr>
          <p:cNvPr id="4098" name="Picture 2" descr="The Flying Dutchman by Albert Pinkham Ryder">
            <a:extLst>
              <a:ext uri="{FF2B5EF4-FFF2-40B4-BE49-F238E27FC236}">
                <a16:creationId xmlns:a16="http://schemas.microsoft.com/office/drawing/2014/main" id="{9C9EA374-9DB8-4CEA-9F7C-56DB3C1752F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02500" y="595991"/>
            <a:ext cx="5810250" cy="481012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83DFD781-FF71-487B-B54E-34FF65286788}"/>
              </a:ext>
            </a:extLst>
          </p:cNvPr>
          <p:cNvSpPr/>
          <p:nvPr/>
        </p:nvSpPr>
        <p:spPr>
          <a:xfrm>
            <a:off x="3002500" y="5624229"/>
            <a:ext cx="5716052" cy="369332"/>
          </a:xfrm>
          <a:prstGeom prst="rect">
            <a:avLst/>
          </a:prstGeom>
        </p:spPr>
        <p:txBody>
          <a:bodyPr wrap="none">
            <a:spAutoFit/>
          </a:bodyPr>
          <a:lstStyle/>
          <a:p>
            <a:r>
              <a:rPr lang="en-GB" b="0" i="1" dirty="0">
                <a:solidFill>
                  <a:srgbClr val="211B14"/>
                </a:solidFill>
                <a:effectLst/>
                <a:latin typeface="Arial" panose="020B0604020202020204" pitchFamily="34" charset="0"/>
              </a:rPr>
              <a:t>The Flying Dutchman </a:t>
            </a:r>
            <a:r>
              <a:rPr lang="en-GB" b="0" dirty="0">
                <a:solidFill>
                  <a:srgbClr val="211B14"/>
                </a:solidFill>
                <a:effectLst/>
                <a:latin typeface="Arial" panose="020B0604020202020204" pitchFamily="34" charset="0"/>
              </a:rPr>
              <a:t>by Albert Pinkham Ryder (1887)</a:t>
            </a:r>
            <a:endParaRPr lang="en-GB" dirty="0"/>
          </a:p>
        </p:txBody>
      </p:sp>
    </p:spTree>
    <p:extLst>
      <p:ext uri="{BB962C8B-B14F-4D97-AF65-F5344CB8AC3E}">
        <p14:creationId xmlns:p14="http://schemas.microsoft.com/office/powerpoint/2010/main" val="31590667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665AB1-36DA-4F93-97C9-9C9C1F35174D}"/>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E1D3B6CD-F00A-4ACD-9D08-7F944CD89B57}"/>
              </a:ext>
            </a:extLst>
          </p:cNvPr>
          <p:cNvSpPr>
            <a:spLocks noGrp="1"/>
          </p:cNvSpPr>
          <p:nvPr>
            <p:ph idx="1"/>
          </p:nvPr>
        </p:nvSpPr>
        <p:spPr>
          <a:xfrm>
            <a:off x="645254" y="5713661"/>
            <a:ext cx="8490358" cy="456181"/>
          </a:xfrm>
        </p:spPr>
        <p:txBody>
          <a:bodyPr>
            <a:normAutofit/>
          </a:bodyPr>
          <a:lstStyle/>
          <a:p>
            <a:pPr marL="0" indent="0">
              <a:buNone/>
            </a:pPr>
            <a:r>
              <a:rPr lang="en-GB" sz="2000" i="1" dirty="0">
                <a:latin typeface="Bodoni MT" panose="02070603080606020203" pitchFamily="18" charset="0"/>
              </a:rPr>
              <a:t>The last scene of Wagner's The Flying Dutchman (1843)</a:t>
            </a:r>
            <a:endParaRPr lang="en-GB" sz="2000" dirty="0">
              <a:latin typeface="Bodoni MT" panose="02070603080606020203" pitchFamily="18" charset="0"/>
            </a:endParaRPr>
          </a:p>
        </p:txBody>
      </p:sp>
      <p:pic>
        <p:nvPicPr>
          <p:cNvPr id="5122" name="Picture 2" descr="The last scene of Wagner's The Flying Dutchman (1843) ">
            <a:extLst>
              <a:ext uri="{FF2B5EF4-FFF2-40B4-BE49-F238E27FC236}">
                <a16:creationId xmlns:a16="http://schemas.microsoft.com/office/drawing/2014/main" id="{4AAEBA05-2C33-4812-93A9-9DB8B3E223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2186498"/>
            <a:ext cx="5810250" cy="2914650"/>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Image result for the flying dutchman book">
            <a:extLst>
              <a:ext uri="{FF2B5EF4-FFF2-40B4-BE49-F238E27FC236}">
                <a16:creationId xmlns:a16="http://schemas.microsoft.com/office/drawing/2014/main" id="{09278FA2-D7EB-488E-8324-084D15C3A06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33795" y="479298"/>
            <a:ext cx="3749398" cy="60135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27301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6465A3-A161-4B64-8AF6-8670765BC950}"/>
              </a:ext>
            </a:extLst>
          </p:cNvPr>
          <p:cNvSpPr>
            <a:spLocks noGrp="1"/>
          </p:cNvSpPr>
          <p:nvPr>
            <p:ph type="title"/>
          </p:nvPr>
        </p:nvSpPr>
        <p:spPr/>
        <p:txBody>
          <a:bodyPr/>
          <a:lstStyle/>
          <a:p>
            <a:endParaRPr lang="en-GB"/>
          </a:p>
        </p:txBody>
      </p:sp>
      <p:pic>
        <p:nvPicPr>
          <p:cNvPr id="6146" name="Picture 2" descr="https://ia601403.us.archive.org/zipview.php?zip=/31/items/olcovers566/olcovers566-L.zip&amp;file=5668738-L.jpg">
            <a:extLst>
              <a:ext uri="{FF2B5EF4-FFF2-40B4-BE49-F238E27FC236}">
                <a16:creationId xmlns:a16="http://schemas.microsoft.com/office/drawing/2014/main" id="{F6903674-98EF-4F73-AB13-4E218E7D0E5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804" y="259543"/>
            <a:ext cx="4060971" cy="6286333"/>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Image result for the flying dutchman book">
            <a:extLst>
              <a:ext uri="{FF2B5EF4-FFF2-40B4-BE49-F238E27FC236}">
                <a16:creationId xmlns:a16="http://schemas.microsoft.com/office/drawing/2014/main" id="{D66297BE-3F14-4561-8633-8C8CDBAD4EF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437" r="4908"/>
          <a:stretch/>
        </p:blipFill>
        <p:spPr bwMode="auto">
          <a:xfrm>
            <a:off x="8364711" y="145216"/>
            <a:ext cx="3827289" cy="6567567"/>
          </a:xfrm>
          <a:prstGeom prst="rect">
            <a:avLst/>
          </a:prstGeom>
          <a:noFill/>
          <a:extLst>
            <a:ext uri="{909E8E84-426E-40DD-AFC4-6F175D3DCCD1}">
              <a14:hiddenFill xmlns:a14="http://schemas.microsoft.com/office/drawing/2010/main">
                <a:solidFill>
                  <a:srgbClr val="FFFFFF"/>
                </a:solidFill>
              </a14:hiddenFill>
            </a:ext>
          </a:extLst>
        </p:spPr>
      </p:pic>
      <p:pic>
        <p:nvPicPr>
          <p:cNvPr id="6154" name="Picture 10" descr="Image result for The Phantom Ship by Samuel Adams Drake 1901">
            <a:extLst>
              <a:ext uri="{FF2B5EF4-FFF2-40B4-BE49-F238E27FC236}">
                <a16:creationId xmlns:a16="http://schemas.microsoft.com/office/drawing/2014/main" id="{B4D0889B-64D8-4D4D-AE51-0A3CEB96BB7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27290" y="0"/>
            <a:ext cx="469423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996772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TotalTime>
  <Words>405</Words>
  <Application>Microsoft Office PowerPoint</Application>
  <PresentationFormat>Widescreen</PresentationFormat>
  <Paragraphs>15</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Bodoni MT</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Baker, Jen</dc:creator>
  <cp:lastModifiedBy>Baker, Jen</cp:lastModifiedBy>
  <cp:revision>4</cp:revision>
  <dcterms:created xsi:type="dcterms:W3CDTF">2018-10-23T13:25:10Z</dcterms:created>
  <dcterms:modified xsi:type="dcterms:W3CDTF">2018-10-23T13:57:46Z</dcterms:modified>
</cp:coreProperties>
</file>