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63" r:id="rId5"/>
    <p:sldId id="259" r:id="rId6"/>
    <p:sldId id="260" r:id="rId7"/>
    <p:sldId id="261" r:id="rId8"/>
    <p:sldId id="262" r:id="rId9"/>
    <p:sldId id="265" r:id="rId10"/>
    <p:sldId id="264" r:id="rId11"/>
    <p:sldId id="267" r:id="rId12"/>
    <p:sldId id="266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864D3-293C-9D42-A864-AF0CEFEE95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64DF54-27F5-5648-B862-44E84ECF4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99660-953C-F14F-8679-BFC780E2F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64C34-235C-D343-B630-F581C590B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83E74-40CA-2841-B7B2-453D0C8BB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2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7BB19-57A8-874A-8DD9-D97A73BB4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D505D9-D0F1-F44E-91AB-EE7472FA06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A9D13-9461-BE4E-B1AC-8D30BFFDE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DBA87-F324-6941-ACEF-06AE90780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F5FEF-39A1-D94C-AB3A-1086349A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13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E1313E-B47C-CC43-9CBA-284C6F1217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F69A6-9DDA-364F-ADA8-9509E1930F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34491-4856-684C-AAB4-5F4AFF2E6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29B83-F95D-D440-9C2F-75FB26CBE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269B7-5881-FA42-8179-8E1E752A9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4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27F46-3861-0C4D-955E-BA29B4CA8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04DB4-AAA9-7345-AA9F-7F263C10A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8B65D-D05E-9447-A043-7B18AE557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13CA0-646B-4C48-BC7C-64E84155B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EACA9-2DDE-C641-B706-D484557D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3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FDEC7-B8E4-3442-A1E0-A5B31CA19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A901A-BFA8-9145-BBAF-CBC89B647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5AC42-6449-1F4A-A950-46608817B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9730C-37E3-F845-954E-C0321FD2B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55007-1BCE-F049-9218-2FC9C25CC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76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87FB3-0968-C94C-8967-922C1F6C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21E43-48CA-3B48-AEEA-CA43EA03C3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775CBE-56DE-1840-8476-EA8630729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9D29E-3EF2-954F-BDD0-0E59A3A4A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08E5E-5AC3-4842-8257-135B777E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7DA646-3906-3A40-B948-C17D2407D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62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9E084-74A6-6742-97DD-BC70464AF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879CFD-AD74-7D42-B33C-E46E958AC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AF7E1C-C2C0-4E43-951B-13FCEF8F73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936200-F175-A84B-BE6F-D4FC98EFE0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494DB-21CF-E74F-B04A-118F08A96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1B6EFF-62BD-D84A-A4D7-4B612F685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AAE949-DCED-0142-B60E-13986F390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2EE5D5-83A1-AD4C-A63C-DAE28AD7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2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AE220-B05F-5E40-9A87-4A3D78D61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42C2DE-00BD-CB42-8E7D-C2644676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2A54F5-7B53-1047-B787-08C867F08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A7F85B-4E36-884D-857E-6B7E28621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50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FBA932-DC15-CD44-9311-7FDF38571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618DF8-82CA-004D-9AAE-B3D1BB92C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94686B-4F5C-6643-B664-18DFFA9DE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4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54FC3-CBD2-4F4B-9EE0-59041D73F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66F37-0AFA-C44B-8708-A67ECD68C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EC3C1-EFCC-1148-9F67-7989A2E29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8015AC-70BF-884E-BDF5-A0574888A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326F7A-AB52-3848-B192-1FCAC36AA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CB8F7-6735-454D-9C70-06218A509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0A375-B8DB-2842-BB98-0DE92E6A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4BB036-6256-A740-8B7B-74F59CE0DB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8A455C-13D8-E44D-BD24-D1B1C07DA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4B959-0620-B544-8804-55FF7BCFA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3F9624-170E-674C-991E-D09AA6208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C78484-DA44-034F-8F27-E35D319C8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9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4291A6-2A71-7249-B094-F5DDBFD3A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9EE1B-FEA0-BA4F-91DB-06E7BA3FB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61F86-2A80-BA4A-8736-CD8073C4C3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4E66B-A0C9-BA41-A075-9457B4A0F74D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10005-23C1-C04E-BB12-E083ACFCAB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13A32-75A9-C24E-AF02-7915088BD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0B092-C5E6-CB4D-AC5E-43DECCBB9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21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GwDHsb5Zz4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S2XTGteritE" TargetMode="External"/><Relationship Id="rId4" Type="http://schemas.openxmlformats.org/officeDocument/2006/relationships/hyperlink" Target="https://www.youtube.com/watch?v=GVsPT6ePKPw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youtube.com/watch?v=1MvtoWoean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JMr_jtA_Pe0&amp;t=103s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ove in the Kingdom of Oil: Amazon.co.uk: Nawal El Saadawi: 9780863566264:  Books">
            <a:extLst>
              <a:ext uri="{FF2B5EF4-FFF2-40B4-BE49-F238E27FC236}">
                <a16:creationId xmlns:a16="http://schemas.microsoft.com/office/drawing/2014/main" id="{C85C12BA-A5E9-8A4C-AD56-EA3A480FE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0"/>
            <a:ext cx="446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586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AE88485B-5CCD-444D-949D-C9BDD6FD2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213" y="778391"/>
            <a:ext cx="3646745" cy="542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298CB0-3BD3-1E4E-9E07-F21D6F45B747}"/>
              </a:ext>
            </a:extLst>
          </p:cNvPr>
          <p:cNvSpPr txBox="1"/>
          <p:nvPr/>
        </p:nvSpPr>
        <p:spPr>
          <a:xfrm>
            <a:off x="6103088" y="1509823"/>
            <a:ext cx="234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(dir. </a:t>
            </a:r>
            <a:r>
              <a:rPr lang="en-US" dirty="0">
                <a:hlinkClick r:id="rId3"/>
              </a:rPr>
              <a:t>Ridley Scott, 1991</a:t>
            </a:r>
            <a:r>
              <a:rPr lang="en-US" dirty="0"/>
              <a:t>)</a:t>
            </a:r>
          </a:p>
        </p:txBody>
      </p:sp>
      <p:pic>
        <p:nvPicPr>
          <p:cNvPr id="8196" name="Picture 4" descr="Review: Thelma &amp; Louise - Slant Magazine">
            <a:extLst>
              <a:ext uri="{FF2B5EF4-FFF2-40B4-BE49-F238E27FC236}">
                <a16:creationId xmlns:a16="http://schemas.microsoft.com/office/drawing/2014/main" id="{13018BAC-4B33-8C43-A125-C2FFE6E54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692" y="2542930"/>
            <a:ext cx="5271095" cy="316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149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5F9CFCE6-877F-4858-B8BD-2C52CA8AF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D5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213F8A0-12AE-4514-8372-0DD766EC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29C322-E307-7643-84A0-45914926F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035" y="1396324"/>
            <a:ext cx="5129784" cy="4065352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9EFF17D4-9A8C-4CE5-B096-D8CCD4400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housands show support for President Trump during Flag Day parades - YouTube">
            <a:extLst>
              <a:ext uri="{FF2B5EF4-FFF2-40B4-BE49-F238E27FC236}">
                <a16:creationId xmlns:a16="http://schemas.microsoft.com/office/drawing/2014/main" id="{255B9B76-6BC6-6A40-B781-3D84079B1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180" y="1986248"/>
            <a:ext cx="5129784" cy="288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900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AF8C8B51-0FF7-D649-80DA-CDAE45D7B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64" y="337871"/>
            <a:ext cx="5492616" cy="2170551"/>
          </a:xfrm>
          <a:prstGeom prst="rect">
            <a:avLst/>
          </a:prstGeom>
        </p:spPr>
      </p:pic>
      <p:pic>
        <p:nvPicPr>
          <p:cNvPr id="5" name="Picture 4" descr="A picture containing text, newspaper, screenshot, document&#10;&#10;Description automatically generated">
            <a:extLst>
              <a:ext uri="{FF2B5EF4-FFF2-40B4-BE49-F238E27FC236}">
                <a16:creationId xmlns:a16="http://schemas.microsoft.com/office/drawing/2014/main" id="{488A7A93-BC33-5D43-89B1-57425CB85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783" y="627484"/>
            <a:ext cx="5192747" cy="56648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D7F688-15D1-5949-AF86-4B84530F5504}"/>
              </a:ext>
            </a:extLst>
          </p:cNvPr>
          <p:cNvSpPr txBox="1"/>
          <p:nvPr/>
        </p:nvSpPr>
        <p:spPr>
          <a:xfrm>
            <a:off x="951470" y="3459892"/>
            <a:ext cx="2978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Sheena Wilson, </a:t>
            </a:r>
            <a:r>
              <a:rPr lang="en-US" dirty="0">
                <a:hlinkClick r:id="rId4"/>
              </a:rPr>
              <a:t>Gendering Oil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5"/>
              </a:rPr>
              <a:t>Chevron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2103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2BB591CD-66F5-4C44-A30B-EECF39D19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" y="12700"/>
            <a:ext cx="11849100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0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awal El Saadawi: 100 Women of the Year | Time">
            <a:extLst>
              <a:ext uri="{FF2B5EF4-FFF2-40B4-BE49-F238E27FC236}">
                <a16:creationId xmlns:a16="http://schemas.microsoft.com/office/drawing/2014/main" id="{7844C84D-2D75-5243-B496-585BD8E0B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96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icture containing text, person, screenshot&#10;&#10;Description automatically generated">
            <a:extLst>
              <a:ext uri="{FF2B5EF4-FFF2-40B4-BE49-F238E27FC236}">
                <a16:creationId xmlns:a16="http://schemas.microsoft.com/office/drawing/2014/main" id="{A0F6F243-F75A-214E-9D9D-76B3CC844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5058" y="469557"/>
            <a:ext cx="5707193" cy="573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14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awal el saadawi walking through fire the later years of by Clariola Fenoll  Garcia - issuu">
            <a:extLst>
              <a:ext uri="{FF2B5EF4-FFF2-40B4-BE49-F238E27FC236}">
                <a16:creationId xmlns:a16="http://schemas.microsoft.com/office/drawing/2014/main" id="{20391BE3-2E12-C141-B269-A8C720241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86" y="381000"/>
            <a:ext cx="39624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965B2F3-8D7E-8E4B-8216-B41731271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726" y="199768"/>
            <a:ext cx="4600509" cy="62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16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F5B6D4-A376-CC41-B28C-5C7C15347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016462" y="-1249445"/>
            <a:ext cx="7092778" cy="959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19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Nawal El Saadawi Reader">
            <a:extLst>
              <a:ext uri="{FF2B5EF4-FFF2-40B4-BE49-F238E27FC236}">
                <a16:creationId xmlns:a16="http://schemas.microsoft.com/office/drawing/2014/main" id="{8D7ACDF8-3524-4F4F-8DDD-C4AB08BB1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0"/>
            <a:ext cx="4438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927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yclonopedia: Complicity with Anonymous Materials (Anomaly): Amazon.co.uk:  Negarestani, Reza: 9780980544008: Books">
            <a:extLst>
              <a:ext uri="{FF2B5EF4-FFF2-40B4-BE49-F238E27FC236}">
                <a16:creationId xmlns:a16="http://schemas.microsoft.com/office/drawing/2014/main" id="{F2431D1C-4DCF-4045-A5BF-CC6726F4E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0" y="260350"/>
            <a:ext cx="4229100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C75DD1-B7A9-9D41-A421-779490FA0529}"/>
              </a:ext>
            </a:extLst>
          </p:cNvPr>
          <p:cNvSpPr txBox="1"/>
          <p:nvPr/>
        </p:nvSpPr>
        <p:spPr>
          <a:xfrm>
            <a:off x="8896865" y="436193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2065483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A Girl Walks Home Alone At Night in Behemoth November 2020 Solicits">
            <a:extLst>
              <a:ext uri="{FF2B5EF4-FFF2-40B4-BE49-F238E27FC236}">
                <a16:creationId xmlns:a16="http://schemas.microsoft.com/office/drawing/2014/main" id="{95AD8B3D-7696-2B45-8406-8857D171B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5327" y="309833"/>
            <a:ext cx="4858013" cy="607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A GIRL WALKS HOME ALONE AT NIGHT: The Most Exciting Discovery of the Year |  by Ed Travis | Cinapse">
            <a:extLst>
              <a:ext uri="{FF2B5EF4-FFF2-40B4-BE49-F238E27FC236}">
                <a16:creationId xmlns:a16="http://schemas.microsoft.com/office/drawing/2014/main" id="{AA5F96E2-0D73-9646-8C4F-392307857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957" y="1964725"/>
            <a:ext cx="6111575" cy="258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577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 Girl Walks Home Alone at Night Volume 1">
            <a:extLst>
              <a:ext uri="{FF2B5EF4-FFF2-40B4-BE49-F238E27FC236}">
                <a16:creationId xmlns:a16="http://schemas.microsoft.com/office/drawing/2014/main" id="{7700B8D2-D023-6E45-B128-DBD018201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54" y="429870"/>
            <a:ext cx="6502400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n A Lonely Place Radio | Alternative movie posters, Favorite movies, Movie  art">
            <a:extLst>
              <a:ext uri="{FF2B5EF4-FFF2-40B4-BE49-F238E27FC236}">
                <a16:creationId xmlns:a16="http://schemas.microsoft.com/office/drawing/2014/main" id="{B621CA51-C3F7-4D40-BFE2-46D34AC5A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632" y="176557"/>
            <a:ext cx="3558746" cy="489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19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56827C3C-D52F-46CE-A441-3CD6A1A6A0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37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52A8B51-0A89-497B-B882-6658E029A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UNDER THE SKIN | Kirkus Reviews">
            <a:extLst>
              <a:ext uri="{FF2B5EF4-FFF2-40B4-BE49-F238E27FC236}">
                <a16:creationId xmlns:a16="http://schemas.microsoft.com/office/drawing/2014/main" id="{7E9BCFEB-49E5-7D48-8B69-47DC0E8A3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5200" y="1255292"/>
            <a:ext cx="2879083" cy="434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EB1CEFBF-6F09-4052-862B-E219DA157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26882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0" name="Picture 4" descr="Under the Skin (2013 film) - Wikipedia">
            <a:extLst>
              <a:ext uri="{FF2B5EF4-FFF2-40B4-BE49-F238E27FC236}">
                <a16:creationId xmlns:a16="http://schemas.microsoft.com/office/drawing/2014/main" id="{7934E6DA-8FB8-E043-8B3F-EA1B401B7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7976" y="1295422"/>
            <a:ext cx="2880360" cy="426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BCB5D417-2A71-445D-B4C7-9E814D633D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2284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dark&#10;&#10;Description automatically generated">
            <a:extLst>
              <a:ext uri="{FF2B5EF4-FFF2-40B4-BE49-F238E27FC236}">
                <a16:creationId xmlns:a16="http://schemas.microsoft.com/office/drawing/2014/main" id="{D17CB85E-712A-1445-A0FC-7E57D91E31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3941" y="2075230"/>
            <a:ext cx="2880360" cy="27075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619003-E857-8640-BA7D-15446EC07C2D}"/>
              </a:ext>
            </a:extLst>
          </p:cNvPr>
          <p:cNvSpPr txBox="1"/>
          <p:nvPr/>
        </p:nvSpPr>
        <p:spPr>
          <a:xfrm>
            <a:off x="8495414" y="5056902"/>
            <a:ext cx="260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Dir. </a:t>
            </a:r>
            <a:r>
              <a:rPr lang="en-US" dirty="0">
                <a:hlinkClick r:id="rId5"/>
              </a:rPr>
              <a:t>Jonathan Glazer</a:t>
            </a:r>
            <a:r>
              <a:rPr lang="en-US" dirty="0"/>
              <a:t>, 2013</a:t>
            </a:r>
          </a:p>
        </p:txBody>
      </p:sp>
    </p:spTree>
    <p:extLst>
      <p:ext uri="{BB962C8B-B14F-4D97-AF65-F5344CB8AC3E}">
        <p14:creationId xmlns:p14="http://schemas.microsoft.com/office/powerpoint/2010/main" val="2212852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21</Words>
  <Application>Microsoft Macintosh PowerPoint</Application>
  <PresentationFormat>Widescreen</PresentationFormat>
  <Paragraphs>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Graeme Macdonald</dc:creator>
  <cp:lastModifiedBy>Macdonald, Graeme</cp:lastModifiedBy>
  <cp:revision>11</cp:revision>
  <dcterms:created xsi:type="dcterms:W3CDTF">2021-03-02T12:06:57Z</dcterms:created>
  <dcterms:modified xsi:type="dcterms:W3CDTF">2023-03-07T09:49:22Z</dcterms:modified>
</cp:coreProperties>
</file>