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52" r:id="rId2"/>
    <p:sldId id="257" r:id="rId3"/>
    <p:sldId id="353" r:id="rId4"/>
    <p:sldId id="354" r:id="rId5"/>
    <p:sldId id="355" r:id="rId6"/>
    <p:sldId id="356" r:id="rId7"/>
    <p:sldId id="357" r:id="rId8"/>
    <p:sldId id="35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49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21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8B327-8DD2-DB40-90AC-A810C2E1F5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1FDF49-4539-664F-BB4F-B8E86B2A4A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F75643-4779-FC40-9879-702FB7B21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3E3F0-49D0-4E41-ACD5-A6169F851C35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09C894-ECF2-8940-9DDD-8CA628912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F55BCC-DFE7-EB4D-B50B-D5FA914CF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978B-F574-AB47-A71F-AC9E966A8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267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458E2-D3C5-D148-9551-767B9213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7BFAB8-13CA-8149-8AE6-5C792DC4B8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C7E380-6328-DE4E-B805-1A980A0EA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3E3F0-49D0-4E41-ACD5-A6169F851C35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F6EB6-8ADE-BF47-BFAD-F9434944F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9DC62-900E-C84C-A6CF-9DF1A8611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978B-F574-AB47-A71F-AC9E966A8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875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EF027D-2C26-0342-8660-D7D8719DBA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85FF42-2FB7-544C-A034-9E90AC815B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F406A3-5A69-0C4F-B6FA-0729A1557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3E3F0-49D0-4E41-ACD5-A6169F851C35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272A31-DBD5-C648-8CCE-110901D97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4487EA-0D5C-C149-86FB-12D7ABDDF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978B-F574-AB47-A71F-AC9E966A8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158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E753A-04D4-AC48-81C3-18AF7486F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E7F3DE-9E03-AF48-99CE-4D64C91D0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4D64EC-975E-1748-B168-9886B5A99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3E3F0-49D0-4E41-ACD5-A6169F851C35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EFF9B3-2191-1046-8007-B29E06315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08AD60-F66D-A049-8144-1707C62B3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978B-F574-AB47-A71F-AC9E966A8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713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EA330-65FB-854F-AC40-9B89CA1FAF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A4FCA3-FE1E-374E-83DA-05241172DE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6542FE-60F6-C343-B18E-58C84DFED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3E3F0-49D0-4E41-ACD5-A6169F851C35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FC3BC8-0B8C-664D-81EE-547104384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0B738B-4B66-0745-B034-18F98839B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978B-F574-AB47-A71F-AC9E966A8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859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8E4CF-A479-8247-BC47-A31D64116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8F28F8-08A2-EA4B-9D92-19C6AA0CA5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3EAF3C-C7D8-2544-BDE2-D4F3B110E9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AC3E5B-3DE7-8E4D-8F8E-3B218CAD4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3E3F0-49D0-4E41-ACD5-A6169F851C35}" type="datetimeFigureOut">
              <a:rPr lang="en-US" smtClean="0"/>
              <a:t>2/20/24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0429A7-90FC-094A-8AD3-AF2D4CF7B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5799FB-56F0-4D4B-853B-035BA3420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978B-F574-AB47-A71F-AC9E966A8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312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47AFC-4A04-2F4F-B4F2-68EB4414F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160E72-A3C4-C542-841C-05EDCEBD97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D09A9E-09B1-3340-B630-F9E3ED14BC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65BD91-DAEA-CF44-A78B-45890F7E9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7AC5B3-3DED-4444-AC57-E8D34928E8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A6855D-8EE2-C047-91B5-55FAE1BFE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3E3F0-49D0-4E41-ACD5-A6169F851C35}" type="datetimeFigureOut">
              <a:rPr lang="en-US" smtClean="0"/>
              <a:t>2/20/24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C7D156-80CB-6247-BE8F-C1F0BF5EC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DE8A91-181F-3248-9FCB-61B486AA5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978B-F574-AB47-A71F-AC9E966A8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067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4D80C-E9C4-EB49-BBE7-565A5FA01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036C38-8F62-6C45-BB62-F366FE6CF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3E3F0-49D0-4E41-ACD5-A6169F851C35}" type="datetimeFigureOut">
              <a:rPr lang="en-US" smtClean="0"/>
              <a:t>2/20/24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7C4176-0B51-3D43-8C3E-5D3FD1D7D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ECFDBA-C8D6-0F44-9F02-2CDF53A42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978B-F574-AB47-A71F-AC9E966A8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297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33E71-1B8D-EF42-A1D9-32C659277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3E3F0-49D0-4E41-ACD5-A6169F851C35}" type="datetimeFigureOut">
              <a:rPr lang="en-US" smtClean="0"/>
              <a:t>2/20/24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8F0FDC-ED19-A341-ADD8-F109A72D2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3CC4FB-4CE8-0544-8ABF-240BC77FD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978B-F574-AB47-A71F-AC9E966A8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476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95A71-FB84-4542-A328-793E489D6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CF57F-3155-8944-915D-E15E51AC96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9BAB85-E194-424A-AF44-D1490B0A63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E6EBB4-7DC7-AD4D-BBC8-B7DA9F5C6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3E3F0-49D0-4E41-ACD5-A6169F851C35}" type="datetimeFigureOut">
              <a:rPr lang="en-US" smtClean="0"/>
              <a:t>2/20/24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DC7022-744F-7144-97BB-B4BE94ECD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67B7F1-1899-EF40-BF21-E84E9E3A2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978B-F574-AB47-A71F-AC9E966A8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515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56757-0619-A14C-8B29-AD94400D4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C59873-E103-AD40-AEA6-6B6CA11AC3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985808-3799-F54C-B99A-EC39A4AA51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36D08D-20BC-1C4E-93B1-50D283C57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3E3F0-49D0-4E41-ACD5-A6169F851C35}" type="datetimeFigureOut">
              <a:rPr lang="en-US" smtClean="0"/>
              <a:t>2/20/24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3E75FB-0C3A-BE4F-9200-CF58666BB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20CAE6-2F63-C844-AF8E-C27903854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978B-F574-AB47-A71F-AC9E966A8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636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6A163E-7BA0-7046-909C-2DD036F94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F2659-C7CC-5743-B632-2DC014F390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BE1CA5-182D-D146-BAB0-64E291234B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3E3F0-49D0-4E41-ACD5-A6169F851C35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3ECB30-E21C-584B-9115-5694CC040E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87F0DA-D6F2-D642-B0CD-F8E5262904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8B978B-F574-AB47-A71F-AC9E966A8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386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ogle.com/url?sa=i&amp;rct=j&amp;q=&amp;esrc=s&amp;source=images&amp;cd=&amp;ved=2ahUKEwjY9aClr6LhAhVl1uAKHaKyCwkQjRx6BAgBEAU&amp;url=https%3A%2F%2Fwww.goodreads.com%2Fauthor%2Fshow%2F5769580.Abdul_Rahman_Munif&amp;psig=AOvVaw1V8Ms_wcXhpqZqxfkUT6yl&amp;ust=1553777736467768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google.com/maps/@26.179993,49.8220171,11.01z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w9e4CPAKZEA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7qGM9ypR-UI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bbc.co.uk/news/blogs-trending-59601335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www.neom.com/en-us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therig.sa/about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abdelrahman munif">
            <a:hlinkClick r:id="rId2"/>
            <a:extLst>
              <a:ext uri="{FF2B5EF4-FFF2-40B4-BE49-F238E27FC236}">
                <a16:creationId xmlns:a16="http://schemas.microsoft.com/office/drawing/2014/main" id="{287F1760-2D2C-9C45-AFA1-3D4DBE2FEF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230" y="1625600"/>
            <a:ext cx="2484027" cy="3754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https://images-na.ssl-images-amazon.com/images/I/51-o%2BeOPJBL._SX317_BO1,204,203,200_.jpg">
            <a:extLst>
              <a:ext uri="{FF2B5EF4-FFF2-40B4-BE49-F238E27FC236}">
                <a16:creationId xmlns:a16="http://schemas.microsoft.com/office/drawing/2014/main" id="{AA7483A8-64AF-2E41-A5A7-31E18C48A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8043" y="260350"/>
            <a:ext cx="4051300" cy="633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6C7100C-06B4-B145-A5EB-E36930AAE817}"/>
              </a:ext>
            </a:extLst>
          </p:cNvPr>
          <p:cNvSpPr txBox="1"/>
          <p:nvPr/>
        </p:nvSpPr>
        <p:spPr>
          <a:xfrm>
            <a:off x="2174488" y="5698273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1933-2004</a:t>
            </a:r>
          </a:p>
        </p:txBody>
      </p:sp>
    </p:spTree>
    <p:extLst>
      <p:ext uri="{BB962C8B-B14F-4D97-AF65-F5344CB8AC3E}">
        <p14:creationId xmlns:p14="http://schemas.microsoft.com/office/powerpoint/2010/main" val="3354688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ariations on Night and Day">
            <a:extLst>
              <a:ext uri="{FF2B5EF4-FFF2-40B4-BE49-F238E27FC236}">
                <a16:creationId xmlns:a16="http://schemas.microsoft.com/office/drawing/2014/main" id="{E7912D14-E6A7-1A48-9B5B-C357B611D9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95727" y="1123527"/>
            <a:ext cx="2843464" cy="46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DCD67800-37AC-4E14-89B0-F79DCB3FB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16560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8" name="Picture 14" descr="https://images-na.ssl-images-amazon.com/images/I/417vfsDntML._SX326_BO1,204,203,200_.jpg">
            <a:extLst>
              <a:ext uri="{FF2B5EF4-FFF2-40B4-BE49-F238E27FC236}">
                <a16:creationId xmlns:a16="http://schemas.microsoft.com/office/drawing/2014/main" id="{AD8B3327-4785-F546-8127-A53F19A807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6420" y="1123527"/>
            <a:ext cx="3026802" cy="46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20F1788F-A5AE-4188-8274-F7F2E3833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9592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6" name="Picture 12" descr="https://images-na.ssl-images-amazon.com/images/I/41c-F7E7rhL._SX323_BO1,204,203,200_.jpg">
            <a:extLst>
              <a:ext uri="{FF2B5EF4-FFF2-40B4-BE49-F238E27FC236}">
                <a16:creationId xmlns:a16="http://schemas.microsoft.com/office/drawing/2014/main" id="{B4F4C6ED-5D09-8C43-B3F4-47053D4253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81201" y="1123527"/>
            <a:ext cx="2999118" cy="46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2482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4196CE73-4A6E-3449-A64C-D42F9BCF34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3552"/>
            <a:ext cx="12192000" cy="66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969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Desert Venture - 1948 - YouTube">
            <a:extLst>
              <a:ext uri="{FF2B5EF4-FFF2-40B4-BE49-F238E27FC236}">
                <a16:creationId xmlns:a16="http://schemas.microsoft.com/office/drawing/2014/main" id="{1D32FD6E-FE64-D148-994A-A27A49DD32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95" r="17207" b="-2"/>
          <a:stretch/>
        </p:blipFill>
        <p:spPr bwMode="auto">
          <a:xfrm>
            <a:off x="7794519" y="3506112"/>
            <a:ext cx="4397481" cy="3351888"/>
          </a:xfrm>
          <a:custGeom>
            <a:avLst/>
            <a:gdLst/>
            <a:ahLst/>
            <a:cxnLst/>
            <a:rect l="l" t="t" r="r" b="b"/>
            <a:pathLst>
              <a:path w="4397481" h="3351888">
                <a:moveTo>
                  <a:pt x="0" y="0"/>
                </a:moveTo>
                <a:lnTo>
                  <a:pt x="4397481" y="0"/>
                </a:lnTo>
                <a:lnTo>
                  <a:pt x="4397481" y="3351888"/>
                </a:lnTo>
                <a:lnTo>
                  <a:pt x="1552363" y="335188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esert Venture&amp;quot; - 1948 film on Saudi Oil Industry - Reel America Preview -  YouTube">
            <a:hlinkClick r:id="rId3"/>
            <a:extLst>
              <a:ext uri="{FF2B5EF4-FFF2-40B4-BE49-F238E27FC236}">
                <a16:creationId xmlns:a16="http://schemas.microsoft.com/office/drawing/2014/main" id="{EA68AB2E-4ADD-8342-8C80-CD9A3B9160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8" r="16604" b="-1"/>
          <a:stretch/>
        </p:blipFill>
        <p:spPr bwMode="auto">
          <a:xfrm>
            <a:off x="20" y="10"/>
            <a:ext cx="9154673" cy="6863475"/>
          </a:xfrm>
          <a:custGeom>
            <a:avLst/>
            <a:gdLst/>
            <a:ahLst/>
            <a:cxnLst/>
            <a:rect l="l" t="t" r="r" b="b"/>
            <a:pathLst>
              <a:path w="9154693" h="6863485">
                <a:moveTo>
                  <a:pt x="0" y="0"/>
                </a:moveTo>
                <a:lnTo>
                  <a:pt x="5976000" y="0"/>
                </a:lnTo>
                <a:lnTo>
                  <a:pt x="9154693" y="6863485"/>
                </a:lnTo>
                <a:lnTo>
                  <a:pt x="0" y="6863485"/>
                </a:lnTo>
                <a:lnTo>
                  <a:pt x="0" y="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Video: Amazing 1948 footage of Standard Oil&amp;#39;s “Desert Venture” in Saudi  Arabia | Petro Global News">
            <a:extLst>
              <a:ext uri="{FF2B5EF4-FFF2-40B4-BE49-F238E27FC236}">
                <a16:creationId xmlns:a16="http://schemas.microsoft.com/office/drawing/2014/main" id="{05265E7A-0902-3D45-8BAB-CCC0EC23DB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5" r="-2" b="-2"/>
          <a:stretch/>
        </p:blipFill>
        <p:spPr bwMode="auto">
          <a:xfrm>
            <a:off x="6168189" y="10"/>
            <a:ext cx="6023811" cy="3346394"/>
          </a:xfrm>
          <a:custGeom>
            <a:avLst/>
            <a:gdLst/>
            <a:ahLst/>
            <a:cxnLst/>
            <a:rect l="l" t="t" r="r" b="b"/>
            <a:pathLst>
              <a:path w="6023811" h="3346404">
                <a:moveTo>
                  <a:pt x="0" y="0"/>
                </a:moveTo>
                <a:lnTo>
                  <a:pt x="6023811" y="0"/>
                </a:lnTo>
                <a:lnTo>
                  <a:pt x="6023811" y="3346404"/>
                </a:lnTo>
                <a:lnTo>
                  <a:pt x="1549824" y="3346404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8799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C4F2464-8B87-6141-A6BB-D926F6B791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3008" y="0"/>
            <a:ext cx="9585984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E412936-CDF3-D944-8494-D1688FCF78BA}"/>
              </a:ext>
            </a:extLst>
          </p:cNvPr>
          <p:cNvSpPr txBox="1"/>
          <p:nvPr/>
        </p:nvSpPr>
        <p:spPr>
          <a:xfrm>
            <a:off x="11201400" y="501396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2007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875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7" name="Picture 6" descr="A screenshot of a news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753F425A-CAFA-F045-5194-D6683EC027A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955" b="2"/>
          <a:stretch/>
        </p:blipFill>
        <p:spPr>
          <a:xfrm>
            <a:off x="191086" y="171715"/>
            <a:ext cx="5813197" cy="6129087"/>
          </a:xfrm>
          <a:prstGeom prst="rect">
            <a:avLst/>
          </a:prstGeom>
        </p:spPr>
      </p:pic>
      <p:pic>
        <p:nvPicPr>
          <p:cNvPr id="3" name="Picture 2" descr="A screenshot of a website&#10;&#10;Description automatically generated">
            <a:extLst>
              <a:ext uri="{FF2B5EF4-FFF2-40B4-BE49-F238E27FC236}">
                <a16:creationId xmlns:a16="http://schemas.microsoft.com/office/drawing/2014/main" id="{C6783501-0B8E-B871-8B68-2341B5C286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546"/>
          <a:stretch/>
        </p:blipFill>
        <p:spPr>
          <a:xfrm>
            <a:off x="6196929" y="171716"/>
            <a:ext cx="5803986" cy="3171422"/>
          </a:xfrm>
          <a:prstGeom prst="rect">
            <a:avLst/>
          </a:prstGeom>
        </p:spPr>
      </p:pic>
      <p:pic>
        <p:nvPicPr>
          <p:cNvPr id="5" name="Picture 4" descr="A screenshot of a building&#10;&#10;Description automatically generated">
            <a:extLst>
              <a:ext uri="{FF2B5EF4-FFF2-40B4-BE49-F238E27FC236}">
                <a16:creationId xmlns:a16="http://schemas.microsoft.com/office/drawing/2014/main" id="{936BBFD8-86E7-6844-0FF3-83BC16DD98A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1658"/>
          <a:stretch/>
        </p:blipFill>
        <p:spPr>
          <a:xfrm>
            <a:off x="6196929" y="3514856"/>
            <a:ext cx="5786386" cy="27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717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A person in a white cape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E87DBCFF-A6BB-E249-7702-21E4DE9625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35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533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A screenshot of a website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EC8C22A6-1D37-F39E-8981-FB6EB940611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273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7789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</Words>
  <Application>Microsoft Macintosh PowerPoint</Application>
  <PresentationFormat>Widescreen</PresentationFormat>
  <Paragraphs>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Macdonald, Graeme</dc:creator>
  <cp:lastModifiedBy>Macdonald, Graeme</cp:lastModifiedBy>
  <cp:revision>4</cp:revision>
  <dcterms:created xsi:type="dcterms:W3CDTF">2022-02-22T14:15:06Z</dcterms:created>
  <dcterms:modified xsi:type="dcterms:W3CDTF">2024-02-20T10:25:06Z</dcterms:modified>
</cp:coreProperties>
</file>