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9"/>
  </p:notesMasterIdLst>
  <p:sldIdLst>
    <p:sldId id="349" r:id="rId2"/>
    <p:sldId id="358" r:id="rId3"/>
    <p:sldId id="256" r:id="rId4"/>
    <p:sldId id="361" r:id="rId5"/>
    <p:sldId id="360" r:id="rId6"/>
    <p:sldId id="278" r:id="rId7"/>
    <p:sldId id="271" r:id="rId8"/>
    <p:sldId id="370" r:id="rId9"/>
    <p:sldId id="366" r:id="rId10"/>
    <p:sldId id="367" r:id="rId11"/>
    <p:sldId id="373" r:id="rId12"/>
    <p:sldId id="374" r:id="rId13"/>
    <p:sldId id="377" r:id="rId14"/>
    <p:sldId id="378" r:id="rId15"/>
    <p:sldId id="380" r:id="rId16"/>
    <p:sldId id="381" r:id="rId17"/>
    <p:sldId id="379"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435"/>
    <p:restoredTop sz="94694"/>
  </p:normalViewPr>
  <p:slideViewPr>
    <p:cSldViewPr snapToGrid="0" snapToObjects="1">
      <p:cViewPr varScale="1">
        <p:scale>
          <a:sx n="116" d="100"/>
          <a:sy n="116" d="100"/>
        </p:scale>
        <p:origin x="200" y="3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CE25973-1162-E842-86E6-6F4AADEEA693}" type="datetimeFigureOut">
              <a:rPr lang="en-US" smtClean="0"/>
              <a:t>3/8/22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AD0F3D7-5741-A94A-B910-760EA80A7FCD}" type="slidenum">
              <a:rPr lang="en-US" smtClean="0"/>
              <a:t>‹#›</a:t>
            </a:fld>
            <a:endParaRPr lang="en-US"/>
          </a:p>
        </p:txBody>
      </p:sp>
    </p:spTree>
    <p:extLst>
      <p:ext uri="{BB962C8B-B14F-4D97-AF65-F5344CB8AC3E}">
        <p14:creationId xmlns:p14="http://schemas.microsoft.com/office/powerpoint/2010/main" val="35863688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collapse, entropy, painful pedestrianism, without maps, following the cracked highway - the bunker episode - </a:t>
            </a:r>
            <a:r>
              <a:rPr lang="en-GB" sz="1200" b="1" kern="1200" dirty="0">
                <a:solidFill>
                  <a:schemeClr val="tx1"/>
                </a:solidFill>
                <a:effectLst/>
                <a:latin typeface="+mn-lt"/>
                <a:ea typeface="+mn-ea"/>
                <a:cs typeface="+mn-cs"/>
              </a:rPr>
              <a:t>Predilection for dystopia and apocalypse</a:t>
            </a:r>
            <a:r>
              <a:rPr lang="en-GB" sz="1200" kern="1200" dirty="0">
                <a:solidFill>
                  <a:schemeClr val="tx1"/>
                </a:solidFill>
                <a:effectLst/>
                <a:latin typeface="+mn-lt"/>
                <a:ea typeface="+mn-ea"/>
                <a:cs typeface="+mn-cs"/>
              </a:rPr>
              <a:t> (end times threats; cautionary tales; extrapolations of the present; also small morality tales within of how to deal </a:t>
            </a:r>
            <a:r>
              <a:rPr lang="en-GB" sz="1200" kern="1200" dirty="0" err="1">
                <a:solidFill>
                  <a:schemeClr val="tx1"/>
                </a:solidFill>
                <a:effectLst/>
                <a:latin typeface="+mn-lt"/>
                <a:ea typeface="+mn-ea"/>
                <a:cs typeface="+mn-cs"/>
              </a:rPr>
              <a:t>wth</a:t>
            </a:r>
            <a:r>
              <a:rPr lang="en-GB" sz="1200" kern="1200" dirty="0">
                <a:solidFill>
                  <a:schemeClr val="tx1"/>
                </a:solidFill>
                <a:effectLst/>
                <a:latin typeface="+mn-lt"/>
                <a:ea typeface="+mn-ea"/>
                <a:cs typeface="+mn-cs"/>
              </a:rPr>
              <a:t> it and how to be better and perhaps prevent it)</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One vein of thinking is that this seems to be not real at all, difficult to grasp – so maybe bunker thinking is both a natural response and also a fearful/problematic one. </a:t>
            </a:r>
            <a:r>
              <a:rPr lang="en-US" dirty="0"/>
              <a:t>other forms of escape and shelter are seen in </a:t>
            </a:r>
            <a:r>
              <a:rPr lang="en-US" dirty="0" err="1"/>
              <a:t>fagan</a:t>
            </a:r>
            <a:r>
              <a:rPr lang="en-US" dirty="0"/>
              <a:t> -</a:t>
            </a:r>
            <a:endParaRPr lang="en-GB"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p:txBody>
      </p:sp>
      <p:sp>
        <p:nvSpPr>
          <p:cNvPr id="4" name="Slide Number Placeholder 3"/>
          <p:cNvSpPr>
            <a:spLocks noGrp="1"/>
          </p:cNvSpPr>
          <p:nvPr>
            <p:ph type="sldNum" sz="quarter" idx="5"/>
          </p:nvPr>
        </p:nvSpPr>
        <p:spPr/>
        <p:txBody>
          <a:bodyPr/>
          <a:lstStyle/>
          <a:p>
            <a:fld id="{208A0162-BBC3-D94B-8CC6-F65F028CC9B4}" type="slidenum">
              <a:rPr lang="en-US" smtClean="0"/>
              <a:t>1</a:t>
            </a:fld>
            <a:endParaRPr lang="en-US"/>
          </a:p>
        </p:txBody>
      </p:sp>
    </p:spTree>
    <p:extLst>
      <p:ext uri="{BB962C8B-B14F-4D97-AF65-F5344CB8AC3E}">
        <p14:creationId xmlns:p14="http://schemas.microsoft.com/office/powerpoint/2010/main" val="23420651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What do you want? This? Or……FINAL SLIDE MAD MAX (AND GO BACK AND FORTH)</a:t>
            </a:r>
          </a:p>
        </p:txBody>
      </p:sp>
      <p:sp>
        <p:nvSpPr>
          <p:cNvPr id="4" name="Slide Number Placeholder 3"/>
          <p:cNvSpPr>
            <a:spLocks noGrp="1"/>
          </p:cNvSpPr>
          <p:nvPr>
            <p:ph type="sldNum" sz="quarter" idx="5"/>
          </p:nvPr>
        </p:nvSpPr>
        <p:spPr/>
        <p:txBody>
          <a:bodyPr/>
          <a:lstStyle/>
          <a:p>
            <a:fld id="{208A0162-BBC3-D94B-8CC6-F65F028CC9B4}" type="slidenum">
              <a:rPr lang="en-US" smtClean="0"/>
              <a:t>10</a:t>
            </a:fld>
            <a:endParaRPr lang="en-US"/>
          </a:p>
        </p:txBody>
      </p:sp>
    </p:spTree>
    <p:extLst>
      <p:ext uri="{BB962C8B-B14F-4D97-AF65-F5344CB8AC3E}">
        <p14:creationId xmlns:p14="http://schemas.microsoft.com/office/powerpoint/2010/main" val="31477524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D10B54-D222-834F-8E1B-A4A31E3462D8}"/>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C9549117-4BE7-A74E-AFDA-4576B1708CD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0B836646-5F5B-954B-9D36-B73A884A1C3E}"/>
              </a:ext>
            </a:extLst>
          </p:cNvPr>
          <p:cNvSpPr>
            <a:spLocks noGrp="1"/>
          </p:cNvSpPr>
          <p:nvPr>
            <p:ph type="dt" sz="half" idx="10"/>
          </p:nvPr>
        </p:nvSpPr>
        <p:spPr/>
        <p:txBody>
          <a:bodyPr/>
          <a:lstStyle/>
          <a:p>
            <a:fld id="{3A0965DD-ACAA-7749-80BB-AC459927A77D}" type="datetimeFigureOut">
              <a:rPr lang="en-US" smtClean="0"/>
              <a:t>3/8/22</a:t>
            </a:fld>
            <a:endParaRPr lang="en-US"/>
          </a:p>
        </p:txBody>
      </p:sp>
      <p:sp>
        <p:nvSpPr>
          <p:cNvPr id="5" name="Footer Placeholder 4">
            <a:extLst>
              <a:ext uri="{FF2B5EF4-FFF2-40B4-BE49-F238E27FC236}">
                <a16:creationId xmlns:a16="http://schemas.microsoft.com/office/drawing/2014/main" id="{0B244CEA-8F50-594B-BBC3-428B7D7600B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EA244D9-D7A9-9D48-AD49-F6C6B1332DF4}"/>
              </a:ext>
            </a:extLst>
          </p:cNvPr>
          <p:cNvSpPr>
            <a:spLocks noGrp="1"/>
          </p:cNvSpPr>
          <p:nvPr>
            <p:ph type="sldNum" sz="quarter" idx="12"/>
          </p:nvPr>
        </p:nvSpPr>
        <p:spPr/>
        <p:txBody>
          <a:bodyPr/>
          <a:lstStyle/>
          <a:p>
            <a:fld id="{AA16AFDB-804F-C54A-8DDE-0B92AFC2F264}" type="slidenum">
              <a:rPr lang="en-US" smtClean="0"/>
              <a:t>‹#›</a:t>
            </a:fld>
            <a:endParaRPr lang="en-US"/>
          </a:p>
        </p:txBody>
      </p:sp>
    </p:spTree>
    <p:extLst>
      <p:ext uri="{BB962C8B-B14F-4D97-AF65-F5344CB8AC3E}">
        <p14:creationId xmlns:p14="http://schemas.microsoft.com/office/powerpoint/2010/main" val="15918804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99014D-D07F-524A-9946-0C0F81D220D6}"/>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82A36645-B2AC-8749-800B-3E5BF1C60D87}"/>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1DEEA92B-91A3-9C41-8A31-F797D3691A8F}"/>
              </a:ext>
            </a:extLst>
          </p:cNvPr>
          <p:cNvSpPr>
            <a:spLocks noGrp="1"/>
          </p:cNvSpPr>
          <p:nvPr>
            <p:ph type="dt" sz="half" idx="10"/>
          </p:nvPr>
        </p:nvSpPr>
        <p:spPr/>
        <p:txBody>
          <a:bodyPr/>
          <a:lstStyle/>
          <a:p>
            <a:fld id="{3A0965DD-ACAA-7749-80BB-AC459927A77D}" type="datetimeFigureOut">
              <a:rPr lang="en-US" smtClean="0"/>
              <a:t>3/8/22</a:t>
            </a:fld>
            <a:endParaRPr lang="en-US"/>
          </a:p>
        </p:txBody>
      </p:sp>
      <p:sp>
        <p:nvSpPr>
          <p:cNvPr id="5" name="Footer Placeholder 4">
            <a:extLst>
              <a:ext uri="{FF2B5EF4-FFF2-40B4-BE49-F238E27FC236}">
                <a16:creationId xmlns:a16="http://schemas.microsoft.com/office/drawing/2014/main" id="{3BC37D9D-B7F7-F242-AF91-CA62AC12B65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4CEAE5B-3108-DD4C-B86B-626CE1162D26}"/>
              </a:ext>
            </a:extLst>
          </p:cNvPr>
          <p:cNvSpPr>
            <a:spLocks noGrp="1"/>
          </p:cNvSpPr>
          <p:nvPr>
            <p:ph type="sldNum" sz="quarter" idx="12"/>
          </p:nvPr>
        </p:nvSpPr>
        <p:spPr/>
        <p:txBody>
          <a:bodyPr/>
          <a:lstStyle/>
          <a:p>
            <a:fld id="{AA16AFDB-804F-C54A-8DDE-0B92AFC2F264}" type="slidenum">
              <a:rPr lang="en-US" smtClean="0"/>
              <a:t>‹#›</a:t>
            </a:fld>
            <a:endParaRPr lang="en-US"/>
          </a:p>
        </p:txBody>
      </p:sp>
    </p:spTree>
    <p:extLst>
      <p:ext uri="{BB962C8B-B14F-4D97-AF65-F5344CB8AC3E}">
        <p14:creationId xmlns:p14="http://schemas.microsoft.com/office/powerpoint/2010/main" val="28365834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CF91AC4-F508-7C4F-ADF3-B5E2DB9AF919}"/>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C55DC853-857F-1749-939E-5869CD3DA8A3}"/>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41C2F19F-152C-6743-BC7F-C98253F7688D}"/>
              </a:ext>
            </a:extLst>
          </p:cNvPr>
          <p:cNvSpPr>
            <a:spLocks noGrp="1"/>
          </p:cNvSpPr>
          <p:nvPr>
            <p:ph type="dt" sz="half" idx="10"/>
          </p:nvPr>
        </p:nvSpPr>
        <p:spPr/>
        <p:txBody>
          <a:bodyPr/>
          <a:lstStyle/>
          <a:p>
            <a:fld id="{3A0965DD-ACAA-7749-80BB-AC459927A77D}" type="datetimeFigureOut">
              <a:rPr lang="en-US" smtClean="0"/>
              <a:t>3/8/22</a:t>
            </a:fld>
            <a:endParaRPr lang="en-US"/>
          </a:p>
        </p:txBody>
      </p:sp>
      <p:sp>
        <p:nvSpPr>
          <p:cNvPr id="5" name="Footer Placeholder 4">
            <a:extLst>
              <a:ext uri="{FF2B5EF4-FFF2-40B4-BE49-F238E27FC236}">
                <a16:creationId xmlns:a16="http://schemas.microsoft.com/office/drawing/2014/main" id="{BAB4BEED-3CEF-274B-AAB0-E9662D88BE4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308F85E-76DE-C445-8B72-CB02DF7A2EF7}"/>
              </a:ext>
            </a:extLst>
          </p:cNvPr>
          <p:cNvSpPr>
            <a:spLocks noGrp="1"/>
          </p:cNvSpPr>
          <p:nvPr>
            <p:ph type="sldNum" sz="quarter" idx="12"/>
          </p:nvPr>
        </p:nvSpPr>
        <p:spPr/>
        <p:txBody>
          <a:bodyPr/>
          <a:lstStyle/>
          <a:p>
            <a:fld id="{AA16AFDB-804F-C54A-8DDE-0B92AFC2F264}" type="slidenum">
              <a:rPr lang="en-US" smtClean="0"/>
              <a:t>‹#›</a:t>
            </a:fld>
            <a:endParaRPr lang="en-US"/>
          </a:p>
        </p:txBody>
      </p:sp>
    </p:spTree>
    <p:extLst>
      <p:ext uri="{BB962C8B-B14F-4D97-AF65-F5344CB8AC3E}">
        <p14:creationId xmlns:p14="http://schemas.microsoft.com/office/powerpoint/2010/main" val="33383292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C13CE9-81D3-6244-BFAE-DEBD89F0FF20}"/>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B7227633-DE42-6246-83B9-64F841C75527}"/>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A2A3E31C-755B-894E-8DD9-59E41CA0E4BD}"/>
              </a:ext>
            </a:extLst>
          </p:cNvPr>
          <p:cNvSpPr>
            <a:spLocks noGrp="1"/>
          </p:cNvSpPr>
          <p:nvPr>
            <p:ph type="dt" sz="half" idx="10"/>
          </p:nvPr>
        </p:nvSpPr>
        <p:spPr/>
        <p:txBody>
          <a:bodyPr/>
          <a:lstStyle/>
          <a:p>
            <a:fld id="{3A0965DD-ACAA-7749-80BB-AC459927A77D}" type="datetimeFigureOut">
              <a:rPr lang="en-US" smtClean="0"/>
              <a:t>3/8/22</a:t>
            </a:fld>
            <a:endParaRPr lang="en-US"/>
          </a:p>
        </p:txBody>
      </p:sp>
      <p:sp>
        <p:nvSpPr>
          <p:cNvPr id="5" name="Footer Placeholder 4">
            <a:extLst>
              <a:ext uri="{FF2B5EF4-FFF2-40B4-BE49-F238E27FC236}">
                <a16:creationId xmlns:a16="http://schemas.microsoft.com/office/drawing/2014/main" id="{4EDDC698-ECF7-7C4C-846B-D49BA62ED2E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796AE84-4EAE-024D-87FA-EAF71BB9ECD2}"/>
              </a:ext>
            </a:extLst>
          </p:cNvPr>
          <p:cNvSpPr>
            <a:spLocks noGrp="1"/>
          </p:cNvSpPr>
          <p:nvPr>
            <p:ph type="sldNum" sz="quarter" idx="12"/>
          </p:nvPr>
        </p:nvSpPr>
        <p:spPr/>
        <p:txBody>
          <a:bodyPr/>
          <a:lstStyle/>
          <a:p>
            <a:fld id="{AA16AFDB-804F-C54A-8DDE-0B92AFC2F264}" type="slidenum">
              <a:rPr lang="en-US" smtClean="0"/>
              <a:t>‹#›</a:t>
            </a:fld>
            <a:endParaRPr lang="en-US"/>
          </a:p>
        </p:txBody>
      </p:sp>
    </p:spTree>
    <p:extLst>
      <p:ext uri="{BB962C8B-B14F-4D97-AF65-F5344CB8AC3E}">
        <p14:creationId xmlns:p14="http://schemas.microsoft.com/office/powerpoint/2010/main" val="15727779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0DF75D-A9A6-BB47-94AB-3EA5CC6D7199}"/>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6BB787C8-038E-0D41-B4E8-07943D5F0F7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DDB79128-5B07-824E-90F8-0A13F6BF2314}"/>
              </a:ext>
            </a:extLst>
          </p:cNvPr>
          <p:cNvSpPr>
            <a:spLocks noGrp="1"/>
          </p:cNvSpPr>
          <p:nvPr>
            <p:ph type="dt" sz="half" idx="10"/>
          </p:nvPr>
        </p:nvSpPr>
        <p:spPr/>
        <p:txBody>
          <a:bodyPr/>
          <a:lstStyle/>
          <a:p>
            <a:fld id="{3A0965DD-ACAA-7749-80BB-AC459927A77D}" type="datetimeFigureOut">
              <a:rPr lang="en-US" smtClean="0"/>
              <a:t>3/8/22</a:t>
            </a:fld>
            <a:endParaRPr lang="en-US"/>
          </a:p>
        </p:txBody>
      </p:sp>
      <p:sp>
        <p:nvSpPr>
          <p:cNvPr id="5" name="Footer Placeholder 4">
            <a:extLst>
              <a:ext uri="{FF2B5EF4-FFF2-40B4-BE49-F238E27FC236}">
                <a16:creationId xmlns:a16="http://schemas.microsoft.com/office/drawing/2014/main" id="{C5143956-C592-AB48-81BC-F0D013A15EA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BB89338-F90B-9042-937E-B8A4C39AAD6D}"/>
              </a:ext>
            </a:extLst>
          </p:cNvPr>
          <p:cNvSpPr>
            <a:spLocks noGrp="1"/>
          </p:cNvSpPr>
          <p:nvPr>
            <p:ph type="sldNum" sz="quarter" idx="12"/>
          </p:nvPr>
        </p:nvSpPr>
        <p:spPr/>
        <p:txBody>
          <a:bodyPr/>
          <a:lstStyle/>
          <a:p>
            <a:fld id="{AA16AFDB-804F-C54A-8DDE-0B92AFC2F264}" type="slidenum">
              <a:rPr lang="en-US" smtClean="0"/>
              <a:t>‹#›</a:t>
            </a:fld>
            <a:endParaRPr lang="en-US"/>
          </a:p>
        </p:txBody>
      </p:sp>
    </p:spTree>
    <p:extLst>
      <p:ext uri="{BB962C8B-B14F-4D97-AF65-F5344CB8AC3E}">
        <p14:creationId xmlns:p14="http://schemas.microsoft.com/office/powerpoint/2010/main" val="16828580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19BB7E-29F1-A442-9FA6-D55CF6495619}"/>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30DB0BE6-5AB8-8343-9C77-31D171C69434}"/>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AB1C960A-9C5E-8C4C-9C98-C4C165AEFF44}"/>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E0BB4251-7CA2-0940-8643-0009A07137EB}"/>
              </a:ext>
            </a:extLst>
          </p:cNvPr>
          <p:cNvSpPr>
            <a:spLocks noGrp="1"/>
          </p:cNvSpPr>
          <p:nvPr>
            <p:ph type="dt" sz="half" idx="10"/>
          </p:nvPr>
        </p:nvSpPr>
        <p:spPr/>
        <p:txBody>
          <a:bodyPr/>
          <a:lstStyle/>
          <a:p>
            <a:fld id="{3A0965DD-ACAA-7749-80BB-AC459927A77D}" type="datetimeFigureOut">
              <a:rPr lang="en-US" smtClean="0"/>
              <a:t>3/8/22</a:t>
            </a:fld>
            <a:endParaRPr lang="en-US"/>
          </a:p>
        </p:txBody>
      </p:sp>
      <p:sp>
        <p:nvSpPr>
          <p:cNvPr id="6" name="Footer Placeholder 5">
            <a:extLst>
              <a:ext uri="{FF2B5EF4-FFF2-40B4-BE49-F238E27FC236}">
                <a16:creationId xmlns:a16="http://schemas.microsoft.com/office/drawing/2014/main" id="{28C0D19B-7817-FB46-8B6E-705BBF29C39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50D0484-92A1-9849-8D31-326BEBC479AC}"/>
              </a:ext>
            </a:extLst>
          </p:cNvPr>
          <p:cNvSpPr>
            <a:spLocks noGrp="1"/>
          </p:cNvSpPr>
          <p:nvPr>
            <p:ph type="sldNum" sz="quarter" idx="12"/>
          </p:nvPr>
        </p:nvSpPr>
        <p:spPr/>
        <p:txBody>
          <a:bodyPr/>
          <a:lstStyle/>
          <a:p>
            <a:fld id="{AA16AFDB-804F-C54A-8DDE-0B92AFC2F264}" type="slidenum">
              <a:rPr lang="en-US" smtClean="0"/>
              <a:t>‹#›</a:t>
            </a:fld>
            <a:endParaRPr lang="en-US"/>
          </a:p>
        </p:txBody>
      </p:sp>
    </p:spTree>
    <p:extLst>
      <p:ext uri="{BB962C8B-B14F-4D97-AF65-F5344CB8AC3E}">
        <p14:creationId xmlns:p14="http://schemas.microsoft.com/office/powerpoint/2010/main" val="15375041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0282D9-1B5D-664D-8593-E138DA24DA19}"/>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7423DA73-3FD3-FB4B-89CC-CE450FD4095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FA98B733-2185-E74B-8ADA-9196E6D0BB16}"/>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773B8CF8-9851-7447-B941-A1A4908844B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1FFD8277-EE66-EC4C-B0E9-AF56067569CF}"/>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B7C1E987-8E6F-6E48-B7AE-DF1AA978311C}"/>
              </a:ext>
            </a:extLst>
          </p:cNvPr>
          <p:cNvSpPr>
            <a:spLocks noGrp="1"/>
          </p:cNvSpPr>
          <p:nvPr>
            <p:ph type="dt" sz="half" idx="10"/>
          </p:nvPr>
        </p:nvSpPr>
        <p:spPr/>
        <p:txBody>
          <a:bodyPr/>
          <a:lstStyle/>
          <a:p>
            <a:fld id="{3A0965DD-ACAA-7749-80BB-AC459927A77D}" type="datetimeFigureOut">
              <a:rPr lang="en-US" smtClean="0"/>
              <a:t>3/8/22</a:t>
            </a:fld>
            <a:endParaRPr lang="en-US"/>
          </a:p>
        </p:txBody>
      </p:sp>
      <p:sp>
        <p:nvSpPr>
          <p:cNvPr id="8" name="Footer Placeholder 7">
            <a:extLst>
              <a:ext uri="{FF2B5EF4-FFF2-40B4-BE49-F238E27FC236}">
                <a16:creationId xmlns:a16="http://schemas.microsoft.com/office/drawing/2014/main" id="{EF932788-2F2E-A94C-A1EC-B722333F89AC}"/>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C3740E90-5B3D-4641-A4DC-10310FD098AB}"/>
              </a:ext>
            </a:extLst>
          </p:cNvPr>
          <p:cNvSpPr>
            <a:spLocks noGrp="1"/>
          </p:cNvSpPr>
          <p:nvPr>
            <p:ph type="sldNum" sz="quarter" idx="12"/>
          </p:nvPr>
        </p:nvSpPr>
        <p:spPr/>
        <p:txBody>
          <a:bodyPr/>
          <a:lstStyle/>
          <a:p>
            <a:fld id="{AA16AFDB-804F-C54A-8DDE-0B92AFC2F264}" type="slidenum">
              <a:rPr lang="en-US" smtClean="0"/>
              <a:t>‹#›</a:t>
            </a:fld>
            <a:endParaRPr lang="en-US"/>
          </a:p>
        </p:txBody>
      </p:sp>
    </p:spTree>
    <p:extLst>
      <p:ext uri="{BB962C8B-B14F-4D97-AF65-F5344CB8AC3E}">
        <p14:creationId xmlns:p14="http://schemas.microsoft.com/office/powerpoint/2010/main" val="23468230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0E4121-5D48-BC41-AF96-58DA6995B137}"/>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18EBDA4D-6CAA-524B-9271-474A17F304A4}"/>
              </a:ext>
            </a:extLst>
          </p:cNvPr>
          <p:cNvSpPr>
            <a:spLocks noGrp="1"/>
          </p:cNvSpPr>
          <p:nvPr>
            <p:ph type="dt" sz="half" idx="10"/>
          </p:nvPr>
        </p:nvSpPr>
        <p:spPr/>
        <p:txBody>
          <a:bodyPr/>
          <a:lstStyle/>
          <a:p>
            <a:fld id="{3A0965DD-ACAA-7749-80BB-AC459927A77D}" type="datetimeFigureOut">
              <a:rPr lang="en-US" smtClean="0"/>
              <a:t>3/8/22</a:t>
            </a:fld>
            <a:endParaRPr lang="en-US"/>
          </a:p>
        </p:txBody>
      </p:sp>
      <p:sp>
        <p:nvSpPr>
          <p:cNvPr id="4" name="Footer Placeholder 3">
            <a:extLst>
              <a:ext uri="{FF2B5EF4-FFF2-40B4-BE49-F238E27FC236}">
                <a16:creationId xmlns:a16="http://schemas.microsoft.com/office/drawing/2014/main" id="{09A5004C-3619-3945-B909-F4253A706C6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471B977-0102-BB41-A462-1D46C487DCA5}"/>
              </a:ext>
            </a:extLst>
          </p:cNvPr>
          <p:cNvSpPr>
            <a:spLocks noGrp="1"/>
          </p:cNvSpPr>
          <p:nvPr>
            <p:ph type="sldNum" sz="quarter" idx="12"/>
          </p:nvPr>
        </p:nvSpPr>
        <p:spPr/>
        <p:txBody>
          <a:bodyPr/>
          <a:lstStyle/>
          <a:p>
            <a:fld id="{AA16AFDB-804F-C54A-8DDE-0B92AFC2F264}" type="slidenum">
              <a:rPr lang="en-US" smtClean="0"/>
              <a:t>‹#›</a:t>
            </a:fld>
            <a:endParaRPr lang="en-US"/>
          </a:p>
        </p:txBody>
      </p:sp>
    </p:spTree>
    <p:extLst>
      <p:ext uri="{BB962C8B-B14F-4D97-AF65-F5344CB8AC3E}">
        <p14:creationId xmlns:p14="http://schemas.microsoft.com/office/powerpoint/2010/main" val="34950155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5630C21-26AE-1F4E-807E-F6A84E012CED}"/>
              </a:ext>
            </a:extLst>
          </p:cNvPr>
          <p:cNvSpPr>
            <a:spLocks noGrp="1"/>
          </p:cNvSpPr>
          <p:nvPr>
            <p:ph type="dt" sz="half" idx="10"/>
          </p:nvPr>
        </p:nvSpPr>
        <p:spPr/>
        <p:txBody>
          <a:bodyPr/>
          <a:lstStyle/>
          <a:p>
            <a:fld id="{3A0965DD-ACAA-7749-80BB-AC459927A77D}" type="datetimeFigureOut">
              <a:rPr lang="en-US" smtClean="0"/>
              <a:t>3/8/22</a:t>
            </a:fld>
            <a:endParaRPr lang="en-US"/>
          </a:p>
        </p:txBody>
      </p:sp>
      <p:sp>
        <p:nvSpPr>
          <p:cNvPr id="3" name="Footer Placeholder 2">
            <a:extLst>
              <a:ext uri="{FF2B5EF4-FFF2-40B4-BE49-F238E27FC236}">
                <a16:creationId xmlns:a16="http://schemas.microsoft.com/office/drawing/2014/main" id="{C3001F19-E993-6043-9B39-F1D92A498BFC}"/>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205CB92-E0B0-BC46-B4AB-C8D6CD7BC1B7}"/>
              </a:ext>
            </a:extLst>
          </p:cNvPr>
          <p:cNvSpPr>
            <a:spLocks noGrp="1"/>
          </p:cNvSpPr>
          <p:nvPr>
            <p:ph type="sldNum" sz="quarter" idx="12"/>
          </p:nvPr>
        </p:nvSpPr>
        <p:spPr/>
        <p:txBody>
          <a:bodyPr/>
          <a:lstStyle/>
          <a:p>
            <a:fld id="{AA16AFDB-804F-C54A-8DDE-0B92AFC2F264}" type="slidenum">
              <a:rPr lang="en-US" smtClean="0"/>
              <a:t>‹#›</a:t>
            </a:fld>
            <a:endParaRPr lang="en-US"/>
          </a:p>
        </p:txBody>
      </p:sp>
    </p:spTree>
    <p:extLst>
      <p:ext uri="{BB962C8B-B14F-4D97-AF65-F5344CB8AC3E}">
        <p14:creationId xmlns:p14="http://schemas.microsoft.com/office/powerpoint/2010/main" val="3408317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E38AD7-05A1-0C42-884D-A0F1C476A589}"/>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FE467652-5DE5-1444-BF0E-7BEB05CF826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C4C66D21-D984-AB46-A705-FC263BD43DE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435E2D79-3238-A040-90AC-BDCD6ED83607}"/>
              </a:ext>
            </a:extLst>
          </p:cNvPr>
          <p:cNvSpPr>
            <a:spLocks noGrp="1"/>
          </p:cNvSpPr>
          <p:nvPr>
            <p:ph type="dt" sz="half" idx="10"/>
          </p:nvPr>
        </p:nvSpPr>
        <p:spPr/>
        <p:txBody>
          <a:bodyPr/>
          <a:lstStyle/>
          <a:p>
            <a:fld id="{3A0965DD-ACAA-7749-80BB-AC459927A77D}" type="datetimeFigureOut">
              <a:rPr lang="en-US" smtClean="0"/>
              <a:t>3/8/22</a:t>
            </a:fld>
            <a:endParaRPr lang="en-US"/>
          </a:p>
        </p:txBody>
      </p:sp>
      <p:sp>
        <p:nvSpPr>
          <p:cNvPr id="6" name="Footer Placeholder 5">
            <a:extLst>
              <a:ext uri="{FF2B5EF4-FFF2-40B4-BE49-F238E27FC236}">
                <a16:creationId xmlns:a16="http://schemas.microsoft.com/office/drawing/2014/main" id="{19DDE2FE-5628-B34E-8FEC-4A78EA6FB84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2C2F5FC-04C1-C046-9937-2AE59B8FD6AA}"/>
              </a:ext>
            </a:extLst>
          </p:cNvPr>
          <p:cNvSpPr>
            <a:spLocks noGrp="1"/>
          </p:cNvSpPr>
          <p:nvPr>
            <p:ph type="sldNum" sz="quarter" idx="12"/>
          </p:nvPr>
        </p:nvSpPr>
        <p:spPr/>
        <p:txBody>
          <a:bodyPr/>
          <a:lstStyle/>
          <a:p>
            <a:fld id="{AA16AFDB-804F-C54A-8DDE-0B92AFC2F264}" type="slidenum">
              <a:rPr lang="en-US" smtClean="0"/>
              <a:t>‹#›</a:t>
            </a:fld>
            <a:endParaRPr lang="en-US"/>
          </a:p>
        </p:txBody>
      </p:sp>
    </p:spTree>
    <p:extLst>
      <p:ext uri="{BB962C8B-B14F-4D97-AF65-F5344CB8AC3E}">
        <p14:creationId xmlns:p14="http://schemas.microsoft.com/office/powerpoint/2010/main" val="28172443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6E580E-3CFA-F34C-BB76-25F6FA50EEDD}"/>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1C075B66-E82A-FE4A-976A-985FD6D68EF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384C98FE-F310-4342-8B0E-7C15110F531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32C51077-587F-E042-8742-2D5FAF8F52F5}"/>
              </a:ext>
            </a:extLst>
          </p:cNvPr>
          <p:cNvSpPr>
            <a:spLocks noGrp="1"/>
          </p:cNvSpPr>
          <p:nvPr>
            <p:ph type="dt" sz="half" idx="10"/>
          </p:nvPr>
        </p:nvSpPr>
        <p:spPr/>
        <p:txBody>
          <a:bodyPr/>
          <a:lstStyle/>
          <a:p>
            <a:fld id="{3A0965DD-ACAA-7749-80BB-AC459927A77D}" type="datetimeFigureOut">
              <a:rPr lang="en-US" smtClean="0"/>
              <a:t>3/8/22</a:t>
            </a:fld>
            <a:endParaRPr lang="en-US"/>
          </a:p>
        </p:txBody>
      </p:sp>
      <p:sp>
        <p:nvSpPr>
          <p:cNvPr id="6" name="Footer Placeholder 5">
            <a:extLst>
              <a:ext uri="{FF2B5EF4-FFF2-40B4-BE49-F238E27FC236}">
                <a16:creationId xmlns:a16="http://schemas.microsoft.com/office/drawing/2014/main" id="{3332FC1C-CE6D-4241-BFEF-BEE57F5EFC0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D7255D0-DA6C-0047-A002-A0881D888976}"/>
              </a:ext>
            </a:extLst>
          </p:cNvPr>
          <p:cNvSpPr>
            <a:spLocks noGrp="1"/>
          </p:cNvSpPr>
          <p:nvPr>
            <p:ph type="sldNum" sz="quarter" idx="12"/>
          </p:nvPr>
        </p:nvSpPr>
        <p:spPr/>
        <p:txBody>
          <a:bodyPr/>
          <a:lstStyle/>
          <a:p>
            <a:fld id="{AA16AFDB-804F-C54A-8DDE-0B92AFC2F264}" type="slidenum">
              <a:rPr lang="en-US" smtClean="0"/>
              <a:t>‹#›</a:t>
            </a:fld>
            <a:endParaRPr lang="en-US"/>
          </a:p>
        </p:txBody>
      </p:sp>
    </p:spTree>
    <p:extLst>
      <p:ext uri="{BB962C8B-B14F-4D97-AF65-F5344CB8AC3E}">
        <p14:creationId xmlns:p14="http://schemas.microsoft.com/office/powerpoint/2010/main" val="9198318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EDF0966-A3DA-5640-A623-130B0526B7D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CBD822C5-29CA-FA46-B2D4-963C576F822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E31D0465-DFFE-B04A-BDC1-C2E7DE9B9CF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A0965DD-ACAA-7749-80BB-AC459927A77D}" type="datetimeFigureOut">
              <a:rPr lang="en-US" smtClean="0"/>
              <a:t>3/8/22</a:t>
            </a:fld>
            <a:endParaRPr lang="en-US"/>
          </a:p>
        </p:txBody>
      </p:sp>
      <p:sp>
        <p:nvSpPr>
          <p:cNvPr id="5" name="Footer Placeholder 4">
            <a:extLst>
              <a:ext uri="{FF2B5EF4-FFF2-40B4-BE49-F238E27FC236}">
                <a16:creationId xmlns:a16="http://schemas.microsoft.com/office/drawing/2014/main" id="{3C176CC7-762E-8649-8831-0368B39BA15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DA8C2C3F-D827-4347-9F22-DC6C337535B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16AFDB-804F-C54A-8DDE-0B92AFC2F264}" type="slidenum">
              <a:rPr lang="en-US" smtClean="0"/>
              <a:t>‹#›</a:t>
            </a:fld>
            <a:endParaRPr lang="en-US"/>
          </a:p>
        </p:txBody>
      </p:sp>
    </p:spTree>
    <p:extLst>
      <p:ext uri="{BB962C8B-B14F-4D97-AF65-F5344CB8AC3E}">
        <p14:creationId xmlns:p14="http://schemas.microsoft.com/office/powerpoint/2010/main" val="9287531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jpeg"/><Relationship Id="rId1" Type="http://schemas.openxmlformats.org/officeDocument/2006/relationships/slideLayout" Target="../slideLayouts/slideLayout7.xml"/><Relationship Id="rId4" Type="http://schemas.openxmlformats.org/officeDocument/2006/relationships/image" Target="../media/image36.jpeg"/></Relationships>
</file>

<file path=ppt/slides/_rels/slide14.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png"/><Relationship Id="rId1" Type="http://schemas.openxmlformats.org/officeDocument/2006/relationships/slideLayout" Target="../slideLayouts/slideLayout7.xml"/><Relationship Id="rId5" Type="http://schemas.openxmlformats.org/officeDocument/2006/relationships/image" Target="../media/image40.jpeg"/><Relationship Id="rId4" Type="http://schemas.openxmlformats.org/officeDocument/2006/relationships/image" Target="../media/image39.jpeg"/></Relationships>
</file>

<file path=ppt/slides/_rels/slide15.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jp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hyperlink" Target="https://www.climaginaries.org/carbon-ruins" TargetMode="External"/><Relationship Id="rId2" Type="http://schemas.openxmlformats.org/officeDocument/2006/relationships/image" Target="../media/image43.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45.emf"/><Relationship Id="rId2" Type="http://schemas.openxmlformats.org/officeDocument/2006/relationships/image" Target="../media/image44.emf"/><Relationship Id="rId1" Type="http://schemas.openxmlformats.org/officeDocument/2006/relationships/slideLayout" Target="../slideLayouts/slideLayout7.xml"/><Relationship Id="rId4" Type="http://schemas.openxmlformats.org/officeDocument/2006/relationships/image" Target="../media/image46.png"/></Relationships>
</file>

<file path=ppt/slides/_rels/slide2.xml.rels><?xml version="1.0" encoding="UTF-8" standalone="yes"?>
<Relationships xmlns="http://schemas.openxmlformats.org/package/2006/relationships"><Relationship Id="rId8" Type="http://schemas.openxmlformats.org/officeDocument/2006/relationships/image" Target="../media/image8.jpg"/><Relationship Id="rId3" Type="http://schemas.openxmlformats.org/officeDocument/2006/relationships/image" Target="../media/image4.jpg"/><Relationship Id="rId7" Type="http://schemas.openxmlformats.org/officeDocument/2006/relationships/image" Target="../media/image7.jpg"/><Relationship Id="rId2" Type="http://schemas.openxmlformats.org/officeDocument/2006/relationships/image" Target="../media/image3.jpeg"/><Relationship Id="rId1" Type="http://schemas.openxmlformats.org/officeDocument/2006/relationships/slideLayout" Target="../slideLayouts/slideLayout7.xml"/><Relationship Id="rId6" Type="http://schemas.openxmlformats.org/officeDocument/2006/relationships/image" Target="../media/image6.jpg"/><Relationship Id="rId5" Type="http://schemas.openxmlformats.org/officeDocument/2006/relationships/image" Target="../media/image5.jpeg"/><Relationship Id="rId10" Type="http://schemas.openxmlformats.org/officeDocument/2006/relationships/image" Target="../media/image10.jpg"/><Relationship Id="rId4" Type="http://schemas.openxmlformats.org/officeDocument/2006/relationships/hyperlink" Target="https://pictures.abebooks.com/isbn/9781408819708-uk.jpg" TargetMode="External"/><Relationship Id="rId9" Type="http://schemas.openxmlformats.org/officeDocument/2006/relationships/image" Target="../media/image9.tiff"/></Relationships>
</file>

<file path=ppt/slides/_rels/slide3.xml.rels><?xml version="1.0" encoding="UTF-8" standalone="yes"?>
<Relationships xmlns="http://schemas.openxmlformats.org/package/2006/relationships"><Relationship Id="rId8" Type="http://schemas.openxmlformats.org/officeDocument/2006/relationships/image" Target="../media/image17.jpeg"/><Relationship Id="rId3" Type="http://schemas.openxmlformats.org/officeDocument/2006/relationships/image" Target="../media/image12.jpeg"/><Relationship Id="rId7" Type="http://schemas.openxmlformats.org/officeDocument/2006/relationships/image" Target="../media/image16.jpeg"/><Relationship Id="rId2" Type="http://schemas.openxmlformats.org/officeDocument/2006/relationships/image" Target="../media/image11.jpeg"/><Relationship Id="rId1" Type="http://schemas.openxmlformats.org/officeDocument/2006/relationships/slideLayout" Target="../slideLayouts/slideLayout7.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_rels/slide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image" Target="../media/image22.jpg"/><Relationship Id="rId1" Type="http://schemas.openxmlformats.org/officeDocument/2006/relationships/slideLayout" Target="../slideLayouts/slideLayout7.xml"/><Relationship Id="rId5" Type="http://schemas.openxmlformats.org/officeDocument/2006/relationships/image" Target="../media/image25.jpg"/><Relationship Id="rId4" Type="http://schemas.openxmlformats.org/officeDocument/2006/relationships/image" Target="../media/image24.jpg"/></Relationships>
</file>

<file path=ppt/slides/_rels/slide8.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7.xml"/><Relationship Id="rId4" Type="http://schemas.openxmlformats.org/officeDocument/2006/relationships/image" Target="../media/image28.jpeg"/></Relationships>
</file>

<file path=ppt/slides/_rels/slide9.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6DD96AB-5E94-BD4B-8EDD-66E5A0A0C38D}"/>
              </a:ext>
            </a:extLst>
          </p:cNvPr>
          <p:cNvPicPr>
            <a:picLocks noChangeAspect="1"/>
          </p:cNvPicPr>
          <p:nvPr/>
        </p:nvPicPr>
        <p:blipFill>
          <a:blip r:embed="rId3"/>
          <a:stretch>
            <a:fillRect/>
          </a:stretch>
        </p:blipFill>
        <p:spPr>
          <a:xfrm>
            <a:off x="643467" y="781641"/>
            <a:ext cx="5294716" cy="5294716"/>
          </a:xfrm>
          <a:prstGeom prst="rect">
            <a:avLst/>
          </a:prstGeom>
        </p:spPr>
      </p:pic>
      <p:pic>
        <p:nvPicPr>
          <p:cNvPr id="3" name="Picture 2">
            <a:extLst>
              <a:ext uri="{FF2B5EF4-FFF2-40B4-BE49-F238E27FC236}">
                <a16:creationId xmlns:a16="http://schemas.microsoft.com/office/drawing/2014/main" id="{C08F1374-03C6-5C41-8946-18CA40F7FE3D}"/>
              </a:ext>
            </a:extLst>
          </p:cNvPr>
          <p:cNvPicPr>
            <a:picLocks noChangeAspect="1"/>
          </p:cNvPicPr>
          <p:nvPr/>
        </p:nvPicPr>
        <p:blipFill>
          <a:blip r:embed="rId4"/>
          <a:stretch>
            <a:fillRect/>
          </a:stretch>
        </p:blipFill>
        <p:spPr>
          <a:xfrm>
            <a:off x="7065655" y="643467"/>
            <a:ext cx="3671039" cy="5571066"/>
          </a:xfrm>
          <a:prstGeom prst="rect">
            <a:avLst/>
          </a:prstGeom>
        </p:spPr>
      </p:pic>
    </p:spTree>
    <p:extLst>
      <p:ext uri="{BB962C8B-B14F-4D97-AF65-F5344CB8AC3E}">
        <p14:creationId xmlns:p14="http://schemas.microsoft.com/office/powerpoint/2010/main" val="9566228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60" name="Picture 4" descr="https://www.scottishconstructionnow.com/uploads/Glasgow_Reimagined.png">
            <a:extLst>
              <a:ext uri="{FF2B5EF4-FFF2-40B4-BE49-F238E27FC236}">
                <a16:creationId xmlns:a16="http://schemas.microsoft.com/office/drawing/2014/main" id="{CD542DEF-883E-BC41-9A68-D752A231EAFC}"/>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18478"/>
          <a:stretch/>
        </p:blipFill>
        <p:spPr bwMode="auto">
          <a:xfrm>
            <a:off x="20" y="10"/>
            <a:ext cx="12191980" cy="68579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845803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4" name="Picture 4" descr="Image result for the high frontier">
            <a:extLst>
              <a:ext uri="{FF2B5EF4-FFF2-40B4-BE49-F238E27FC236}">
                <a16:creationId xmlns:a16="http://schemas.microsoft.com/office/drawing/2014/main" id="{616DC14F-08CF-814F-AE14-FD80716EED3B}"/>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48352" y="484632"/>
            <a:ext cx="4049485" cy="5952744"/>
          </a:xfrm>
          <a:prstGeom prst="rect">
            <a:avLst/>
          </a:prstGeom>
          <a:noFill/>
          <a:extLst>
            <a:ext uri="{909E8E84-426E-40DD-AFC4-6F175D3DCCD1}">
              <a14:hiddenFill xmlns:a14="http://schemas.microsoft.com/office/drawing/2010/main">
                <a:solidFill>
                  <a:srgbClr val="FFFFFF"/>
                </a:solidFill>
              </a14:hiddenFill>
            </a:ext>
          </a:extLst>
        </p:spPr>
      </p:pic>
      <p:pic>
        <p:nvPicPr>
          <p:cNvPr id="20482" name="Picture 2">
            <a:extLst>
              <a:ext uri="{FF2B5EF4-FFF2-40B4-BE49-F238E27FC236}">
                <a16:creationId xmlns:a16="http://schemas.microsoft.com/office/drawing/2014/main" id="{14B119F1-1C07-C449-B485-2B51D246B936}"/>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24178" r="-1" b="7488"/>
          <a:stretch/>
        </p:blipFill>
        <p:spPr bwMode="auto">
          <a:xfrm>
            <a:off x="4976028" y="1617850"/>
            <a:ext cx="6804503" cy="36616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821027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Image result for the high frontier">
            <a:extLst>
              <a:ext uri="{FF2B5EF4-FFF2-40B4-BE49-F238E27FC236}">
                <a16:creationId xmlns:a16="http://schemas.microsoft.com/office/drawing/2014/main" id="{5E90AFBE-CC69-6148-879F-895850DB2AF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6763" y="0"/>
            <a:ext cx="10656887"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980256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descr="Image result for silent running">
            <a:extLst>
              <a:ext uri="{FF2B5EF4-FFF2-40B4-BE49-F238E27FC236}">
                <a16:creationId xmlns:a16="http://schemas.microsoft.com/office/drawing/2014/main" id="{A5A8F8C1-B7AD-414B-8163-4B4A084C623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4941" y="237744"/>
            <a:ext cx="4990020" cy="3528710"/>
          </a:xfrm>
          <a:prstGeom prst="rect">
            <a:avLst/>
          </a:prstGeom>
          <a:noFill/>
          <a:extLst>
            <a:ext uri="{909E8E84-426E-40DD-AFC4-6F175D3DCCD1}">
              <a14:hiddenFill xmlns:a14="http://schemas.microsoft.com/office/drawing/2010/main">
                <a:solidFill>
                  <a:srgbClr val="FFFFFF"/>
                </a:solidFill>
              </a14:hiddenFill>
            </a:ext>
          </a:extLst>
        </p:spPr>
      </p:pic>
      <p:pic>
        <p:nvPicPr>
          <p:cNvPr id="25604" name="Picture 4" descr="Image result for silent running">
            <a:extLst>
              <a:ext uri="{FF2B5EF4-FFF2-40B4-BE49-F238E27FC236}">
                <a16:creationId xmlns:a16="http://schemas.microsoft.com/office/drawing/2014/main" id="{751DA701-3D6F-8846-A713-BA5688774E1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55786" y="109982"/>
            <a:ext cx="5106218" cy="2852674"/>
          </a:xfrm>
          <a:prstGeom prst="rect">
            <a:avLst/>
          </a:prstGeom>
          <a:noFill/>
          <a:extLst>
            <a:ext uri="{909E8E84-426E-40DD-AFC4-6F175D3DCCD1}">
              <a14:hiddenFill xmlns:a14="http://schemas.microsoft.com/office/drawing/2010/main">
                <a:solidFill>
                  <a:srgbClr val="FFFFFF"/>
                </a:solidFill>
              </a14:hiddenFill>
            </a:ext>
          </a:extLst>
        </p:spPr>
      </p:pic>
      <p:pic>
        <p:nvPicPr>
          <p:cNvPr id="25606" name="Picture 6" descr="Image result for silent running">
            <a:extLst>
              <a:ext uri="{FF2B5EF4-FFF2-40B4-BE49-F238E27FC236}">
                <a16:creationId xmlns:a16="http://schemas.microsoft.com/office/drawing/2014/main" id="{39A2C1E3-947B-D840-9007-DC159D3C78E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42126" y="3447288"/>
            <a:ext cx="5110785" cy="30063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828363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8" name="Picture 4" descr="Image result for raised by wolves ship">
            <a:extLst>
              <a:ext uri="{FF2B5EF4-FFF2-40B4-BE49-F238E27FC236}">
                <a16:creationId xmlns:a16="http://schemas.microsoft.com/office/drawing/2014/main" id="{F06C5BB6-74C5-9A43-B66E-238400DEC748}"/>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573024" y="643467"/>
            <a:ext cx="3836750" cy="2543217"/>
          </a:xfrm>
          <a:prstGeom prst="rect">
            <a:avLst/>
          </a:prstGeom>
          <a:noFill/>
          <a:extLst>
            <a:ext uri="{909E8E84-426E-40DD-AFC4-6F175D3DCCD1}">
              <a14:hiddenFill xmlns:a14="http://schemas.microsoft.com/office/drawing/2010/main">
                <a:solidFill>
                  <a:srgbClr val="FFFFFF"/>
                </a:solidFill>
              </a14:hiddenFill>
            </a:ext>
          </a:extLst>
        </p:spPr>
      </p:pic>
      <p:pic>
        <p:nvPicPr>
          <p:cNvPr id="26626" name="Picture 2" descr="Image result for raised by wolves ship">
            <a:extLst>
              <a:ext uri="{FF2B5EF4-FFF2-40B4-BE49-F238E27FC236}">
                <a16:creationId xmlns:a16="http://schemas.microsoft.com/office/drawing/2014/main" id="{FEE8E145-061B-B244-9B4E-7CB087A82DB7}"/>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444149" y="643467"/>
            <a:ext cx="4521274" cy="2543217"/>
          </a:xfrm>
          <a:prstGeom prst="rect">
            <a:avLst/>
          </a:prstGeom>
          <a:noFill/>
          <a:extLst>
            <a:ext uri="{909E8E84-426E-40DD-AFC4-6F175D3DCCD1}">
              <a14:hiddenFill xmlns:a14="http://schemas.microsoft.com/office/drawing/2010/main">
                <a:solidFill>
                  <a:srgbClr val="FFFFFF"/>
                </a:solidFill>
              </a14:hiddenFill>
            </a:ext>
          </a:extLst>
        </p:spPr>
      </p:pic>
      <p:pic>
        <p:nvPicPr>
          <p:cNvPr id="26630" name="Picture 6" descr="Image result for raised by wolves ship">
            <a:extLst>
              <a:ext uri="{FF2B5EF4-FFF2-40B4-BE49-F238E27FC236}">
                <a16:creationId xmlns:a16="http://schemas.microsoft.com/office/drawing/2014/main" id="{FD3519A1-CFE3-9D4B-A933-29ED87C15ADF}"/>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1577218" y="3671316"/>
            <a:ext cx="3828363" cy="2545862"/>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0" descr="Image result for raised by wolves">
            <a:extLst>
              <a:ext uri="{FF2B5EF4-FFF2-40B4-BE49-F238E27FC236}">
                <a16:creationId xmlns:a16="http://schemas.microsoft.com/office/drawing/2014/main" id="{9EF01612-AF09-104D-A074-03C70624E445}"/>
              </a:ext>
            </a:extLst>
          </p:cNvPr>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6610334" y="3696088"/>
            <a:ext cx="1704440" cy="25534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707452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Text&#10;&#10;Description automatically generated">
            <a:extLst>
              <a:ext uri="{FF2B5EF4-FFF2-40B4-BE49-F238E27FC236}">
                <a16:creationId xmlns:a16="http://schemas.microsoft.com/office/drawing/2014/main" id="{256C1A8B-7E9E-D746-AC14-A08E3F05029E}"/>
              </a:ext>
            </a:extLst>
          </p:cNvPr>
          <p:cNvPicPr>
            <a:picLocks noChangeAspect="1"/>
          </p:cNvPicPr>
          <p:nvPr/>
        </p:nvPicPr>
        <p:blipFill>
          <a:blip r:embed="rId2"/>
          <a:stretch>
            <a:fillRect/>
          </a:stretch>
        </p:blipFill>
        <p:spPr>
          <a:xfrm>
            <a:off x="6477515" y="0"/>
            <a:ext cx="5143500" cy="6858000"/>
          </a:xfrm>
          <a:prstGeom prst="rect">
            <a:avLst/>
          </a:prstGeom>
        </p:spPr>
      </p:pic>
      <p:pic>
        <p:nvPicPr>
          <p:cNvPr id="1026" name="Picture 2">
            <a:extLst>
              <a:ext uri="{FF2B5EF4-FFF2-40B4-BE49-F238E27FC236}">
                <a16:creationId xmlns:a16="http://schemas.microsoft.com/office/drawing/2014/main" id="{9918604E-F28F-5B49-928C-1F2CED66975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36711" y="260350"/>
            <a:ext cx="4140200" cy="63373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4138564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41838A2D-02D2-AF41-8F74-EE0476B69724}"/>
              </a:ext>
            </a:extLst>
          </p:cNvPr>
          <p:cNvPicPr>
            <a:picLocks noChangeAspect="1"/>
          </p:cNvPicPr>
          <p:nvPr/>
        </p:nvPicPr>
        <p:blipFill>
          <a:blip r:embed="rId2"/>
          <a:stretch>
            <a:fillRect/>
          </a:stretch>
        </p:blipFill>
        <p:spPr>
          <a:xfrm>
            <a:off x="-86497" y="0"/>
            <a:ext cx="12192000" cy="6082270"/>
          </a:xfrm>
          <a:prstGeom prst="rect">
            <a:avLst/>
          </a:prstGeom>
        </p:spPr>
      </p:pic>
      <p:sp>
        <p:nvSpPr>
          <p:cNvPr id="3" name="TextBox 2">
            <a:extLst>
              <a:ext uri="{FF2B5EF4-FFF2-40B4-BE49-F238E27FC236}">
                <a16:creationId xmlns:a16="http://schemas.microsoft.com/office/drawing/2014/main" id="{2983EFE8-505E-024D-9423-355ECF531FFD}"/>
              </a:ext>
            </a:extLst>
          </p:cNvPr>
          <p:cNvSpPr txBox="1"/>
          <p:nvPr/>
        </p:nvSpPr>
        <p:spPr>
          <a:xfrm>
            <a:off x="1285102" y="6264876"/>
            <a:ext cx="4327147" cy="646331"/>
          </a:xfrm>
          <a:prstGeom prst="rect">
            <a:avLst/>
          </a:prstGeom>
          <a:noFill/>
        </p:spPr>
        <p:txBody>
          <a:bodyPr wrap="none" rtlCol="0">
            <a:spAutoFit/>
          </a:bodyPr>
          <a:lstStyle/>
          <a:p>
            <a:r>
              <a:rPr lang="en-US" dirty="0">
                <a:hlinkClick r:id="rId3"/>
              </a:rPr>
              <a:t>https://www.climaginaries.org/carbon-ruins</a:t>
            </a:r>
            <a:endParaRPr lang="en-US" dirty="0"/>
          </a:p>
          <a:p>
            <a:endParaRPr lang="en-US" dirty="0"/>
          </a:p>
        </p:txBody>
      </p:sp>
    </p:spTree>
    <p:extLst>
      <p:ext uri="{BB962C8B-B14F-4D97-AF65-F5344CB8AC3E}">
        <p14:creationId xmlns:p14="http://schemas.microsoft.com/office/powerpoint/2010/main" val="219465130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17C498C-24F9-0E42-B217-9EA59A164325}"/>
              </a:ext>
            </a:extLst>
          </p:cNvPr>
          <p:cNvPicPr>
            <a:picLocks noChangeAspect="1"/>
          </p:cNvPicPr>
          <p:nvPr/>
        </p:nvPicPr>
        <p:blipFill>
          <a:blip r:embed="rId2"/>
          <a:stretch>
            <a:fillRect/>
          </a:stretch>
        </p:blipFill>
        <p:spPr>
          <a:xfrm>
            <a:off x="4038600" y="228600"/>
            <a:ext cx="4114800" cy="6400800"/>
          </a:xfrm>
          <a:prstGeom prst="rect">
            <a:avLst/>
          </a:prstGeom>
        </p:spPr>
      </p:pic>
      <p:pic>
        <p:nvPicPr>
          <p:cNvPr id="3" name="Picture 2">
            <a:extLst>
              <a:ext uri="{FF2B5EF4-FFF2-40B4-BE49-F238E27FC236}">
                <a16:creationId xmlns:a16="http://schemas.microsoft.com/office/drawing/2014/main" id="{A3E8D7B0-599F-AD49-8865-79D0E7D4D914}"/>
              </a:ext>
            </a:extLst>
          </p:cNvPr>
          <p:cNvPicPr>
            <a:picLocks noChangeAspect="1"/>
          </p:cNvPicPr>
          <p:nvPr/>
        </p:nvPicPr>
        <p:blipFill>
          <a:blip r:embed="rId3"/>
          <a:stretch>
            <a:fillRect/>
          </a:stretch>
        </p:blipFill>
        <p:spPr>
          <a:xfrm>
            <a:off x="7079974" y="228600"/>
            <a:ext cx="4114800" cy="6400800"/>
          </a:xfrm>
          <a:prstGeom prst="rect">
            <a:avLst/>
          </a:prstGeom>
        </p:spPr>
      </p:pic>
      <p:pic>
        <p:nvPicPr>
          <p:cNvPr id="4" name="Content Placeholder 4">
            <a:extLst>
              <a:ext uri="{FF2B5EF4-FFF2-40B4-BE49-F238E27FC236}">
                <a16:creationId xmlns:a16="http://schemas.microsoft.com/office/drawing/2014/main" id="{207364F5-E105-5543-9AF3-80F411E417E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5252" y="748695"/>
            <a:ext cx="3425763" cy="5360609"/>
          </a:xfrm>
          <a:prstGeom prst="rect">
            <a:avLst/>
          </a:prstGeom>
        </p:spPr>
      </p:pic>
    </p:spTree>
    <p:extLst>
      <p:ext uri="{BB962C8B-B14F-4D97-AF65-F5344CB8AC3E}">
        <p14:creationId xmlns:p14="http://schemas.microsoft.com/office/powerpoint/2010/main" val="38737279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2" name="Rectangle 71">
            <a:extLst>
              <a:ext uri="{FF2B5EF4-FFF2-40B4-BE49-F238E27FC236}">
                <a16:creationId xmlns:a16="http://schemas.microsoft.com/office/drawing/2014/main" id="{AB8C311F-7253-4AED-9701-7FC0708C41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Rectangle 73">
            <a:extLst>
              <a:ext uri="{FF2B5EF4-FFF2-40B4-BE49-F238E27FC236}">
                <a16:creationId xmlns:a16="http://schemas.microsoft.com/office/drawing/2014/main" id="{FD073016-B734-483B-8953-5BADEE14511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38600" y="0"/>
            <a:ext cx="8157458" cy="6858000"/>
          </a:xfrm>
          <a:prstGeom prst="rect">
            <a:avLst/>
          </a:prstGeom>
          <a:gradFill>
            <a:gsLst>
              <a:gs pos="2000">
                <a:schemeClr val="accent1"/>
              </a:gs>
              <a:gs pos="78000">
                <a:schemeClr val="accent1">
                  <a:lumMod val="50000"/>
                </a:schemeClr>
              </a:gs>
              <a:gs pos="100000">
                <a:srgbClr val="000000">
                  <a:alpha val="85000"/>
                </a:srgbClr>
              </a:gs>
            </a:gsLst>
            <a:lin ang="18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a:extLst>
              <a:ext uri="{FF2B5EF4-FFF2-40B4-BE49-F238E27FC236}">
                <a16:creationId xmlns:a16="http://schemas.microsoft.com/office/drawing/2014/main" id="{90A7EAB6-59D3-4325-8DE6-E0CA4009CE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4537" y="1839884"/>
            <a:ext cx="8157460" cy="5017687"/>
          </a:xfrm>
          <a:prstGeom prst="rect">
            <a:avLst/>
          </a:prstGeom>
          <a:gradFill>
            <a:gsLst>
              <a:gs pos="0">
                <a:schemeClr val="accent1">
                  <a:lumMod val="60000"/>
                  <a:lumOff val="40000"/>
                  <a:alpha val="30000"/>
                </a:schemeClr>
              </a:gs>
              <a:gs pos="100000">
                <a:srgbClr val="000000">
                  <a:alpha val="44000"/>
                </a:srgbClr>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Rectangle 77">
            <a:extLst>
              <a:ext uri="{FF2B5EF4-FFF2-40B4-BE49-F238E27FC236}">
                <a16:creationId xmlns:a16="http://schemas.microsoft.com/office/drawing/2014/main" id="{A8D57A06-A426-446D-B02C-A2DC6B62E4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4063179" y="-33131"/>
            <a:ext cx="6857999" cy="6923403"/>
          </a:xfrm>
          <a:prstGeom prst="rect">
            <a:avLst/>
          </a:prstGeom>
          <a:gradFill>
            <a:gsLst>
              <a:gs pos="56000">
                <a:schemeClr val="accent1">
                  <a:lumMod val="60000"/>
                  <a:lumOff val="40000"/>
                  <a:alpha val="0"/>
                </a:schemeClr>
              </a:gs>
              <a:gs pos="100000">
                <a:schemeClr val="accent1"/>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73" name="Picture 1" descr="9780571238590: Carhullan Army">
            <a:extLst>
              <a:ext uri="{FF2B5EF4-FFF2-40B4-BE49-F238E27FC236}">
                <a16:creationId xmlns:a16="http://schemas.microsoft.com/office/drawing/2014/main" id="{BA0A9C79-F6C3-9F4C-8F59-1984443AC04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2313" y="457200"/>
            <a:ext cx="2514600" cy="3421063"/>
          </a:xfrm>
          <a:prstGeom prst="rect">
            <a:avLst/>
          </a:prstGeom>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A825D388-FB29-F44B-8E74-CF878DD0E590}"/>
              </a:ext>
            </a:extLst>
          </p:cNvPr>
          <p:cNvPicPr>
            <a:picLocks noChangeAspect="1"/>
          </p:cNvPicPr>
          <p:nvPr/>
        </p:nvPicPr>
        <p:blipFill>
          <a:blip r:embed="rId3"/>
          <a:stretch>
            <a:fillRect/>
          </a:stretch>
        </p:blipFill>
        <p:spPr>
          <a:xfrm>
            <a:off x="3309938" y="457200"/>
            <a:ext cx="2271713" cy="3421063"/>
          </a:xfrm>
          <a:prstGeom prst="rect">
            <a:avLst/>
          </a:prstGeom>
        </p:spPr>
      </p:pic>
      <p:pic>
        <p:nvPicPr>
          <p:cNvPr id="3075" name="Picture 3" descr="MaddAddam: ATWOOD MARGARET">
            <a:hlinkClick r:id="rId4"/>
            <a:extLst>
              <a:ext uri="{FF2B5EF4-FFF2-40B4-BE49-F238E27FC236}">
                <a16:creationId xmlns:a16="http://schemas.microsoft.com/office/drawing/2014/main" id="{C14589C5-6D69-2943-A28B-79823A70025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22313" y="3951288"/>
            <a:ext cx="1571625" cy="2449513"/>
          </a:xfrm>
          <a:prstGeom prst="rect">
            <a:avLst/>
          </a:prstGeom>
          <a:extLst>
            <a:ext uri="{909E8E84-426E-40DD-AFC4-6F175D3DCCD1}">
              <a14:hiddenFill xmlns:a14="http://schemas.microsoft.com/office/drawing/2010/main">
                <a:solidFill>
                  <a:srgbClr val="FFFFFF"/>
                </a:solidFill>
              </a14:hiddenFill>
            </a:ext>
          </a:extLst>
        </p:spPr>
      </p:pic>
      <p:pic>
        <p:nvPicPr>
          <p:cNvPr id="13" name="Picture 12">
            <a:extLst>
              <a:ext uri="{FF2B5EF4-FFF2-40B4-BE49-F238E27FC236}">
                <a16:creationId xmlns:a16="http://schemas.microsoft.com/office/drawing/2014/main" id="{49CAFC96-E523-894D-A088-B52D3B621B6E}"/>
              </a:ext>
            </a:extLst>
          </p:cNvPr>
          <p:cNvPicPr>
            <a:picLocks noChangeAspect="1"/>
          </p:cNvPicPr>
          <p:nvPr/>
        </p:nvPicPr>
        <p:blipFill>
          <a:blip r:embed="rId6"/>
          <a:stretch>
            <a:fillRect/>
          </a:stretch>
        </p:blipFill>
        <p:spPr>
          <a:xfrm>
            <a:off x="2368550" y="3951288"/>
            <a:ext cx="1589088" cy="2449513"/>
          </a:xfrm>
          <a:prstGeom prst="rect">
            <a:avLst/>
          </a:prstGeom>
        </p:spPr>
      </p:pic>
      <p:pic>
        <p:nvPicPr>
          <p:cNvPr id="7" name="Picture 6">
            <a:extLst>
              <a:ext uri="{FF2B5EF4-FFF2-40B4-BE49-F238E27FC236}">
                <a16:creationId xmlns:a16="http://schemas.microsoft.com/office/drawing/2014/main" id="{89B0D385-47DE-8444-974A-BC614C52A3AD}"/>
              </a:ext>
            </a:extLst>
          </p:cNvPr>
          <p:cNvPicPr>
            <a:picLocks noChangeAspect="1"/>
          </p:cNvPicPr>
          <p:nvPr/>
        </p:nvPicPr>
        <p:blipFill>
          <a:blip r:embed="rId7"/>
          <a:stretch>
            <a:fillRect/>
          </a:stretch>
        </p:blipFill>
        <p:spPr>
          <a:xfrm>
            <a:off x="4030663" y="3951288"/>
            <a:ext cx="1550988" cy="2449513"/>
          </a:xfrm>
          <a:prstGeom prst="rect">
            <a:avLst/>
          </a:prstGeom>
        </p:spPr>
      </p:pic>
      <p:pic>
        <p:nvPicPr>
          <p:cNvPr id="15" name="Picture 14">
            <a:extLst>
              <a:ext uri="{FF2B5EF4-FFF2-40B4-BE49-F238E27FC236}">
                <a16:creationId xmlns:a16="http://schemas.microsoft.com/office/drawing/2014/main" id="{F0C2A5A2-B8E6-2347-90FA-C930B59003A0}"/>
              </a:ext>
            </a:extLst>
          </p:cNvPr>
          <p:cNvPicPr>
            <a:picLocks noChangeAspect="1"/>
          </p:cNvPicPr>
          <p:nvPr/>
        </p:nvPicPr>
        <p:blipFill>
          <a:blip r:embed="rId8"/>
          <a:stretch>
            <a:fillRect/>
          </a:stretch>
        </p:blipFill>
        <p:spPr>
          <a:xfrm>
            <a:off x="5654675" y="457200"/>
            <a:ext cx="3937000" cy="5943600"/>
          </a:xfrm>
          <a:prstGeom prst="rect">
            <a:avLst/>
          </a:prstGeom>
        </p:spPr>
      </p:pic>
      <p:pic>
        <p:nvPicPr>
          <p:cNvPr id="2" name="Picture 1">
            <a:extLst>
              <a:ext uri="{FF2B5EF4-FFF2-40B4-BE49-F238E27FC236}">
                <a16:creationId xmlns:a16="http://schemas.microsoft.com/office/drawing/2014/main" id="{7B3B0631-CA07-1B4D-9C8D-C2705F62DCE1}"/>
              </a:ext>
            </a:extLst>
          </p:cNvPr>
          <p:cNvPicPr>
            <a:picLocks noChangeAspect="1"/>
          </p:cNvPicPr>
          <p:nvPr/>
        </p:nvPicPr>
        <p:blipFill>
          <a:blip r:embed="rId9"/>
          <a:stretch>
            <a:fillRect/>
          </a:stretch>
        </p:blipFill>
        <p:spPr>
          <a:xfrm>
            <a:off x="9664700" y="457200"/>
            <a:ext cx="1803400" cy="2954338"/>
          </a:xfrm>
          <a:prstGeom prst="rect">
            <a:avLst/>
          </a:prstGeom>
        </p:spPr>
      </p:pic>
      <p:pic>
        <p:nvPicPr>
          <p:cNvPr id="4" name="Picture 3">
            <a:extLst>
              <a:ext uri="{FF2B5EF4-FFF2-40B4-BE49-F238E27FC236}">
                <a16:creationId xmlns:a16="http://schemas.microsoft.com/office/drawing/2014/main" id="{0CD3DCFB-BAC0-D14D-8A97-6B65E187DC01}"/>
              </a:ext>
            </a:extLst>
          </p:cNvPr>
          <p:cNvPicPr>
            <a:picLocks noChangeAspect="1"/>
          </p:cNvPicPr>
          <p:nvPr/>
        </p:nvPicPr>
        <p:blipFill>
          <a:blip r:embed="rId10"/>
          <a:stretch>
            <a:fillRect/>
          </a:stretch>
        </p:blipFill>
        <p:spPr>
          <a:xfrm>
            <a:off x="9664700" y="3484563"/>
            <a:ext cx="1803400" cy="2916238"/>
          </a:xfrm>
          <a:prstGeom prst="rect">
            <a:avLst/>
          </a:prstGeom>
        </p:spPr>
      </p:pic>
    </p:spTree>
    <p:extLst>
      <p:ext uri="{BB962C8B-B14F-4D97-AF65-F5344CB8AC3E}">
        <p14:creationId xmlns:p14="http://schemas.microsoft.com/office/powerpoint/2010/main" val="29144058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1" name="Rectangle 150">
            <a:extLst>
              <a:ext uri="{FF2B5EF4-FFF2-40B4-BE49-F238E27FC236}">
                <a16:creationId xmlns:a16="http://schemas.microsoft.com/office/drawing/2014/main" id="{5F879AC3-D4CE-493C-ADC7-06205677F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w="0"/>
              <a:solidFill>
                <a:schemeClr val="accent1"/>
              </a:solidFill>
              <a:effectLst>
                <a:outerShdw blurRad="38100" dist="25400" dir="5400000" algn="ctr" rotWithShape="0">
                  <a:srgbClr val="6E747A">
                    <a:alpha val="43000"/>
                  </a:srgbClr>
                </a:outerShdw>
              </a:effectLst>
            </a:endParaRPr>
          </a:p>
        </p:txBody>
      </p:sp>
      <p:sp>
        <p:nvSpPr>
          <p:cNvPr id="153" name="Freeform: Shape 152">
            <a:extLst>
              <a:ext uri="{FF2B5EF4-FFF2-40B4-BE49-F238E27FC236}">
                <a16:creationId xmlns:a16="http://schemas.microsoft.com/office/drawing/2014/main" id="{736F0DFD-0954-464F-BF12-DD2E6F6E03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983504" cy="6858000"/>
          </a:xfrm>
          <a:custGeom>
            <a:avLst/>
            <a:gdLst>
              <a:gd name="connsiteX0" fmla="*/ 0 w 1983504"/>
              <a:gd name="connsiteY0" fmla="*/ 0 h 6858000"/>
              <a:gd name="connsiteX1" fmla="*/ 1376658 w 1983504"/>
              <a:gd name="connsiteY1" fmla="*/ 0 h 6858000"/>
              <a:gd name="connsiteX2" fmla="*/ 1690650 w 1983504"/>
              <a:gd name="connsiteY2" fmla="*/ 110269 h 6858000"/>
              <a:gd name="connsiteX3" fmla="*/ 1645361 w 1983504"/>
              <a:gd name="connsiteY3" fmla="*/ 135168 h 6858000"/>
              <a:gd name="connsiteX4" fmla="*/ 1373640 w 1983504"/>
              <a:gd name="connsiteY4" fmla="*/ 71141 h 6858000"/>
              <a:gd name="connsiteX5" fmla="*/ 1319295 w 1983504"/>
              <a:gd name="connsiteY5" fmla="*/ 88927 h 6858000"/>
              <a:gd name="connsiteX6" fmla="*/ 1346468 w 1983504"/>
              <a:gd name="connsiteY6" fmla="*/ 163625 h 6858000"/>
              <a:gd name="connsiteX7" fmla="*/ 1464213 w 1983504"/>
              <a:gd name="connsiteY7" fmla="*/ 192082 h 6858000"/>
              <a:gd name="connsiteX8" fmla="*/ 1648381 w 1983504"/>
              <a:gd name="connsiteY8" fmla="*/ 373491 h 6858000"/>
              <a:gd name="connsiteX9" fmla="*/ 1370620 w 1983504"/>
              <a:gd name="connsiteY9" fmla="*/ 352148 h 6858000"/>
              <a:gd name="connsiteX10" fmla="*/ 1322314 w 1983504"/>
              <a:gd name="connsiteY10" fmla="*/ 394834 h 6858000"/>
              <a:gd name="connsiteX11" fmla="*/ 1304199 w 1983504"/>
              <a:gd name="connsiteY11" fmla="*/ 451747 h 6858000"/>
              <a:gd name="connsiteX12" fmla="*/ 1222682 w 1983504"/>
              <a:gd name="connsiteY12" fmla="*/ 359262 h 6858000"/>
              <a:gd name="connsiteX13" fmla="*/ 1153242 w 1983504"/>
              <a:gd name="connsiteY13" fmla="*/ 334364 h 6858000"/>
              <a:gd name="connsiteX14" fmla="*/ 1132108 w 1983504"/>
              <a:gd name="connsiteY14" fmla="*/ 416176 h 6858000"/>
              <a:gd name="connsiteX15" fmla="*/ 1195509 w 1983504"/>
              <a:gd name="connsiteY15" fmla="*/ 505101 h 6858000"/>
              <a:gd name="connsiteX16" fmla="*/ 1364582 w 1983504"/>
              <a:gd name="connsiteY16" fmla="*/ 558458 h 6858000"/>
              <a:gd name="connsiteX17" fmla="*/ 1183434 w 1983504"/>
              <a:gd name="connsiteY17" fmla="*/ 558458 h 6858000"/>
              <a:gd name="connsiteX18" fmla="*/ 975114 w 1983504"/>
              <a:gd name="connsiteY18" fmla="*/ 522887 h 6858000"/>
              <a:gd name="connsiteX19" fmla="*/ 754716 w 1983504"/>
              <a:gd name="connsiteY19" fmla="*/ 533558 h 6858000"/>
              <a:gd name="connsiteX20" fmla="*/ 546395 w 1983504"/>
              <a:gd name="connsiteY20" fmla="*/ 462417 h 6858000"/>
              <a:gd name="connsiteX21" fmla="*/ 335056 w 1983504"/>
              <a:gd name="connsiteY21" fmla="*/ 465975 h 6858000"/>
              <a:gd name="connsiteX22" fmla="*/ 1270988 w 1983504"/>
              <a:gd name="connsiteY22" fmla="*/ 910606 h 6858000"/>
              <a:gd name="connsiteX23" fmla="*/ 1225701 w 1983504"/>
              <a:gd name="connsiteY23" fmla="*/ 921277 h 6858000"/>
              <a:gd name="connsiteX24" fmla="*/ 1165318 w 1983504"/>
              <a:gd name="connsiteY24" fmla="*/ 949734 h 6858000"/>
              <a:gd name="connsiteX25" fmla="*/ 1210606 w 1983504"/>
              <a:gd name="connsiteY25" fmla="*/ 1006647 h 6858000"/>
              <a:gd name="connsiteX26" fmla="*/ 1455156 w 1983504"/>
              <a:gd name="connsiteY26" fmla="*/ 1113358 h 6858000"/>
              <a:gd name="connsiteX27" fmla="*/ 1515538 w 1983504"/>
              <a:gd name="connsiteY27" fmla="*/ 1220069 h 6858000"/>
              <a:gd name="connsiteX28" fmla="*/ 1440060 w 1983504"/>
              <a:gd name="connsiteY28" fmla="*/ 1209399 h 6858000"/>
              <a:gd name="connsiteX29" fmla="*/ 1373640 w 1983504"/>
              <a:gd name="connsiteY29" fmla="*/ 1230741 h 6858000"/>
              <a:gd name="connsiteX30" fmla="*/ 1400810 w 1983504"/>
              <a:gd name="connsiteY30" fmla="*/ 1365909 h 6858000"/>
              <a:gd name="connsiteX31" fmla="*/ 1748012 w 1983504"/>
              <a:gd name="connsiteY31" fmla="*/ 1540204 h 6858000"/>
              <a:gd name="connsiteX32" fmla="*/ 1778203 w 1983504"/>
              <a:gd name="connsiteY32" fmla="*/ 1597117 h 6858000"/>
              <a:gd name="connsiteX33" fmla="*/ 1735936 w 1983504"/>
              <a:gd name="connsiteY33" fmla="*/ 1636245 h 6858000"/>
              <a:gd name="connsiteX34" fmla="*/ 1624228 w 1983504"/>
              <a:gd name="connsiteY34" fmla="*/ 1657587 h 6858000"/>
              <a:gd name="connsiteX35" fmla="*/ 1781223 w 1983504"/>
              <a:gd name="connsiteY35" fmla="*/ 1849668 h 6858000"/>
              <a:gd name="connsiteX36" fmla="*/ 1838587 w 1983504"/>
              <a:gd name="connsiteY36" fmla="*/ 1903025 h 6858000"/>
              <a:gd name="connsiteX37" fmla="*/ 1938218 w 1983504"/>
              <a:gd name="connsiteY37" fmla="*/ 1984836 h 6858000"/>
              <a:gd name="connsiteX38" fmla="*/ 1938218 w 1983504"/>
              <a:gd name="connsiteY38" fmla="*/ 2013292 h 6858000"/>
              <a:gd name="connsiteX39" fmla="*/ 1805376 w 1983504"/>
              <a:gd name="connsiteY39" fmla="*/ 2102219 h 6858000"/>
              <a:gd name="connsiteX40" fmla="*/ 1563844 w 1983504"/>
              <a:gd name="connsiteY40" fmla="*/ 2077320 h 6858000"/>
              <a:gd name="connsiteX41" fmla="*/ 1920104 w 1983504"/>
              <a:gd name="connsiteY41" fmla="*/ 2208931 h 6858000"/>
              <a:gd name="connsiteX42" fmla="*/ 766792 w 1983504"/>
              <a:gd name="connsiteY42" fmla="*/ 1892353 h 6858000"/>
              <a:gd name="connsiteX43" fmla="*/ 839252 w 1983504"/>
              <a:gd name="connsiteY43" fmla="*/ 1974165 h 6858000"/>
              <a:gd name="connsiteX44" fmla="*/ 1243816 w 1983504"/>
              <a:gd name="connsiteY44" fmla="*/ 2191146 h 6858000"/>
              <a:gd name="connsiteX45" fmla="*/ 1358543 w 1983504"/>
              <a:gd name="connsiteY45" fmla="*/ 2326314 h 6858000"/>
              <a:gd name="connsiteX46" fmla="*/ 1479310 w 1983504"/>
              <a:gd name="connsiteY46" fmla="*/ 2401012 h 6858000"/>
              <a:gd name="connsiteX47" fmla="*/ 1648381 w 1983504"/>
              <a:gd name="connsiteY47" fmla="*/ 2401012 h 6858000"/>
              <a:gd name="connsiteX48" fmla="*/ 1769146 w 1983504"/>
              <a:gd name="connsiteY48" fmla="*/ 2518395 h 6858000"/>
              <a:gd name="connsiteX49" fmla="*/ 1645361 w 1983504"/>
              <a:gd name="connsiteY49" fmla="*/ 2543294 h 6858000"/>
              <a:gd name="connsiteX50" fmla="*/ 1500444 w 1983504"/>
              <a:gd name="connsiteY50" fmla="*/ 2525509 h 6858000"/>
              <a:gd name="connsiteX51" fmla="*/ 1337410 w 1983504"/>
              <a:gd name="connsiteY51" fmla="*/ 2564636 h 6858000"/>
              <a:gd name="connsiteX52" fmla="*/ 1186452 w 1983504"/>
              <a:gd name="connsiteY52" fmla="*/ 2532623 h 6858000"/>
              <a:gd name="connsiteX53" fmla="*/ 1005304 w 1983504"/>
              <a:gd name="connsiteY53" fmla="*/ 2553965 h 6858000"/>
              <a:gd name="connsiteX54" fmla="*/ 947940 w 1983504"/>
              <a:gd name="connsiteY54" fmla="*/ 2692689 h 6858000"/>
              <a:gd name="connsiteX55" fmla="*/ 929826 w 1983504"/>
              <a:gd name="connsiteY55" fmla="*/ 2703362 h 6858000"/>
              <a:gd name="connsiteX56" fmla="*/ 594701 w 1983504"/>
              <a:gd name="connsiteY56" fmla="*/ 2923898 h 6858000"/>
              <a:gd name="connsiteX57" fmla="*/ 501108 w 1983504"/>
              <a:gd name="connsiteY57" fmla="*/ 2941684 h 6858000"/>
              <a:gd name="connsiteX58" fmla="*/ 1053610 w 1983504"/>
              <a:gd name="connsiteY58" fmla="*/ 3329402 h 6858000"/>
              <a:gd name="connsiteX59" fmla="*/ 682256 w 1983504"/>
              <a:gd name="connsiteY59" fmla="*/ 3229805 h 6858000"/>
              <a:gd name="connsiteX60" fmla="*/ 630932 w 1983504"/>
              <a:gd name="connsiteY60" fmla="*/ 3393429 h 6858000"/>
              <a:gd name="connsiteX61" fmla="*/ 806041 w 1983504"/>
              <a:gd name="connsiteY61" fmla="*/ 3539269 h 6858000"/>
              <a:gd name="connsiteX62" fmla="*/ 869444 w 1983504"/>
              <a:gd name="connsiteY62" fmla="*/ 3827390 h 6858000"/>
              <a:gd name="connsiteX63" fmla="*/ 839252 w 1983504"/>
              <a:gd name="connsiteY63" fmla="*/ 4090612 h 6858000"/>
              <a:gd name="connsiteX64" fmla="*/ 763774 w 1983504"/>
              <a:gd name="connsiteY64" fmla="*/ 4172424 h 6858000"/>
              <a:gd name="connsiteX65" fmla="*/ 655085 w 1983504"/>
              <a:gd name="connsiteY65" fmla="*/ 4321821 h 6858000"/>
              <a:gd name="connsiteX66" fmla="*/ 588662 w 1983504"/>
              <a:gd name="connsiteY66" fmla="*/ 4414305 h 6858000"/>
              <a:gd name="connsiteX67" fmla="*/ 356189 w 1983504"/>
              <a:gd name="connsiteY67" fmla="*/ 4378734 h 6858000"/>
              <a:gd name="connsiteX68" fmla="*/ 667160 w 1983504"/>
              <a:gd name="connsiteY68" fmla="*/ 4613499 h 6858000"/>
              <a:gd name="connsiteX69" fmla="*/ 416573 w 1983504"/>
              <a:gd name="connsiteY69" fmla="*/ 4585042 h 6858000"/>
              <a:gd name="connsiteX70" fmla="*/ 335056 w 1983504"/>
              <a:gd name="connsiteY70" fmla="*/ 4602828 h 6858000"/>
              <a:gd name="connsiteX71" fmla="*/ 380342 w 1983504"/>
              <a:gd name="connsiteY71" fmla="*/ 4677526 h 6858000"/>
              <a:gd name="connsiteX72" fmla="*/ 564510 w 1983504"/>
              <a:gd name="connsiteY72" fmla="*/ 4805580 h 6858000"/>
              <a:gd name="connsiteX73" fmla="*/ 944922 w 1983504"/>
              <a:gd name="connsiteY73" fmla="*/ 5154171 h 6858000"/>
              <a:gd name="connsiteX74" fmla="*/ 576586 w 1983504"/>
              <a:gd name="connsiteY74" fmla="*/ 4994104 h 6858000"/>
              <a:gd name="connsiteX75" fmla="*/ 963036 w 1983504"/>
              <a:gd name="connsiteY75" fmla="*/ 5353367 h 6858000"/>
              <a:gd name="connsiteX76" fmla="*/ 1047572 w 1983504"/>
              <a:gd name="connsiteY76" fmla="*/ 5474306 h 6858000"/>
              <a:gd name="connsiteX77" fmla="*/ 1222682 w 1983504"/>
              <a:gd name="connsiteY77" fmla="*/ 5769542 h 6858000"/>
              <a:gd name="connsiteX78" fmla="*/ 1213626 w 1983504"/>
              <a:gd name="connsiteY78" fmla="*/ 5801555 h 6858000"/>
              <a:gd name="connsiteX79" fmla="*/ 1014361 w 1983504"/>
              <a:gd name="connsiteY79" fmla="*/ 5755314 h 6858000"/>
              <a:gd name="connsiteX80" fmla="*/ 1274008 w 1983504"/>
              <a:gd name="connsiteY80" fmla="*/ 6004307 h 6858000"/>
              <a:gd name="connsiteX81" fmla="*/ 1542711 w 1983504"/>
              <a:gd name="connsiteY81" fmla="*/ 6196388 h 6858000"/>
              <a:gd name="connsiteX82" fmla="*/ 1352504 w 1983504"/>
              <a:gd name="connsiteY82" fmla="*/ 6167932 h 6858000"/>
              <a:gd name="connsiteX83" fmla="*/ 1089840 w 1983504"/>
              <a:gd name="connsiteY83" fmla="*/ 6057663 h 6858000"/>
              <a:gd name="connsiteX84" fmla="*/ 999266 w 1983504"/>
              <a:gd name="connsiteY84" fmla="*/ 6100347 h 6858000"/>
              <a:gd name="connsiteX85" fmla="*/ 1246836 w 1983504"/>
              <a:gd name="connsiteY85" fmla="*/ 6281757 h 6858000"/>
              <a:gd name="connsiteX86" fmla="*/ 1388735 w 1983504"/>
              <a:gd name="connsiteY86" fmla="*/ 6367127 h 6858000"/>
              <a:gd name="connsiteX87" fmla="*/ 1446099 w 1983504"/>
              <a:gd name="connsiteY87" fmla="*/ 6431153 h 6858000"/>
              <a:gd name="connsiteX88" fmla="*/ 1609132 w 1983504"/>
              <a:gd name="connsiteY88" fmla="*/ 6658805 h 6858000"/>
              <a:gd name="connsiteX89" fmla="*/ 1983504 w 1983504"/>
              <a:gd name="connsiteY89" fmla="*/ 6858000 h 6858000"/>
              <a:gd name="connsiteX90" fmla="*/ 0 w 1983504"/>
              <a:gd name="connsiteY90"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Lst>
            <a:rect l="l" t="t" r="r" b="b"/>
            <a:pathLst>
              <a:path w="1983504" h="6858000">
                <a:moveTo>
                  <a:pt x="0" y="0"/>
                </a:moveTo>
                <a:lnTo>
                  <a:pt x="1376658" y="0"/>
                </a:lnTo>
                <a:cubicBezTo>
                  <a:pt x="1482328" y="35571"/>
                  <a:pt x="1584980" y="78255"/>
                  <a:pt x="1690650" y="110269"/>
                </a:cubicBezTo>
                <a:cubicBezTo>
                  <a:pt x="1675553" y="145839"/>
                  <a:pt x="1660458" y="138725"/>
                  <a:pt x="1645361" y="135168"/>
                </a:cubicBezTo>
                <a:cubicBezTo>
                  <a:pt x="1554788" y="120941"/>
                  <a:pt x="1461194" y="110269"/>
                  <a:pt x="1373640" y="71141"/>
                </a:cubicBezTo>
                <a:cubicBezTo>
                  <a:pt x="1352504" y="64027"/>
                  <a:pt x="1328352" y="64027"/>
                  <a:pt x="1319295" y="88927"/>
                </a:cubicBezTo>
                <a:cubicBezTo>
                  <a:pt x="1304199" y="124497"/>
                  <a:pt x="1325332" y="145839"/>
                  <a:pt x="1346468" y="163625"/>
                </a:cubicBezTo>
                <a:cubicBezTo>
                  <a:pt x="1382696" y="195638"/>
                  <a:pt x="1424964" y="188525"/>
                  <a:pt x="1464213" y="192082"/>
                </a:cubicBezTo>
                <a:cubicBezTo>
                  <a:pt x="1572902" y="209867"/>
                  <a:pt x="1624228" y="259665"/>
                  <a:pt x="1648381" y="373491"/>
                </a:cubicBezTo>
                <a:cubicBezTo>
                  <a:pt x="1554788" y="327250"/>
                  <a:pt x="1461194" y="384162"/>
                  <a:pt x="1370620" y="352148"/>
                </a:cubicBezTo>
                <a:cubicBezTo>
                  <a:pt x="1346468" y="345034"/>
                  <a:pt x="1310237" y="355706"/>
                  <a:pt x="1322314" y="394834"/>
                </a:cubicBezTo>
                <a:cubicBezTo>
                  <a:pt x="1334390" y="430405"/>
                  <a:pt x="1373640" y="458860"/>
                  <a:pt x="1304199" y="451747"/>
                </a:cubicBezTo>
                <a:cubicBezTo>
                  <a:pt x="1252873" y="448189"/>
                  <a:pt x="1237778" y="405504"/>
                  <a:pt x="1222682" y="359262"/>
                </a:cubicBezTo>
                <a:cubicBezTo>
                  <a:pt x="1210606" y="334364"/>
                  <a:pt x="1177395" y="320135"/>
                  <a:pt x="1153242" y="334364"/>
                </a:cubicBezTo>
                <a:cubicBezTo>
                  <a:pt x="1123051" y="348592"/>
                  <a:pt x="1132108" y="387720"/>
                  <a:pt x="1132108" y="416176"/>
                </a:cubicBezTo>
                <a:cubicBezTo>
                  <a:pt x="1129088" y="469532"/>
                  <a:pt x="1153242" y="494431"/>
                  <a:pt x="1195509" y="505101"/>
                </a:cubicBezTo>
                <a:cubicBezTo>
                  <a:pt x="1246836" y="519330"/>
                  <a:pt x="1298160" y="537116"/>
                  <a:pt x="1364582" y="558458"/>
                </a:cubicBezTo>
                <a:cubicBezTo>
                  <a:pt x="1292122" y="594028"/>
                  <a:pt x="1237778" y="586915"/>
                  <a:pt x="1183434" y="558458"/>
                </a:cubicBezTo>
                <a:cubicBezTo>
                  <a:pt x="1117012" y="526444"/>
                  <a:pt x="1029458" y="483759"/>
                  <a:pt x="975114" y="522887"/>
                </a:cubicBezTo>
                <a:cubicBezTo>
                  <a:pt x="893597" y="579800"/>
                  <a:pt x="827176" y="544229"/>
                  <a:pt x="754716" y="533558"/>
                </a:cubicBezTo>
                <a:cubicBezTo>
                  <a:pt x="603758" y="512216"/>
                  <a:pt x="697352" y="480203"/>
                  <a:pt x="546395" y="462417"/>
                </a:cubicBezTo>
                <a:cubicBezTo>
                  <a:pt x="486012" y="455303"/>
                  <a:pt x="422610" y="426847"/>
                  <a:pt x="335056" y="465975"/>
                </a:cubicBezTo>
                <a:cubicBezTo>
                  <a:pt x="730563" y="672284"/>
                  <a:pt x="917750" y="658055"/>
                  <a:pt x="1270988" y="910606"/>
                </a:cubicBezTo>
                <a:cubicBezTo>
                  <a:pt x="1255893" y="935506"/>
                  <a:pt x="1240798" y="924835"/>
                  <a:pt x="1225701" y="921277"/>
                </a:cubicBezTo>
                <a:cubicBezTo>
                  <a:pt x="1201548" y="917720"/>
                  <a:pt x="1171356" y="903491"/>
                  <a:pt x="1165318" y="949734"/>
                </a:cubicBezTo>
                <a:cubicBezTo>
                  <a:pt x="1162298" y="985305"/>
                  <a:pt x="1180415" y="1003089"/>
                  <a:pt x="1210606" y="1006647"/>
                </a:cubicBezTo>
                <a:cubicBezTo>
                  <a:pt x="1298160" y="1020875"/>
                  <a:pt x="1376658" y="1070674"/>
                  <a:pt x="1455156" y="1113358"/>
                </a:cubicBezTo>
                <a:cubicBezTo>
                  <a:pt x="1491385" y="1131144"/>
                  <a:pt x="1530634" y="1156043"/>
                  <a:pt x="1515538" y="1220069"/>
                </a:cubicBezTo>
                <a:cubicBezTo>
                  <a:pt x="1485348" y="1237855"/>
                  <a:pt x="1464213" y="1212955"/>
                  <a:pt x="1440060" y="1209399"/>
                </a:cubicBezTo>
                <a:cubicBezTo>
                  <a:pt x="1415907" y="1205842"/>
                  <a:pt x="1358543" y="1220069"/>
                  <a:pt x="1373640" y="1230741"/>
                </a:cubicBezTo>
                <a:cubicBezTo>
                  <a:pt x="1443080" y="1269868"/>
                  <a:pt x="1316276" y="1365909"/>
                  <a:pt x="1400810" y="1365909"/>
                </a:cubicBezTo>
                <a:cubicBezTo>
                  <a:pt x="1539691" y="1365909"/>
                  <a:pt x="1615170" y="1536647"/>
                  <a:pt x="1748012" y="1540204"/>
                </a:cubicBezTo>
                <a:cubicBezTo>
                  <a:pt x="1769146" y="1540204"/>
                  <a:pt x="1778203" y="1572219"/>
                  <a:pt x="1778203" y="1597117"/>
                </a:cubicBezTo>
                <a:cubicBezTo>
                  <a:pt x="1778203" y="1629132"/>
                  <a:pt x="1757070" y="1632688"/>
                  <a:pt x="1735936" y="1636245"/>
                </a:cubicBezTo>
                <a:cubicBezTo>
                  <a:pt x="1702725" y="1639802"/>
                  <a:pt x="1666496" y="1597117"/>
                  <a:pt x="1624228" y="1657587"/>
                </a:cubicBezTo>
                <a:cubicBezTo>
                  <a:pt x="1702725" y="1693158"/>
                  <a:pt x="1784242" y="1728729"/>
                  <a:pt x="1781223" y="1849668"/>
                </a:cubicBezTo>
                <a:cubicBezTo>
                  <a:pt x="1781223" y="1881683"/>
                  <a:pt x="1814434" y="1895910"/>
                  <a:pt x="1838587" y="1903025"/>
                </a:cubicBezTo>
                <a:cubicBezTo>
                  <a:pt x="1880854" y="1917252"/>
                  <a:pt x="1914065" y="1938595"/>
                  <a:pt x="1938218" y="1984836"/>
                </a:cubicBezTo>
                <a:cubicBezTo>
                  <a:pt x="1938218" y="1995507"/>
                  <a:pt x="1938218" y="2002622"/>
                  <a:pt x="1938218" y="2013292"/>
                </a:cubicBezTo>
                <a:cubicBezTo>
                  <a:pt x="1932180" y="2123562"/>
                  <a:pt x="1871798" y="2120004"/>
                  <a:pt x="1805376" y="2102219"/>
                </a:cubicBezTo>
                <a:cubicBezTo>
                  <a:pt x="1726878" y="2080877"/>
                  <a:pt x="1648381" y="2038192"/>
                  <a:pt x="1563844" y="2077320"/>
                </a:cubicBezTo>
                <a:cubicBezTo>
                  <a:pt x="1681592" y="2130676"/>
                  <a:pt x="1811414" y="2134233"/>
                  <a:pt x="1920104" y="2208931"/>
                </a:cubicBezTo>
                <a:cubicBezTo>
                  <a:pt x="1515538" y="2223159"/>
                  <a:pt x="1159280" y="1984836"/>
                  <a:pt x="766792" y="1892353"/>
                </a:cubicBezTo>
                <a:cubicBezTo>
                  <a:pt x="778869" y="1952823"/>
                  <a:pt x="812080" y="1967051"/>
                  <a:pt x="839252" y="1974165"/>
                </a:cubicBezTo>
                <a:cubicBezTo>
                  <a:pt x="984170" y="2020407"/>
                  <a:pt x="1110974" y="2112891"/>
                  <a:pt x="1243816" y="2191146"/>
                </a:cubicBezTo>
                <a:cubicBezTo>
                  <a:pt x="1298160" y="2223159"/>
                  <a:pt x="1337410" y="2258731"/>
                  <a:pt x="1358543" y="2326314"/>
                </a:cubicBezTo>
                <a:cubicBezTo>
                  <a:pt x="1376658" y="2390340"/>
                  <a:pt x="1412888" y="2418796"/>
                  <a:pt x="1479310" y="2401012"/>
                </a:cubicBezTo>
                <a:cubicBezTo>
                  <a:pt x="1533654" y="2386784"/>
                  <a:pt x="1591018" y="2393898"/>
                  <a:pt x="1648381" y="2401012"/>
                </a:cubicBezTo>
                <a:cubicBezTo>
                  <a:pt x="1711782" y="2408126"/>
                  <a:pt x="1784242" y="2479267"/>
                  <a:pt x="1769146" y="2518395"/>
                </a:cubicBezTo>
                <a:cubicBezTo>
                  <a:pt x="1738956" y="2582422"/>
                  <a:pt x="1687630" y="2550408"/>
                  <a:pt x="1645361" y="2543294"/>
                </a:cubicBezTo>
                <a:cubicBezTo>
                  <a:pt x="1594036" y="2536181"/>
                  <a:pt x="1500444" y="2518395"/>
                  <a:pt x="1500444" y="2525509"/>
                </a:cubicBezTo>
                <a:cubicBezTo>
                  <a:pt x="1467232" y="2685576"/>
                  <a:pt x="1391754" y="2564636"/>
                  <a:pt x="1337410" y="2564636"/>
                </a:cubicBezTo>
                <a:cubicBezTo>
                  <a:pt x="1286084" y="2564636"/>
                  <a:pt x="1234759" y="2546851"/>
                  <a:pt x="1186452" y="2532623"/>
                </a:cubicBezTo>
                <a:cubicBezTo>
                  <a:pt x="1123051" y="2514837"/>
                  <a:pt x="1065688" y="2546851"/>
                  <a:pt x="1005304" y="2553965"/>
                </a:cubicBezTo>
                <a:cubicBezTo>
                  <a:pt x="950960" y="2561080"/>
                  <a:pt x="981150" y="2653563"/>
                  <a:pt x="947940" y="2692689"/>
                </a:cubicBezTo>
                <a:cubicBezTo>
                  <a:pt x="941903" y="2703362"/>
                  <a:pt x="935864" y="2703362"/>
                  <a:pt x="929826" y="2703362"/>
                </a:cubicBezTo>
                <a:cubicBezTo>
                  <a:pt x="911711" y="2980812"/>
                  <a:pt x="594701" y="2913227"/>
                  <a:pt x="594701" y="2923898"/>
                </a:cubicBezTo>
                <a:cubicBezTo>
                  <a:pt x="567529" y="2941684"/>
                  <a:pt x="534318" y="2899000"/>
                  <a:pt x="501108" y="2941684"/>
                </a:cubicBezTo>
                <a:cubicBezTo>
                  <a:pt x="643007" y="3137322"/>
                  <a:pt x="860386" y="3183563"/>
                  <a:pt x="1053610" y="3329402"/>
                </a:cubicBezTo>
                <a:cubicBezTo>
                  <a:pt x="893597" y="3379202"/>
                  <a:pt x="800002" y="3208463"/>
                  <a:pt x="682256" y="3229805"/>
                </a:cubicBezTo>
                <a:cubicBezTo>
                  <a:pt x="624893" y="3283162"/>
                  <a:pt x="796984" y="3368530"/>
                  <a:pt x="630932" y="3393429"/>
                </a:cubicBezTo>
                <a:cubicBezTo>
                  <a:pt x="703390" y="3439672"/>
                  <a:pt x="754716" y="3485914"/>
                  <a:pt x="806041" y="3539269"/>
                </a:cubicBezTo>
                <a:cubicBezTo>
                  <a:pt x="893597" y="3635309"/>
                  <a:pt x="911711" y="3699337"/>
                  <a:pt x="869444" y="3827390"/>
                </a:cubicBezTo>
                <a:cubicBezTo>
                  <a:pt x="842270" y="3912759"/>
                  <a:pt x="803022" y="3991015"/>
                  <a:pt x="839252" y="4090612"/>
                </a:cubicBezTo>
                <a:cubicBezTo>
                  <a:pt x="863405" y="4158196"/>
                  <a:pt x="854347" y="4204438"/>
                  <a:pt x="763774" y="4172424"/>
                </a:cubicBezTo>
                <a:cubicBezTo>
                  <a:pt x="667160" y="4140411"/>
                  <a:pt x="630932" y="4200882"/>
                  <a:pt x="655085" y="4321821"/>
                </a:cubicBezTo>
                <a:cubicBezTo>
                  <a:pt x="670179" y="4400076"/>
                  <a:pt x="655085" y="4424975"/>
                  <a:pt x="588662" y="4414305"/>
                </a:cubicBezTo>
                <a:cubicBezTo>
                  <a:pt x="516204" y="4403633"/>
                  <a:pt x="446764" y="4353835"/>
                  <a:pt x="356189" y="4378734"/>
                </a:cubicBezTo>
                <a:cubicBezTo>
                  <a:pt x="428648" y="4521016"/>
                  <a:pt x="582626" y="4478331"/>
                  <a:pt x="667160" y="4613499"/>
                </a:cubicBezTo>
                <a:cubicBezTo>
                  <a:pt x="567529" y="4613499"/>
                  <a:pt x="489031" y="4613499"/>
                  <a:pt x="416573" y="4585042"/>
                </a:cubicBezTo>
                <a:cubicBezTo>
                  <a:pt x="386381" y="4574373"/>
                  <a:pt x="353170" y="4560144"/>
                  <a:pt x="335056" y="4602828"/>
                </a:cubicBezTo>
                <a:cubicBezTo>
                  <a:pt x="313920" y="4652628"/>
                  <a:pt x="356189" y="4670412"/>
                  <a:pt x="380342" y="4677526"/>
                </a:cubicBezTo>
                <a:cubicBezTo>
                  <a:pt x="449784" y="4702425"/>
                  <a:pt x="504126" y="4759339"/>
                  <a:pt x="564510" y="4805580"/>
                </a:cubicBezTo>
                <a:cubicBezTo>
                  <a:pt x="694332" y="4905177"/>
                  <a:pt x="836233" y="4990547"/>
                  <a:pt x="944922" y="5154171"/>
                </a:cubicBezTo>
                <a:cubicBezTo>
                  <a:pt x="809060" y="5111487"/>
                  <a:pt x="706410" y="5011889"/>
                  <a:pt x="576586" y="4994104"/>
                </a:cubicBezTo>
                <a:cubicBezTo>
                  <a:pt x="688296" y="5143500"/>
                  <a:pt x="830194" y="5243097"/>
                  <a:pt x="963036" y="5353367"/>
                </a:cubicBezTo>
                <a:cubicBezTo>
                  <a:pt x="1002286" y="5385379"/>
                  <a:pt x="1041534" y="5406721"/>
                  <a:pt x="1047572" y="5474306"/>
                </a:cubicBezTo>
                <a:cubicBezTo>
                  <a:pt x="1065688" y="5605917"/>
                  <a:pt x="1113992" y="5712629"/>
                  <a:pt x="1222682" y="5769542"/>
                </a:cubicBezTo>
                <a:cubicBezTo>
                  <a:pt x="1222682" y="5769542"/>
                  <a:pt x="1216644" y="5790884"/>
                  <a:pt x="1213626" y="5801555"/>
                </a:cubicBezTo>
                <a:cubicBezTo>
                  <a:pt x="1147203" y="5805112"/>
                  <a:pt x="1095878" y="5726858"/>
                  <a:pt x="1014361" y="5755314"/>
                </a:cubicBezTo>
                <a:cubicBezTo>
                  <a:pt x="1095878" y="5862025"/>
                  <a:pt x="1162298" y="5954508"/>
                  <a:pt x="1274008" y="6004307"/>
                </a:cubicBezTo>
                <a:cubicBezTo>
                  <a:pt x="1364582" y="6043434"/>
                  <a:pt x="1476290" y="6068335"/>
                  <a:pt x="1542711" y="6196388"/>
                </a:cubicBezTo>
                <a:cubicBezTo>
                  <a:pt x="1467232" y="6221287"/>
                  <a:pt x="1409868" y="6189274"/>
                  <a:pt x="1352504" y="6167932"/>
                </a:cubicBezTo>
                <a:cubicBezTo>
                  <a:pt x="1264950" y="6132361"/>
                  <a:pt x="1177395" y="6093234"/>
                  <a:pt x="1089840" y="6057663"/>
                </a:cubicBezTo>
                <a:cubicBezTo>
                  <a:pt x="1056628" y="6043434"/>
                  <a:pt x="1020400" y="6036320"/>
                  <a:pt x="999266" y="6100347"/>
                </a:cubicBezTo>
                <a:cubicBezTo>
                  <a:pt x="1110974" y="6114575"/>
                  <a:pt x="1177395" y="6199945"/>
                  <a:pt x="1246836" y="6281757"/>
                </a:cubicBezTo>
                <a:cubicBezTo>
                  <a:pt x="1286084" y="6327999"/>
                  <a:pt x="1319295" y="6388469"/>
                  <a:pt x="1388735" y="6367127"/>
                </a:cubicBezTo>
                <a:cubicBezTo>
                  <a:pt x="1424964" y="6356456"/>
                  <a:pt x="1449118" y="6388469"/>
                  <a:pt x="1446099" y="6431153"/>
                </a:cubicBezTo>
                <a:cubicBezTo>
                  <a:pt x="1431002" y="6580550"/>
                  <a:pt x="1518558" y="6630349"/>
                  <a:pt x="1609132" y="6658805"/>
                </a:cubicBezTo>
                <a:cubicBezTo>
                  <a:pt x="1741974" y="6701489"/>
                  <a:pt x="1859720" y="6786859"/>
                  <a:pt x="1983504" y="6858000"/>
                </a:cubicBezTo>
                <a:lnTo>
                  <a:pt x="0" y="6858000"/>
                </a:lnTo>
                <a:close/>
              </a:path>
            </a:pathLst>
          </a:custGeom>
          <a:solidFill>
            <a:schemeClr val="bg2">
              <a:alpha val="50000"/>
            </a:schemeClr>
          </a:solidFill>
          <a:ln w="32707" cap="flat">
            <a:noFill/>
            <a:prstDash val="solid"/>
            <a:miter/>
          </a:ln>
        </p:spPr>
        <p:txBody>
          <a:bodyPr wrap="square" rtlCol="0" anchor="ctr">
            <a:noAutofit/>
          </a:bodyPr>
          <a:lstStyle/>
          <a:p>
            <a:pPr algn="ctr"/>
            <a:endParaRPr lang="en-US"/>
          </a:p>
        </p:txBody>
      </p:sp>
      <p:pic>
        <p:nvPicPr>
          <p:cNvPr id="1030" name="Picture 6" descr="Station Eleven By Emily St. John Mandel">
            <a:extLst>
              <a:ext uri="{FF2B5EF4-FFF2-40B4-BE49-F238E27FC236}">
                <a16:creationId xmlns:a16="http://schemas.microsoft.com/office/drawing/2014/main" id="{D20BE9B5-B456-684F-8E87-AF49F1E61038}"/>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2373313" y="647700"/>
            <a:ext cx="1765300" cy="2709863"/>
          </a:xfrm>
          <a:prstGeom prst="rect">
            <a:avLst/>
          </a:prstGeom>
          <a:extLst>
            <a:ext uri="{909E8E84-426E-40DD-AFC4-6F175D3DCCD1}">
              <a14:hiddenFill xmlns:a14="http://schemas.microsoft.com/office/drawing/2010/main">
                <a:solidFill>
                  <a:srgbClr val="FFFFFF"/>
                </a:solidFill>
              </a14:hiddenFill>
            </a:ext>
          </a:extLst>
        </p:spPr>
      </p:pic>
      <p:pic>
        <p:nvPicPr>
          <p:cNvPr id="1036" name="Picture 12" descr="New York 2140">
            <a:extLst>
              <a:ext uri="{FF2B5EF4-FFF2-40B4-BE49-F238E27FC236}">
                <a16:creationId xmlns:a16="http://schemas.microsoft.com/office/drawing/2014/main" id="{A5713E9E-48E4-4945-946C-36DA94D13C90}"/>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2373313" y="3425825"/>
            <a:ext cx="1765300" cy="2784475"/>
          </a:xfrm>
          <a:prstGeom prst="rect">
            <a:avLst/>
          </a:prstGeom>
          <a:extLst>
            <a:ext uri="{909E8E84-426E-40DD-AFC4-6F175D3DCCD1}">
              <a14:hiddenFill xmlns:a14="http://schemas.microsoft.com/office/drawing/2010/main">
                <a:solidFill>
                  <a:srgbClr val="FFFFFF"/>
                </a:solidFill>
              </a14:hiddenFill>
            </a:ext>
          </a:extLst>
        </p:spPr>
      </p:pic>
      <p:pic>
        <p:nvPicPr>
          <p:cNvPr id="5" name="Picture 14" descr="Around the World in 80 Books: A Guide to Ecological and Climate Themes in  Fiction | by Dragonly.eco | Medium">
            <a:extLst>
              <a:ext uri="{FF2B5EF4-FFF2-40B4-BE49-F238E27FC236}">
                <a16:creationId xmlns:a16="http://schemas.microsoft.com/office/drawing/2014/main" id="{E7270F5D-77C8-6243-8FFD-D8DE004F2C1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06875" y="647700"/>
            <a:ext cx="3687763" cy="5562600"/>
          </a:xfrm>
          <a:prstGeom prst="rect">
            <a:avLst/>
          </a:prstGeom>
          <a:extLst>
            <a:ext uri="{909E8E84-426E-40DD-AFC4-6F175D3DCCD1}">
              <a14:hiddenFill xmlns:a14="http://schemas.microsoft.com/office/drawing/2010/main">
                <a:solidFill>
                  <a:srgbClr val="FFFFFF"/>
                </a:solidFill>
              </a14:hiddenFill>
            </a:ext>
          </a:extLst>
        </p:spPr>
      </p:pic>
      <p:pic>
        <p:nvPicPr>
          <p:cNvPr id="1028" name="Picture 4" descr="7968228. sx318 ">
            <a:extLst>
              <a:ext uri="{FF2B5EF4-FFF2-40B4-BE49-F238E27FC236}">
                <a16:creationId xmlns:a16="http://schemas.microsoft.com/office/drawing/2014/main" id="{AB0F58EB-445F-124F-AFAF-DC3EF07A9B6E}"/>
              </a:ext>
            </a:extLst>
          </p:cNvPr>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7961313" y="647700"/>
            <a:ext cx="1800225" cy="2689225"/>
          </a:xfrm>
          <a:prstGeom prst="rect">
            <a:avLst/>
          </a:prstGeom>
          <a:extLst>
            <a:ext uri="{909E8E84-426E-40DD-AFC4-6F175D3DCCD1}">
              <a14:hiddenFill xmlns:a14="http://schemas.microsoft.com/office/drawing/2010/main">
                <a:solidFill>
                  <a:srgbClr val="FFFFFF"/>
                </a:solidFill>
              </a14:hiddenFill>
            </a:ext>
          </a:extLst>
        </p:spPr>
      </p:pic>
      <p:pic>
        <p:nvPicPr>
          <p:cNvPr id="4" name="Picture 1" descr="The Healer by [Tuomainen, Antti]">
            <a:extLst>
              <a:ext uri="{FF2B5EF4-FFF2-40B4-BE49-F238E27FC236}">
                <a16:creationId xmlns:a16="http://schemas.microsoft.com/office/drawing/2014/main" id="{1ED3F023-3D2B-9B48-844B-3CE88E059DCF}"/>
              </a:ext>
            </a:extLst>
          </p:cNvPr>
          <p:cNvPicPr>
            <a:picLocks noChangeAspect="1" noChangeArrowheads="1"/>
          </p:cNvPicPr>
          <p:nvPr/>
        </p:nvPicPr>
        <p:blipFill>
          <a:blip r:embed="rId6">
            <a:extLst>
              <a:ext uri="{28A0092B-C50C-407E-A947-70E740481C1C}">
                <a14:useLocalDpi xmlns:a14="http://schemas.microsoft.com/office/drawing/2010/main" val="0"/>
              </a:ext>
            </a:extLst>
          </a:blip>
          <a:stretch>
            <a:fillRect/>
          </a:stretch>
        </p:blipFill>
        <p:spPr bwMode="auto">
          <a:xfrm>
            <a:off x="7961313" y="3406775"/>
            <a:ext cx="1800225" cy="2805113"/>
          </a:xfrm>
          <a:prstGeom prst="rect">
            <a:avLst/>
          </a:prstGeom>
          <a:extLst>
            <a:ext uri="{909E8E84-426E-40DD-AFC4-6F175D3DCCD1}">
              <a14:hiddenFill xmlns:a14="http://schemas.microsoft.com/office/drawing/2010/main">
                <a:solidFill>
                  <a:srgbClr val="FFFFFF"/>
                </a:solidFill>
              </a14:hiddenFill>
            </a:ext>
          </a:extLst>
        </p:spPr>
      </p:pic>
      <p:pic>
        <p:nvPicPr>
          <p:cNvPr id="1034" name="Picture 10">
            <a:extLst>
              <a:ext uri="{FF2B5EF4-FFF2-40B4-BE49-F238E27FC236}">
                <a16:creationId xmlns:a16="http://schemas.microsoft.com/office/drawing/2014/main" id="{6183DF73-99C5-DC49-AD51-450A83954F79}"/>
              </a:ext>
            </a:extLst>
          </p:cNvPr>
          <p:cNvPicPr>
            <a:picLocks noChangeAspect="1" noChangeArrowheads="1"/>
          </p:cNvPicPr>
          <p:nvPr/>
        </p:nvPicPr>
        <p:blipFill>
          <a:blip r:embed="rId7">
            <a:extLst>
              <a:ext uri="{28A0092B-C50C-407E-A947-70E740481C1C}">
                <a14:useLocalDpi xmlns:a14="http://schemas.microsoft.com/office/drawing/2010/main" val="0"/>
              </a:ext>
            </a:extLst>
          </a:blip>
          <a:stretch>
            <a:fillRect/>
          </a:stretch>
        </p:blipFill>
        <p:spPr bwMode="auto">
          <a:xfrm>
            <a:off x="9828213" y="647700"/>
            <a:ext cx="1716088" cy="2860675"/>
          </a:xfrm>
          <a:prstGeom prst="rect">
            <a:avLst/>
          </a:prstGeom>
          <a:extLst>
            <a:ext uri="{909E8E84-426E-40DD-AFC4-6F175D3DCCD1}">
              <a14:hiddenFill xmlns:a14="http://schemas.microsoft.com/office/drawing/2010/main">
                <a:solidFill>
                  <a:srgbClr val="FFFFFF"/>
                </a:solidFill>
              </a14:hiddenFill>
            </a:ext>
          </a:extLst>
        </p:spPr>
      </p:pic>
      <p:pic>
        <p:nvPicPr>
          <p:cNvPr id="1026" name="Picture 2" descr="33311863. sy475 ">
            <a:extLst>
              <a:ext uri="{FF2B5EF4-FFF2-40B4-BE49-F238E27FC236}">
                <a16:creationId xmlns:a16="http://schemas.microsoft.com/office/drawing/2014/main" id="{D13E13F2-F707-B74F-B515-D761B46B51FD}"/>
              </a:ext>
            </a:extLst>
          </p:cNvPr>
          <p:cNvPicPr>
            <a:picLocks noChangeAspect="1" noChangeArrowheads="1"/>
          </p:cNvPicPr>
          <p:nvPr/>
        </p:nvPicPr>
        <p:blipFill>
          <a:blip r:embed="rId8">
            <a:extLst>
              <a:ext uri="{28A0092B-C50C-407E-A947-70E740481C1C}">
                <a14:useLocalDpi xmlns:a14="http://schemas.microsoft.com/office/drawing/2010/main" val="0"/>
              </a:ext>
            </a:extLst>
          </a:blip>
          <a:stretch>
            <a:fillRect/>
          </a:stretch>
        </p:blipFill>
        <p:spPr bwMode="auto">
          <a:xfrm>
            <a:off x="9828213" y="3576638"/>
            <a:ext cx="1716088" cy="2633663"/>
          </a:xfrm>
          <a:prstGeom prst="rect">
            <a:avLst/>
          </a:prstGeom>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40083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Mad_max_fury_road_immortan_joe_by_maltian-d89hlf8">
            <a:extLst>
              <a:ext uri="{FF2B5EF4-FFF2-40B4-BE49-F238E27FC236}">
                <a16:creationId xmlns:a16="http://schemas.microsoft.com/office/drawing/2014/main" id="{129AF6F8-B84E-EC4D-AAD3-0DFDCEF762A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a:stretch/>
        </p:blipFill>
        <p:spPr bwMode="auto">
          <a:xfrm>
            <a:off x="20" y="10"/>
            <a:ext cx="12191980" cy="68579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522700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C7267A7-A155-BB46-93D7-FEC22F542704}"/>
              </a:ext>
            </a:extLst>
          </p:cNvPr>
          <p:cNvSpPr/>
          <p:nvPr/>
        </p:nvSpPr>
        <p:spPr>
          <a:xfrm>
            <a:off x="4255008" y="2413337"/>
            <a:ext cx="6096000" cy="2031325"/>
          </a:xfrm>
          <a:prstGeom prst="rect">
            <a:avLst/>
          </a:prstGeom>
        </p:spPr>
        <p:txBody>
          <a:bodyPr>
            <a:spAutoFit/>
          </a:bodyPr>
          <a:lstStyle/>
          <a:p>
            <a:pPr>
              <a:spcAft>
                <a:spcPts val="0"/>
              </a:spcAft>
            </a:pPr>
            <a:r>
              <a:rPr lang="en-GB" dirty="0">
                <a:solidFill>
                  <a:srgbClr val="231F20"/>
                </a:solidFill>
                <a:latin typeface="Garamond" panose="02020404030301010803" pitchFamily="18" charset="0"/>
                <a:ea typeface="Times New Roman" panose="02020603050405020304" pitchFamily="18" charset="0"/>
                <a:cs typeface="Times New Roman" panose="02020603050405020304" pitchFamily="18" charset="0"/>
              </a:rPr>
              <a:t>the petroleum infrastructure has become embodied memory and habitus for modern humans, insofar as everyday events such as driving or feeling the summer heat or asphalt on the soles of one’s feet are </a:t>
            </a:r>
            <a:r>
              <a:rPr lang="en-GB" b="1" dirty="0">
                <a:solidFill>
                  <a:srgbClr val="231F20"/>
                </a:solidFill>
                <a:latin typeface="Garamond" panose="02020404030301010803" pitchFamily="18" charset="0"/>
                <a:ea typeface="Times New Roman" panose="02020603050405020304" pitchFamily="18" charset="0"/>
                <a:cs typeface="Times New Roman" panose="02020603050405020304" pitchFamily="18" charset="0"/>
              </a:rPr>
              <a:t>incorporating practices</a:t>
            </a:r>
            <a:r>
              <a:rPr lang="en-GB" dirty="0">
                <a:solidFill>
                  <a:srgbClr val="231F20"/>
                </a:solidFill>
                <a:latin typeface="Garamond" panose="02020404030301010803" pitchFamily="18" charset="0"/>
                <a:ea typeface="Times New Roman" panose="02020603050405020304" pitchFamily="18" charset="0"/>
                <a:cs typeface="Times New Roman" panose="02020603050405020304" pitchFamily="18" charset="0"/>
              </a:rPr>
              <a:t>…de-coupling human corporeal memory from the infrastructures that have sustained it may be the primary challenge for ecological narrative in the service of human species survival beyond the twenty-ﬁrst century. (26) </a:t>
            </a:r>
            <a:endParaRPr lang="en-GB" dirty="0">
              <a:latin typeface="Calibri" panose="020F0502020204030204" pitchFamily="34" charset="0"/>
              <a:ea typeface="Calibri" panose="020F0502020204030204" pitchFamily="34" charset="0"/>
              <a:cs typeface="Times New Roman" panose="02020603050405020304" pitchFamily="18" charset="0"/>
            </a:endParaRPr>
          </a:p>
        </p:txBody>
      </p:sp>
      <p:pic>
        <p:nvPicPr>
          <p:cNvPr id="3" name="Picture 2" descr="http://global.oup.com/academic/covers/uk/pop-up/9780199899425">
            <a:extLst>
              <a:ext uri="{FF2B5EF4-FFF2-40B4-BE49-F238E27FC236}">
                <a16:creationId xmlns:a16="http://schemas.microsoft.com/office/drawing/2014/main" id="{54AC546C-D6D1-CF46-B2CF-8009621E1A2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7735" y="1481989"/>
            <a:ext cx="2560320" cy="38940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268828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51D9BEE-C7A5-F64D-A384-ED6159D10692}"/>
              </a:ext>
            </a:extLst>
          </p:cNvPr>
          <p:cNvSpPr/>
          <p:nvPr/>
        </p:nvSpPr>
        <p:spPr>
          <a:xfrm>
            <a:off x="430306" y="460140"/>
            <a:ext cx="4464424" cy="5355312"/>
          </a:xfrm>
          <a:prstGeom prst="rect">
            <a:avLst/>
          </a:prstGeom>
        </p:spPr>
        <p:txBody>
          <a:bodyPr wrap="square">
            <a:spAutoFit/>
          </a:bodyPr>
          <a:lstStyle/>
          <a:p>
            <a:pPr>
              <a:spcAft>
                <a:spcPts val="0"/>
              </a:spcAft>
            </a:pPr>
            <a:r>
              <a:rPr lang="en-GB" dirty="0">
                <a:latin typeface="Baskerville" panose="02020502070401020303" pitchFamily="18" charset="0"/>
                <a:ea typeface="Times New Roman" panose="02020603050405020304" pitchFamily="18" charset="0"/>
                <a:cs typeface="Times New Roman" panose="02020603050405020304" pitchFamily="18" charset="0"/>
              </a:rPr>
              <a:t>They came upon a roadside gas station. They stood in the road and studied it….the </a:t>
            </a:r>
            <a:r>
              <a:rPr lang="en-GB" b="1" dirty="0">
                <a:latin typeface="Baskerville" panose="02020502070401020303" pitchFamily="18" charset="0"/>
                <a:ea typeface="Times New Roman" panose="02020603050405020304" pitchFamily="18" charset="0"/>
                <a:cs typeface="Times New Roman" panose="02020603050405020304" pitchFamily="18" charset="0"/>
              </a:rPr>
              <a:t>weeds</a:t>
            </a:r>
            <a:r>
              <a:rPr lang="en-GB" dirty="0">
                <a:latin typeface="Baskerville" panose="02020502070401020303" pitchFamily="18" charset="0"/>
                <a:ea typeface="Times New Roman" panose="02020603050405020304" pitchFamily="18" charset="0"/>
                <a:cs typeface="Times New Roman" panose="02020603050405020304" pitchFamily="18" charset="0"/>
              </a:rPr>
              <a:t> they forded fell to dust about them. They crossed </a:t>
            </a:r>
            <a:r>
              <a:rPr lang="en-GB" b="1" dirty="0">
                <a:latin typeface="Baskerville" panose="02020502070401020303" pitchFamily="18" charset="0"/>
                <a:ea typeface="Times New Roman" panose="02020603050405020304" pitchFamily="18" charset="0"/>
                <a:cs typeface="Times New Roman" panose="02020603050405020304" pitchFamily="18" charset="0"/>
              </a:rPr>
              <a:t>the broken asphalt apron </a:t>
            </a:r>
            <a:r>
              <a:rPr lang="en-GB" dirty="0">
                <a:latin typeface="Baskerville" panose="02020502070401020303" pitchFamily="18" charset="0"/>
                <a:ea typeface="Times New Roman" panose="02020603050405020304" pitchFamily="18" charset="0"/>
                <a:cs typeface="Times New Roman" panose="02020603050405020304" pitchFamily="18" charset="0"/>
              </a:rPr>
              <a:t>and found the tank for the pumps. </a:t>
            </a:r>
            <a:r>
              <a:rPr lang="en-GB" b="1" dirty="0">
                <a:latin typeface="Baskerville" panose="02020502070401020303" pitchFamily="18" charset="0"/>
                <a:ea typeface="Times New Roman" panose="02020603050405020304" pitchFamily="18" charset="0"/>
                <a:cs typeface="Times New Roman" panose="02020603050405020304" pitchFamily="18" charset="0"/>
              </a:rPr>
              <a:t>The cap was gone </a:t>
            </a:r>
            <a:r>
              <a:rPr lang="en-GB" dirty="0">
                <a:latin typeface="Baskerville" panose="02020502070401020303" pitchFamily="18" charset="0"/>
                <a:ea typeface="Times New Roman" panose="02020603050405020304" pitchFamily="18" charset="0"/>
                <a:cs typeface="Times New Roman" panose="02020603050405020304" pitchFamily="18" charset="0"/>
              </a:rPr>
              <a:t>and the man dropped to his elbows to smell the pipe but the </a:t>
            </a:r>
            <a:r>
              <a:rPr lang="en-GB" dirty="0" err="1">
                <a:latin typeface="Baskerville" panose="02020502070401020303" pitchFamily="18" charset="0"/>
                <a:ea typeface="Times New Roman" panose="02020603050405020304" pitchFamily="18" charset="0"/>
                <a:cs typeface="Times New Roman" panose="02020603050405020304" pitchFamily="18" charset="0"/>
              </a:rPr>
              <a:t>odor</a:t>
            </a:r>
            <a:r>
              <a:rPr lang="en-GB" dirty="0">
                <a:latin typeface="Baskerville" panose="02020502070401020303" pitchFamily="18" charset="0"/>
                <a:ea typeface="Times New Roman" panose="02020603050405020304" pitchFamily="18" charset="0"/>
                <a:cs typeface="Times New Roman" panose="02020603050405020304" pitchFamily="18" charset="0"/>
              </a:rPr>
              <a:t> of gas was only a </a:t>
            </a:r>
            <a:r>
              <a:rPr lang="en-GB" dirty="0" err="1">
                <a:latin typeface="Baskerville" panose="02020502070401020303" pitchFamily="18" charset="0"/>
                <a:ea typeface="Times New Roman" panose="02020603050405020304" pitchFamily="18" charset="0"/>
                <a:cs typeface="Times New Roman" panose="02020603050405020304" pitchFamily="18" charset="0"/>
              </a:rPr>
              <a:t>rumor</a:t>
            </a:r>
            <a:r>
              <a:rPr lang="en-GB" dirty="0">
                <a:latin typeface="Baskerville" panose="02020502070401020303" pitchFamily="18" charset="0"/>
                <a:ea typeface="Times New Roman" panose="02020603050405020304" pitchFamily="18" charset="0"/>
                <a:cs typeface="Times New Roman" panose="02020603050405020304" pitchFamily="18" charset="0"/>
              </a:rPr>
              <a:t>, faint and stale. He stood and looked over the building. The pumps standing with their hoses oddly still in place. The windows intact. The door to the service bay was open and he went in. A standing metal toolbox against one wall. He went through the drawers but </a:t>
            </a:r>
            <a:r>
              <a:rPr lang="en-GB" b="1" dirty="0">
                <a:latin typeface="Baskerville" panose="02020502070401020303" pitchFamily="18" charset="0"/>
                <a:ea typeface="Times New Roman" panose="02020603050405020304" pitchFamily="18" charset="0"/>
                <a:cs typeface="Times New Roman" panose="02020603050405020304" pitchFamily="18" charset="0"/>
              </a:rPr>
              <a:t>there was nothing there that he could use</a:t>
            </a:r>
            <a:r>
              <a:rPr lang="en-GB" dirty="0">
                <a:latin typeface="Baskerville" panose="02020502070401020303" pitchFamily="18" charset="0"/>
                <a:ea typeface="Times New Roman" panose="02020603050405020304" pitchFamily="18" charset="0"/>
                <a:cs typeface="Times New Roman" panose="02020603050405020304" pitchFamily="18" charset="0"/>
              </a:rPr>
              <a:t>….He stood looking around the garage. A metal barrel full of trash…dust and ash everywhere</a:t>
            </a:r>
            <a:r>
              <a:rPr lang="en-GB" b="1" dirty="0">
                <a:latin typeface="Baskerville" panose="02020502070401020303" pitchFamily="18" charset="0"/>
                <a:ea typeface="Times New Roman" panose="02020603050405020304" pitchFamily="18" charset="0"/>
                <a:cs typeface="Times New Roman" panose="02020603050405020304" pitchFamily="18" charset="0"/>
              </a:rPr>
              <a:t>….Some old automotive manuals, swollen and sodden</a:t>
            </a:r>
            <a:r>
              <a:rPr lang="en-GB" dirty="0">
                <a:latin typeface="Baskerville" panose="02020502070401020303" pitchFamily="18" charset="0"/>
                <a:ea typeface="Times New Roman" panose="02020603050405020304" pitchFamily="18" charset="0"/>
                <a:cs typeface="Times New Roman" panose="02020603050405020304" pitchFamily="18" charset="0"/>
              </a:rPr>
              <a:t>. </a:t>
            </a:r>
          </a:p>
          <a:p>
            <a:pPr>
              <a:spcAft>
                <a:spcPts val="0"/>
              </a:spcAft>
            </a:pPr>
            <a:r>
              <a:rPr lang="en-GB" i="1" dirty="0">
                <a:latin typeface="Baskerville" panose="02020502070401020303" pitchFamily="18" charset="0"/>
                <a:ea typeface="Times New Roman" panose="02020603050405020304" pitchFamily="18" charset="0"/>
                <a:cs typeface="Times New Roman" panose="02020603050405020304" pitchFamily="18" charset="0"/>
              </a:rPr>
              <a:t>The Road </a:t>
            </a:r>
            <a:r>
              <a:rPr lang="en-GB" dirty="0">
                <a:latin typeface="Baskerville" panose="02020502070401020303" pitchFamily="18" charset="0"/>
                <a:ea typeface="Times New Roman" panose="02020603050405020304" pitchFamily="18" charset="0"/>
                <a:cs typeface="Times New Roman" panose="02020603050405020304" pitchFamily="18" charset="0"/>
              </a:rPr>
              <a:t>4-5</a:t>
            </a:r>
            <a:endParaRPr lang="en-GB" dirty="0">
              <a:latin typeface="Calibri" panose="020F0502020204030204" pitchFamily="34" charset="0"/>
              <a:ea typeface="Times New Roman" panose="02020603050405020304" pitchFamily="18" charset="0"/>
              <a:cs typeface="Times New Roman" panose="02020603050405020304" pitchFamily="18" charset="0"/>
            </a:endParaRPr>
          </a:p>
        </p:txBody>
      </p:sp>
      <p:pic>
        <p:nvPicPr>
          <p:cNvPr id="4" name="Picture 3">
            <a:extLst>
              <a:ext uri="{FF2B5EF4-FFF2-40B4-BE49-F238E27FC236}">
                <a16:creationId xmlns:a16="http://schemas.microsoft.com/office/drawing/2014/main" id="{BBE9CA00-3D6B-594F-83A5-4AF5081CDE37}"/>
              </a:ext>
            </a:extLst>
          </p:cNvPr>
          <p:cNvPicPr>
            <a:picLocks noChangeAspect="1"/>
          </p:cNvPicPr>
          <p:nvPr/>
        </p:nvPicPr>
        <p:blipFill>
          <a:blip r:embed="rId2">
            <a:extLst>
              <a:ext uri="{BEBA8EAE-BF5A-486C-A8C5-ECC9F3942E4B}">
                <a14:imgProps xmlns:a14="http://schemas.microsoft.com/office/drawing/2010/main">
                  <a14:imgLayer>
                    <a14:imgEffect>
                      <a14:brightnessContrast bright="66000"/>
                    </a14:imgEffect>
                  </a14:imgLayer>
                </a14:imgProps>
              </a:ext>
            </a:extLst>
          </a:blip>
          <a:stretch>
            <a:fillRect/>
          </a:stretch>
        </p:blipFill>
        <p:spPr>
          <a:xfrm>
            <a:off x="6400800" y="215152"/>
            <a:ext cx="5498726" cy="3331740"/>
          </a:xfrm>
          <a:prstGeom prst="rect">
            <a:avLst/>
          </a:prstGeom>
          <a:effectLst>
            <a:outerShdw dist="50800" dir="5400000" algn="ctr" rotWithShape="0">
              <a:srgbClr val="000000"/>
            </a:outerShdw>
          </a:effectLst>
        </p:spPr>
      </p:pic>
      <p:pic>
        <p:nvPicPr>
          <p:cNvPr id="6" name="Picture 5">
            <a:extLst>
              <a:ext uri="{FF2B5EF4-FFF2-40B4-BE49-F238E27FC236}">
                <a16:creationId xmlns:a16="http://schemas.microsoft.com/office/drawing/2014/main" id="{60A68DA6-7050-0C45-BCA1-51D1266F4416}"/>
              </a:ext>
            </a:extLst>
          </p:cNvPr>
          <p:cNvPicPr>
            <a:picLocks noChangeAspect="1"/>
          </p:cNvPicPr>
          <p:nvPr/>
        </p:nvPicPr>
        <p:blipFill>
          <a:blip r:embed="rId3">
            <a:extLst>
              <a:ext uri="{BEBA8EAE-BF5A-486C-A8C5-ECC9F3942E4B}">
                <a14:imgProps xmlns:a14="http://schemas.microsoft.com/office/drawing/2010/main">
                  <a14:imgLayer>
                    <a14:imgEffect>
                      <a14:brightnessContrast bright="62000"/>
                    </a14:imgEffect>
                  </a14:imgLayer>
                </a14:imgProps>
              </a:ext>
            </a:extLst>
          </a:blip>
          <a:stretch>
            <a:fillRect/>
          </a:stretch>
        </p:blipFill>
        <p:spPr>
          <a:xfrm>
            <a:off x="5588373" y="3763653"/>
            <a:ext cx="6311153" cy="2902351"/>
          </a:xfrm>
          <a:prstGeom prst="rect">
            <a:avLst/>
          </a:prstGeom>
        </p:spPr>
      </p:pic>
    </p:spTree>
    <p:extLst>
      <p:ext uri="{BB962C8B-B14F-4D97-AF65-F5344CB8AC3E}">
        <p14:creationId xmlns:p14="http://schemas.microsoft.com/office/powerpoint/2010/main" val="513430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B868E5A5-6C84-A247-AFC9-EA86AE1E634A}"/>
              </a:ext>
            </a:extLst>
          </p:cNvPr>
          <p:cNvPicPr>
            <a:picLocks noChangeAspect="1"/>
          </p:cNvPicPr>
          <p:nvPr/>
        </p:nvPicPr>
        <p:blipFill>
          <a:blip r:embed="rId2"/>
          <a:stretch>
            <a:fillRect/>
          </a:stretch>
        </p:blipFill>
        <p:spPr>
          <a:xfrm>
            <a:off x="622549" y="853333"/>
            <a:ext cx="3122143" cy="2055920"/>
          </a:xfrm>
          <a:prstGeom prst="rect">
            <a:avLst/>
          </a:prstGeom>
        </p:spPr>
      </p:pic>
      <p:pic>
        <p:nvPicPr>
          <p:cNvPr id="7" name="Picture 6">
            <a:extLst>
              <a:ext uri="{FF2B5EF4-FFF2-40B4-BE49-F238E27FC236}">
                <a16:creationId xmlns:a16="http://schemas.microsoft.com/office/drawing/2014/main" id="{7485E9FB-167E-9641-B43A-7AADE844CD56}"/>
              </a:ext>
            </a:extLst>
          </p:cNvPr>
          <p:cNvPicPr>
            <a:picLocks noChangeAspect="1"/>
          </p:cNvPicPr>
          <p:nvPr/>
        </p:nvPicPr>
        <p:blipFill>
          <a:blip r:embed="rId3"/>
          <a:stretch>
            <a:fillRect/>
          </a:stretch>
        </p:blipFill>
        <p:spPr>
          <a:xfrm>
            <a:off x="622549" y="3939972"/>
            <a:ext cx="3104943" cy="2088074"/>
          </a:xfrm>
          <a:prstGeom prst="rect">
            <a:avLst/>
          </a:prstGeom>
        </p:spPr>
      </p:pic>
      <p:pic>
        <p:nvPicPr>
          <p:cNvPr id="5" name="Picture 4">
            <a:extLst>
              <a:ext uri="{FF2B5EF4-FFF2-40B4-BE49-F238E27FC236}">
                <a16:creationId xmlns:a16="http://schemas.microsoft.com/office/drawing/2014/main" id="{95CA507F-ED2F-A742-B726-9FE30F72F3AD}"/>
              </a:ext>
            </a:extLst>
          </p:cNvPr>
          <p:cNvPicPr>
            <a:picLocks noChangeAspect="1"/>
          </p:cNvPicPr>
          <p:nvPr/>
        </p:nvPicPr>
        <p:blipFill>
          <a:blip r:embed="rId4"/>
          <a:stretch>
            <a:fillRect/>
          </a:stretch>
        </p:blipFill>
        <p:spPr>
          <a:xfrm>
            <a:off x="4381676" y="1809578"/>
            <a:ext cx="3252903" cy="3252903"/>
          </a:xfrm>
          <a:prstGeom prst="rect">
            <a:avLst/>
          </a:prstGeom>
        </p:spPr>
      </p:pic>
      <p:pic>
        <p:nvPicPr>
          <p:cNvPr id="3" name="Picture 2">
            <a:extLst>
              <a:ext uri="{FF2B5EF4-FFF2-40B4-BE49-F238E27FC236}">
                <a16:creationId xmlns:a16="http://schemas.microsoft.com/office/drawing/2014/main" id="{DC71FEF5-8121-BC49-9E9F-7C9EFB918342}"/>
              </a:ext>
            </a:extLst>
          </p:cNvPr>
          <p:cNvPicPr>
            <a:picLocks noChangeAspect="1"/>
          </p:cNvPicPr>
          <p:nvPr/>
        </p:nvPicPr>
        <p:blipFill>
          <a:blip r:embed="rId5"/>
          <a:stretch>
            <a:fillRect/>
          </a:stretch>
        </p:blipFill>
        <p:spPr>
          <a:xfrm>
            <a:off x="8313518" y="2338175"/>
            <a:ext cx="3252903" cy="2195709"/>
          </a:xfrm>
          <a:prstGeom prst="rect">
            <a:avLst/>
          </a:prstGeom>
        </p:spPr>
      </p:pic>
    </p:spTree>
    <p:extLst>
      <p:ext uri="{BB962C8B-B14F-4D97-AF65-F5344CB8AC3E}">
        <p14:creationId xmlns:p14="http://schemas.microsoft.com/office/powerpoint/2010/main" val="1314820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Image result for solarpunk">
            <a:extLst>
              <a:ext uri="{FF2B5EF4-FFF2-40B4-BE49-F238E27FC236}">
                <a16:creationId xmlns:a16="http://schemas.microsoft.com/office/drawing/2014/main" id="{0AC1F2D0-4AF6-6B4A-8FE1-8006A208187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9877" r="-1" b="4490"/>
          <a:stretch/>
        </p:blipFill>
        <p:spPr bwMode="auto">
          <a:xfrm>
            <a:off x="191086" y="171715"/>
            <a:ext cx="5813197" cy="6129087"/>
          </a:xfrm>
          <a:prstGeom prst="rect">
            <a:avLst/>
          </a:prstGeom>
          <a:noFill/>
          <a:extLst>
            <a:ext uri="{909E8E84-426E-40DD-AFC4-6F175D3DCCD1}">
              <a14:hiddenFill xmlns:a14="http://schemas.microsoft.com/office/drawing/2010/main">
                <a:solidFill>
                  <a:srgbClr val="FFFFFF"/>
                </a:solidFill>
              </a14:hiddenFill>
            </a:ext>
          </a:extLst>
        </p:spPr>
      </p:pic>
      <p:pic>
        <p:nvPicPr>
          <p:cNvPr id="17414" name="Picture 6" descr="A high angle view of a fountain&#10;&#10;Description automatically generated with low confidence">
            <a:extLst>
              <a:ext uri="{FF2B5EF4-FFF2-40B4-BE49-F238E27FC236}">
                <a16:creationId xmlns:a16="http://schemas.microsoft.com/office/drawing/2014/main" id="{EDE04F17-4C83-F640-82E0-FE5446EFCB5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3002" r="-3" b="-3"/>
          <a:stretch/>
        </p:blipFill>
        <p:spPr bwMode="auto">
          <a:xfrm>
            <a:off x="6196929" y="171716"/>
            <a:ext cx="5803986" cy="3171422"/>
          </a:xfrm>
          <a:prstGeom prst="rect">
            <a:avLst/>
          </a:prstGeom>
          <a:noFill/>
          <a:extLst>
            <a:ext uri="{909E8E84-426E-40DD-AFC4-6F175D3DCCD1}">
              <a14:hiddenFill xmlns:a14="http://schemas.microsoft.com/office/drawing/2010/main">
                <a:solidFill>
                  <a:srgbClr val="FFFFFF"/>
                </a:solidFill>
              </a14:hiddenFill>
            </a:ext>
          </a:extLst>
        </p:spPr>
      </p:pic>
      <p:pic>
        <p:nvPicPr>
          <p:cNvPr id="17412" name="Picture 4" descr="Image result for solarpunk">
            <a:extLst>
              <a:ext uri="{FF2B5EF4-FFF2-40B4-BE49-F238E27FC236}">
                <a16:creationId xmlns:a16="http://schemas.microsoft.com/office/drawing/2014/main" id="{57F80B72-96C3-A44E-8C19-647FCB055342}"/>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14406"/>
          <a:stretch/>
        </p:blipFill>
        <p:spPr bwMode="auto">
          <a:xfrm>
            <a:off x="6196929" y="3514856"/>
            <a:ext cx="5786386" cy="27859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445944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6" name="Picture 4" descr="https://i.guim.co.uk/img/media/c9ff5591a103484c1e6ce16751eca1355d5173a7/132_0_853_512/master/853.jpg?width=700&amp;quality=85&amp;auto=format&amp;fit=max&amp;s=dec9650a5950d41c751d123ae06daacd">
            <a:extLst>
              <a:ext uri="{FF2B5EF4-FFF2-40B4-BE49-F238E27FC236}">
                <a16:creationId xmlns:a16="http://schemas.microsoft.com/office/drawing/2014/main" id="{307D2BA5-42C2-6B4D-A15A-9378CA96367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6250"/>
          <a:stretch/>
        </p:blipFill>
        <p:spPr bwMode="auto">
          <a:xfrm>
            <a:off x="0" y="0"/>
            <a:ext cx="12192000" cy="68580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60347205"/>
      </p:ext>
    </p:extLst>
  </p:cSld>
  <p:clrMapOvr>
    <a:masterClrMapping/>
  </p:clrMapOvr>
  <p:timing>
    <p:tnLst>
      <p:par>
        <p:cTn id="1" dur="indefinite" restart="never" nodeType="tmRoot">
          <p:childTnLst>
            <p:seq concurrent="1">
              <p:cTn id="2" repeatCount="indefinite" restart="whenNotActive" fill="hold" evtFilter="cancelBubble" nodeType="interactiveSeq">
                <p:stCondLst>
                  <p:cond delay="indefinite"/>
                  <p:cond evt="onBegin" delay="0">
                    <p:tn val="1"/>
                  </p:cond>
                </p:stCondLst>
                <p:endSync evt="end" delay="0">
                  <p:rtn val="all"/>
                </p:endSync>
                <p:childTnLst>
                  <p:par>
                    <p:cTn id="3" fill="hold">
                      <p:stCondLst>
                        <p:cond delay="0"/>
                      </p:stCondLst>
                      <p:childTnLst>
                        <p:par>
                          <p:cTn id="4" fill="hold">
                            <p:stCondLst>
                              <p:cond delay="0"/>
                            </p:stCondLst>
                            <p:childTnLst>
                              <p:par>
                                <p:cTn id="5" presetID="0" presetClass="path" presetSubtype="0" accel="50000" decel="50000" fill="hold" nodeType="clickEffect">
                                  <p:stCondLst>
                                    <p:cond delay="0"/>
                                  </p:stCondLst>
                                  <p:childTnLst>
                                    <p:animMotion origin="layout" path="M 0 0 L 0.24922 0.24861" pathEditMode="relative" ptsTypes="AA">
                                      <p:cBhvr>
                                        <p:cTn id="6" dur="30000" fill="hold"/>
                                        <p:tgtEl>
                                          <p:spTgt spid="18436"/>
                                        </p:tgtEl>
                                        <p:attrNameLst>
                                          <p:attrName>ppt_x</p:attrName>
                                          <p:attrName>ppt_y</p:attrName>
                                        </p:attrNameLst>
                                      </p:cBhvr>
                                    </p:animMotion>
                                  </p:childTnLst>
                                </p:cTn>
                              </p:par>
                              <p:par>
                                <p:cTn id="7" presetID="6" presetClass="emph" presetSubtype="0" accel="50000" decel="50000" fill="hold" nodeType="withEffect">
                                  <p:stCondLst>
                                    <p:cond delay="0"/>
                                  </p:stCondLst>
                                  <p:childTnLst>
                                    <p:animScale>
                                      <p:cBhvr>
                                        <p:cTn id="8" dur="30000" fill="hold"/>
                                        <p:tgtEl>
                                          <p:spTgt spid="18436"/>
                                        </p:tgtEl>
                                      </p:cBhvr>
                                      <p:by x="150000" y="150000"/>
                                    </p:animScale>
                                  </p:childTnLst>
                                </p:cTn>
                              </p:par>
                            </p:childTnLst>
                          </p:cTn>
                        </p:par>
                        <p:par>
                          <p:cTn id="9" fill="hold">
                            <p:stCondLst>
                              <p:cond delay="30000"/>
                            </p:stCondLst>
                            <p:childTnLst>
                              <p:par>
                                <p:cTn id="10" presetID="0" presetClass="path" presetSubtype="0" accel="50000" decel="50000" fill="hold" nodeType="afterEffect">
                                  <p:stCondLst>
                                    <p:cond delay="5000"/>
                                  </p:stCondLst>
                                  <p:childTnLst>
                                    <p:animMotion origin="layout" path="M 0.24922 0.24861 L -0.17947 -0.00728" pathEditMode="relative" ptsTypes="AA">
                                      <p:cBhvr>
                                        <p:cTn id="11" dur="30000" fill="hold"/>
                                        <p:tgtEl>
                                          <p:spTgt spid="18436"/>
                                        </p:tgtEl>
                                        <p:attrNameLst>
                                          <p:attrName>ppt_x</p:attrName>
                                          <p:attrName>ppt_y</p:attrName>
                                        </p:attrNameLst>
                                      </p:cBhvr>
                                    </p:animMotion>
                                  </p:childTnLst>
                                </p:cTn>
                              </p:par>
                            </p:childTnLst>
                          </p:cTn>
                        </p:par>
                        <p:par>
                          <p:cTn id="12" fill="hold">
                            <p:stCondLst>
                              <p:cond delay="65000"/>
                            </p:stCondLst>
                            <p:childTnLst>
                              <p:par>
                                <p:cTn id="13" presetID="0" presetClass="path" presetSubtype="0" accel="50000" decel="50000" fill="hold" nodeType="afterEffect">
                                  <p:stCondLst>
                                    <p:cond delay="5000"/>
                                  </p:stCondLst>
                                  <p:childTnLst>
                                    <p:animMotion origin="layout" path="M -0.17947 -0.00728 L -0.24922 -0.24861" pathEditMode="relative" ptsTypes="AA">
                                      <p:cBhvr>
                                        <p:cTn id="14" dur="30000" fill="hold"/>
                                        <p:tgtEl>
                                          <p:spTgt spid="18436"/>
                                        </p:tgtEl>
                                        <p:attrNameLst>
                                          <p:attrName>ppt_x</p:attrName>
                                          <p:attrName>ppt_y</p:attrName>
                                        </p:attrNameLst>
                                      </p:cBhvr>
                                    </p:animMotion>
                                  </p:childTnLst>
                                </p:cTn>
                              </p:par>
                            </p:childTnLst>
                          </p:cTn>
                        </p:par>
                        <p:par>
                          <p:cTn id="15" fill="hold">
                            <p:stCondLst>
                              <p:cond delay="100000"/>
                            </p:stCondLst>
                            <p:childTnLst>
                              <p:par>
                                <p:cTn id="16" presetID="0" presetClass="path" presetSubtype="0" accel="50000" decel="50000" fill="hold" nodeType="afterEffect">
                                  <p:stCondLst>
                                    <p:cond delay="5000"/>
                                  </p:stCondLst>
                                  <p:childTnLst>
                                    <p:animMotion origin="layout" path="M -0.24922 -0.24861 L 0 0" pathEditMode="relative" ptsTypes="AA">
                                      <p:cBhvr>
                                        <p:cTn id="17" dur="30000" fill="hold"/>
                                        <p:tgtEl>
                                          <p:spTgt spid="18436"/>
                                        </p:tgtEl>
                                        <p:attrNameLst>
                                          <p:attrName>ppt_x</p:attrName>
                                          <p:attrName>ppt_y</p:attrName>
                                        </p:attrNameLst>
                                      </p:cBhvr>
                                    </p:animMotion>
                                  </p:childTnLst>
                                </p:cTn>
                              </p:par>
                              <p:par>
                                <p:cTn id="18" presetID="6" presetClass="emph" presetSubtype="0" accel="50000" decel="50000" fill="hold" nodeType="withEffect">
                                  <p:stCondLst>
                                    <p:cond delay="5000"/>
                                  </p:stCondLst>
                                  <p:childTnLst>
                                    <p:animScale>
                                      <p:cBhvr>
                                        <p:cTn id="19" dur="30000" fill="hold"/>
                                        <p:tgtEl>
                                          <p:spTgt spid="18436"/>
                                        </p:tgtEl>
                                      </p:cBhvr>
                                      <p:by x="150000" y="150000"/>
                                      <p:to x="100000" y="100000"/>
                                    </p:animScale>
                                  </p:childTnLst>
                                </p:cTn>
                              </p:par>
                            </p:childTnLst>
                          </p:cTn>
                        </p:par>
                        <p:par>
                          <p:cTn id="20" fill="hold">
                            <p:stCondLst>
                              <p:cond delay="135000"/>
                            </p:stCondLst>
                            <p:childTnLst>
                              <p:par>
                                <p:cTn id="21" presetID="0" presetClass="path" presetSubtype="0" accel="50000" decel="50000" fill="hold" nodeType="afterEffect">
                                  <p:stCondLst>
                                    <p:cond delay="0"/>
                                  </p:stCondLst>
                                  <p:childTnLst>
                                    <p:animMotion origin="layout" path="M 0 0 L 0 0" pathEditMode="relative" ptsTypes="AA">
                                      <p:cBhvr>
                                        <p:cTn id="22" dur="5000" fill="hold"/>
                                        <p:tgtEl>
                                          <p:spTgt spid="18436"/>
                                        </p:tgtEl>
                                        <p:attrNameLst>
                                          <p:attrName>ppt_x</p:attrName>
                                          <p:attrName>ppt_y</p:attrName>
                                        </p:attrNameLst>
                                      </p:cBhvr>
                                    </p:animMotion>
                                  </p:childTnLst>
                                </p:cTn>
                              </p:par>
                            </p:childTnLst>
                          </p:cTn>
                        </p:par>
                      </p:childTnLst>
                    </p:cTn>
                  </p:par>
                </p:childTnLst>
              </p:cTn>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740</TotalTime>
  <Words>369</Words>
  <Application>Microsoft Macintosh PowerPoint</Application>
  <PresentationFormat>Widescreen</PresentationFormat>
  <Paragraphs>10</Paragraphs>
  <Slides>17</Slides>
  <Notes>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17</vt:i4>
      </vt:variant>
    </vt:vector>
  </HeadingPairs>
  <TitlesOfParts>
    <vt:vector size="24" baseType="lpstr">
      <vt:lpstr>Arial</vt:lpstr>
      <vt:lpstr>Baskerville</vt:lpstr>
      <vt:lpstr>Calibri</vt:lpstr>
      <vt:lpstr>Calibri Light</vt:lpstr>
      <vt:lpstr>Garamond</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Graeme Macdonald</dc:creator>
  <cp:lastModifiedBy>Macdonald, Graeme</cp:lastModifiedBy>
  <cp:revision>9</cp:revision>
  <dcterms:created xsi:type="dcterms:W3CDTF">2021-03-09T12:46:17Z</dcterms:created>
  <dcterms:modified xsi:type="dcterms:W3CDTF">2022-03-08T14:39:48Z</dcterms:modified>
</cp:coreProperties>
</file>