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5.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6.xml" ContentType="application/vnd.openxmlformats-officedocument.theme+xml"/>
  <Override PartName="/ppt/slideLayouts/slideLayout12.xml" ContentType="application/vnd.openxmlformats-officedocument.presentationml.slideLayout+xml"/>
  <Override PartName="/ppt/theme/theme7.xml" ContentType="application/vnd.openxmlformats-officedocument.theme+xml"/>
  <Override PartName="/ppt/slideLayouts/slideLayout13.xml" ContentType="application/vnd.openxmlformats-officedocument.presentationml.slideLayout+xml"/>
  <Override PartName="/ppt/theme/theme8.xml" ContentType="application/vnd.openxmlformats-officedocument.theme+xml"/>
  <Override PartName="/ppt/slideLayouts/slideLayout14.xml" ContentType="application/vnd.openxmlformats-officedocument.presentationml.slideLayout+xml"/>
  <Override PartName="/ppt/theme/theme9.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10.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11.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1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1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1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15.xml" ContentType="application/vnd.openxmlformats-officedocument.theme+xml"/>
  <Override PartName="/ppt/slideLayouts/slideLayout34.xml" ContentType="application/vnd.openxmlformats-officedocument.presentationml.slideLayout+xml"/>
  <Override PartName="/ppt/theme/theme16.xml" ContentType="application/vnd.openxmlformats-officedocument.theme+xml"/>
  <Override PartName="/ppt/slideLayouts/slideLayout35.xml" ContentType="application/vnd.openxmlformats-officedocument.presentationml.slideLayout+xml"/>
  <Override PartName="/ppt/theme/theme17.xml" ContentType="application/vnd.openxmlformats-officedocument.theme+xml"/>
  <Override PartName="/ppt/slideLayouts/slideLayout36.xml" ContentType="application/vnd.openxmlformats-officedocument.presentationml.slideLayout+xml"/>
  <Override PartName="/ppt/theme/theme18.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19.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ink/ink1.xml" ContentType="application/inkml+xml"/>
  <Override PartName="/ppt/ink/ink2.xml" ContentType="application/inkml+xml"/>
  <Override PartName="/ppt/ink/ink3.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 id="2147483650" r:id="rId2"/>
    <p:sldMasterId id="2147483652" r:id="rId3"/>
    <p:sldMasterId id="2147483654" r:id="rId4"/>
    <p:sldMasterId id="2147483656" r:id="rId5"/>
    <p:sldMasterId id="2147483658" r:id="rId6"/>
    <p:sldMasterId id="2147483662" r:id="rId7"/>
    <p:sldMasterId id="2147483711" r:id="rId8"/>
    <p:sldMasterId id="2147483713" r:id="rId9"/>
    <p:sldMasterId id="2147483660" r:id="rId10"/>
    <p:sldMasterId id="2147483715" r:id="rId11"/>
    <p:sldMasterId id="2147483717" r:id="rId12"/>
    <p:sldMasterId id="2147483720" r:id="rId13"/>
    <p:sldMasterId id="2147483723" r:id="rId14"/>
    <p:sldMasterId id="2147483664" r:id="rId15"/>
    <p:sldMasterId id="2147483726" r:id="rId16"/>
    <p:sldMasterId id="2147483728" r:id="rId17"/>
    <p:sldMasterId id="2147483730" r:id="rId18"/>
    <p:sldMasterId id="2147483689" r:id="rId19"/>
  </p:sldMasterIdLst>
  <p:notesMasterIdLst>
    <p:notesMasterId r:id="rId40"/>
  </p:notesMasterIdLst>
  <p:handoutMasterIdLst>
    <p:handoutMasterId r:id="rId41"/>
  </p:handoutMasterIdLst>
  <p:sldIdLst>
    <p:sldId id="256" r:id="rId20"/>
    <p:sldId id="417" r:id="rId21"/>
    <p:sldId id="418" r:id="rId22"/>
    <p:sldId id="419" r:id="rId23"/>
    <p:sldId id="305" r:id="rId24"/>
    <p:sldId id="420" r:id="rId25"/>
    <p:sldId id="326" r:id="rId26"/>
    <p:sldId id="319" r:id="rId27"/>
    <p:sldId id="327" r:id="rId28"/>
    <p:sldId id="321" r:id="rId29"/>
    <p:sldId id="416" r:id="rId30"/>
    <p:sldId id="333" r:id="rId31"/>
    <p:sldId id="347" r:id="rId32"/>
    <p:sldId id="346" r:id="rId33"/>
    <p:sldId id="336" r:id="rId34"/>
    <p:sldId id="315" r:id="rId35"/>
    <p:sldId id="337" r:id="rId36"/>
    <p:sldId id="421" r:id="rId37"/>
    <p:sldId id="314" r:id="rId38"/>
    <p:sldId id="317" r:id="rId39"/>
  </p:sldIdLst>
  <p:sldSz cx="9144000" cy="6858000" type="screen4x3"/>
  <p:notesSz cx="6797675" cy="9926638"/>
  <p:custDataLst>
    <p:tags r:id="rId4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F530"/>
    <a:srgbClr val="EC4C1B"/>
    <a:srgbClr val="B97E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60"/>
  </p:normalViewPr>
  <p:slideViewPr>
    <p:cSldViewPr>
      <p:cViewPr varScale="1">
        <p:scale>
          <a:sx n="108" d="100"/>
          <a:sy n="108" d="100"/>
        </p:scale>
        <p:origin x="171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9" Type="http://schemas.openxmlformats.org/officeDocument/2006/relationships/slide" Target="slides/slide20.xml"/><Relationship Id="rId21" Type="http://schemas.openxmlformats.org/officeDocument/2006/relationships/slide" Target="slides/slide2.xml"/><Relationship Id="rId34" Type="http://schemas.openxmlformats.org/officeDocument/2006/relationships/slide" Target="slides/slide15.xml"/><Relationship Id="rId42" Type="http://schemas.openxmlformats.org/officeDocument/2006/relationships/tags" Target="tags/tag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slide" Target="slides/slide13.xml"/><Relationship Id="rId37" Type="http://schemas.openxmlformats.org/officeDocument/2006/relationships/slide" Target="slides/slide18.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slide" Target="slides/slide9.xml"/><Relationship Id="rId36" Type="http://schemas.openxmlformats.org/officeDocument/2006/relationships/slide" Target="slides/slide17.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12.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slide" Target="slides/slide11.xml"/><Relationship Id="rId35" Type="http://schemas.openxmlformats.org/officeDocument/2006/relationships/slide" Target="slides/slide16.xml"/><Relationship Id="rId43" Type="http://schemas.openxmlformats.org/officeDocument/2006/relationships/presProps" Target="presProp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33" Type="http://schemas.openxmlformats.org/officeDocument/2006/relationships/slide" Target="slides/slide14.xml"/><Relationship Id="rId38" Type="http://schemas.openxmlformats.org/officeDocument/2006/relationships/slide" Target="slides/slide19.xml"/><Relationship Id="rId46" Type="http://schemas.openxmlformats.org/officeDocument/2006/relationships/tableStyles" Target="tableStyles.xml"/><Relationship Id="rId20" Type="http://schemas.openxmlformats.org/officeDocument/2006/relationships/slide" Target="slides/slide1.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2998D5AE-846C-4C2D-8192-3FBDF6F2584E}" type="datetimeFigureOut">
              <a:rPr lang="en-GB" smtClean="0"/>
              <a:t>27/09/2023</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7A58C046-724C-4C5C-983A-C68B7688C085}" type="slidenum">
              <a:rPr lang="en-GB" smtClean="0"/>
              <a:t>‹#›</a:t>
            </a:fld>
            <a:endParaRPr lang="en-GB"/>
          </a:p>
        </p:txBody>
      </p:sp>
    </p:spTree>
    <p:extLst>
      <p:ext uri="{BB962C8B-B14F-4D97-AF65-F5344CB8AC3E}">
        <p14:creationId xmlns:p14="http://schemas.microsoft.com/office/powerpoint/2010/main" val="1049512034"/>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25T14:55:59.065"/>
    </inkml:context>
    <inkml:brush xml:id="br0">
      <inkml:brushProperty name="width" value="0.2" units="cm"/>
      <inkml:brushProperty name="height" value="0.2" units="cm"/>
      <inkml:brushProperty name="color" value="#FFC114"/>
    </inkml:brush>
  </inkml:definitions>
  <inkml:trace contextRef="#ctx0" brushRef="#br0">35 402 24575,'-2'102'0,"5"111"0,0-191 0,9 36 0,-2-19 0,-7-27 0,1 0 0,1 0 0,0 0 0,0-1 0,14 21 0,-11-20 0,-1 0 0,-1 0 0,0 0 0,7 23 0,-9-21 0,1 0 0,0 0 0,0 0 0,2 0 0,-1-1 0,13 17 0,-14-23 0,1 0 0,0 0 0,0-1 0,1 0 0,-1 0 0,2 0 0,-1-1 0,0 0 0,1 0 0,0-1 0,15 6 0,78 20 0,7 2 0,-76-21 0,1-2 0,65 9 0,-39-8 0,22 1 0,20 5 0,-57-9 0,-1-3 0,1-1 0,71-5 0,-32 0 0,1603 2 0,-1676 0 0,0 0 0,0-1 0,-1-1 0,1 0 0,0 0 0,-1 0 0,0-1 0,1-1 0,12-6 0,-17 7 0,-1 1 0,1-1 0,-1 0 0,0-1 0,0 1 0,0-1 0,-1 0 0,1 0 0,-1 0 0,0 0 0,0 0 0,0-1 0,-1 0 0,1 1 0,-1-1 0,0 0 0,-1 0 0,1 0 0,0-6 0,1-12 0,-1-40 0,-2 42 0,0 0 0,6-30 0,4-22 0,-3-1 0,-6-142 0,-3 100 0,4 34 0,-5-95 0,2 168 0,-1 1 0,0-1 0,-1 1 0,0-1 0,0 1 0,-1 0 0,0 0 0,0 1 0,-1-1 0,0 1 0,0 0 0,-1 0 0,0 0 0,-11-9 0,8 8 0,0 1 0,-1-1 0,0 2 0,0-1 0,-1 1 0,1 1 0,-1 0 0,-1 0 0,1 1 0,-15-3 0,-27-4 0,21 4 0,0 1 0,-52-3 0,8 9 0,30 1 0,0-1 0,0-3 0,1-2 0,-57-13 0,58 8 0,-1 1 0,-89-4 0,-94 13 0,96 2 0,-1111-2 0,1219-1 0,1-2 0,-39-8 0,36 6 0,-50-5 0,44 9 0,-87 1 0,107 1 0,0 0 0,1 1 0,-1 0 0,1 1 0,0 1 0,0 0 0,-20 9 0,27-10 0,0 0 0,0 0 0,0 0 0,1 0 0,0 0 0,0 1 0,0-1 0,0 1 0,0 0 0,0 0 0,1 0 0,0 0 0,0 1 0,0-1 0,1 1 0,-1-1 0,1 1 0,-1 6 0,0 9 0,0-1 0,1 0 0,3 24 0,-1-23 0,-1-12 38,0-1 0,1 1 0,1 0 0,-1-1 0,1 1 0,0-1 0,1 0 0,4 10 0,0-6-465,0 0 0,1 0 1,16 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25T13:50:31.647"/>
    </inkml:context>
    <inkml:brush xml:id="br0">
      <inkml:brushProperty name="width" value="0.2" units="cm"/>
      <inkml:brushProperty name="height" value="0.2" units="cm"/>
      <inkml:brushProperty name="color" value="#FFC114"/>
    </inkml:brush>
  </inkml:definitions>
  <inkml:trace contextRef="#ctx0" brushRef="#br0">117 720 24575,'4'-1'0,"-1"-1"0,1 1 0,-1 0 0,0-1 0,0 0 0,1 0 0,-1 0 0,-1 0 0,1 0 0,0 0 0,0-1 0,-1 0 0,1 1 0,3-6 0,9-9 0,12-6 0,-9 6 0,1 1 0,1 0 0,0 2 0,23-12 0,19-10 0,-44 24 0,1 1 0,0 1 0,25-9 0,-20 9 0,0-2 0,0 0 0,42-31 0,-25 16 0,-7 2 0,14-8 0,10-5 0,-48 30 0,1 0 0,-1 1 0,1 1 0,0 0 0,1 0 0,-1 1 0,21-6 0,-3 4 0,0 0 0,44-19 0,-59 21 0,1 0 0,-1 2 0,1-1 0,26-1 0,-20 3 0,29-8 0,-26 5 0,37-4 0,-38 7 0,41-11 0,63-27 0,43-11 0,-130 44 0,1 2 0,0 2 0,1 1 0,50 6 0,-4-2 0,333-2 0,-402 1 0,0 1 0,0 1 0,21 6 0,-18-4 0,38 4 0,-37-7 0,37 10 0,-38-7 0,43 5 0,-33-6 0,-1 1 0,50 14 0,-48-10 0,68 9 0,-6-3 0,-61-8 0,46 2 0,-33-4 0,1 2 0,90 27 0,27 4 0,-132-33 0,0 2 0,0 1 0,-1 2 0,55 24 0,-73-28 0,0-1 0,17 4 0,-22-7 0,1 1 0,-1 0 0,0 0 0,0 1 0,0 0 0,-1 1 0,16 10 0,3 7 0,59 52 0,-80-66 0,0-1 0,-1 1 0,1 0 0,-2 0 0,5 10 0,10 16 0,-13-23 0,-1 0 0,1 0 0,-2 1 0,1-1 0,-2 1 0,1 0 0,-2 1 0,0-1 0,1 13 0,-1 19 0,-5 55 0,0-23 0,5 32 0,-4 99 0,-23-22 0,25-181 0,-4 10 0,0 0 0,-1-1 0,-1 1 0,0-1 0,-1 0 0,-16 23 0,9-13 0,6-12 0,0-1 0,0 1 0,-13 11 0,9-11 0,2 1 0,-11 15 0,-14 20 0,-2-1 0,-78 76 0,89-96 0,20-19 0,0-1 0,-1 1 0,0-1 0,0 0 0,0 0 0,-1-1 0,0 0 0,0-1 0,-17 8 0,20-11 0,-9 4 0,-1 0 0,0 0 0,1 2 0,0 0 0,-17 12 0,-104 63 0,102-63 0,10-8 0,0-2 0,0 0 0,-1-1 0,0-2 0,-44 7 0,-47 13 0,85-18 0,-2-1 0,1-1 0,-57 3 0,-98-10 0,94-1 0,-840 2 0,881-3 0,0-3 0,1-1 0,-76-23 0,54 13 0,-206-59 0,76 19 0,163 45 0,-62-28 0,38 13 0,46 19 0,1 0 0,1-2 0,-1 0 0,-17-15 0,-29-19 0,7 9 0,1-3 0,2-2 0,-62-62 0,104 93 0,0 1 0,-17-11 0,16 13 0,1-1 0,0-1 0,-12-11 0,-133-159 0,146 166 0,0 0 0,1-1 0,1 0 0,0 0 0,0 0 0,1-1 0,-5-21 0,6 14 0,0 0 0,2-1 0,1 1 0,0-34 0,4-231-1365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25T14:43:13.629"/>
    </inkml:context>
    <inkml:brush xml:id="br0">
      <inkml:brushProperty name="width" value="0.2" units="cm"/>
      <inkml:brushProperty name="height" value="0.2" units="cm"/>
      <inkml:brushProperty name="color" value="#FFC114"/>
    </inkml:brush>
  </inkml:definitions>
  <inkml:trace contextRef="#ctx0" brushRef="#br0">117 2542 24575,'-1'-3'0,"0"0"0,0-1 0,0 1 0,0 0 0,0 0 0,-4-7 0,-2-4 0,2 4 0,0-1 0,0 1 0,-12-16 0,-12-22 0,22 29 0,0 0 0,1-1 0,1 1 0,0-1 0,2-1 0,-1-22 0,4-126 0,2 75 0,-2-534 0,2 611 0,0-1 0,1 0 0,1 1 0,1-1 0,0 1 0,15-32 0,-9 24 0,13-51 0,-19 56 0,0 0 0,1 1 0,1-1 0,1 1 0,1 1 0,16-27 0,-13 28 0,0 0 0,1 1 0,1 0 0,1 1 0,0 1 0,1 0 0,0 1 0,1 1 0,24-13 0,-23 13 0,26-23 0,-3 2 0,-23 22 0,0 1 0,1 1 0,0 0 0,28-8 0,17-7 0,109-64 0,-157 79 0,-3 3 0,1 0 0,1 1 0,-1 0 0,19-2 0,31-11 0,-14-1 0,12-3 0,95-50 0,-67 29 0,-32 17 0,77-46 0,-85 44 0,48-19 0,-56 28 0,-27 13 0,0 0 0,0 2 0,1 0 0,0 0 0,-1 1 0,24 0 0,98 3 0,-61 3 0,-44-3 0,0-1 0,0-1 0,54-12 0,-18 4 0,-47 8 0,38-9 0,-8-3 0,1 3 0,1 2 0,0 2 0,87 1 0,472 7 0,-572 1 0,59 11 0,21 1 0,-23-14 0,26 2 0,-56 9 0,-13-1 0,41 5 0,-54-7 0,74 4 0,-89-10 0,51 10 0,-47-6 0,36 2 0,34-8 0,-64-1 0,1 2 0,-1 1 0,41 8 0,-7 5 0,1-2 0,129 5 0,-169-16 0,-1 1 0,35 8 0,-8-1 0,17 4 0,126 40 0,-182-49 0,1-1 0,-1-1 0,20 1 0,34 7 0,-59-7 0,-1 1 0,-1 0 0,1 1 0,-1 1 0,0 0 0,0 0 0,-1 1 0,17 16 0,-5-5 0,13 9 0,73 43 0,-84-55 0,-1 1 0,-1 1 0,-1 1 0,30 33 0,4 4 0,-34-35 0,6 3 0,43 53 0,-64-68 0,-1 0 0,0 1 0,-1 0 0,0 0 0,-1 0 0,0 0 0,0 0 0,-1 1 0,0-1 0,-1 1 0,0 12 0,9 48 0,2-23 0,-3-13 0,-1 1 0,-1 1 0,2 47 0,-9 412 0,-2-220 0,3-227 0,1-25 0,-2 1 0,-1 0 0,-1 0 0,-9 44 0,-5 4 0,14-58 0,0 0 0,-1 0 0,-1-1 0,-1 1 0,0-1 0,-1 0 0,0 0 0,-12 18 0,-16 15 0,-67 72 0,93-112 0,1-1 0,-1-1 0,0 1 0,-1-1 0,1 0 0,-15 5 0,14-6 0,0-1 0,1 2 0,0-1 0,0 1 0,0 1 0,-13 11 0,-10 17 0,24-24 0,-1-1 0,0 0 0,-1 0 0,0-1 0,0 0 0,-1 0 0,0-1 0,-19 10 0,-35 12 0,-30 12 0,44-21 0,26-9 0,-1-2 0,-37 10 0,-40 6 0,-21 5 0,-30 9 0,110-26 0,0-2 0,-1-1 0,-66 4 0,-171-13 0,126-3 0,125 4 0,-60 11 0,-17 1 0,-312-11 0,213-5 0,-939 2 0,1121 1 0,0 1 0,-36 9 0,31-5 0,-33 2 0,26-6 0,7-1 0,-49 8 0,32-1 0,-89 3 0,-48-12 0,61-1 0,-562 2 0,671 0 0,-1-1 0,1-1 0,0 0 0,0-1 0,0 0 0,-18-8 0,-71-38 0,83 37 0,-1 2 0,-1 0 0,1 1 0,-2 1 0,1 1 0,-44-8 0,45 13 0,6 1 0,0 0 0,0-2 0,-23-6 0,32 8 0,0-1 0,1-1 0,-1 1 0,1-1 0,0 1 0,0-1 0,0 0 0,0-1 0,0 1 0,0-1 0,1 1 0,0-1 0,0 0 0,-3-6 0,-16-30 0,-9-14 0,25 44 0,0-1 0,1 1 0,0-1 0,1 0 0,-5-19 0,-12-28 0,19 55-4,0 0-1,0 0 1,0 0-1,-1 0 1,1 0-1,-1 0 1,0 1-1,0-1 1,0 1-1,0 0 1,0 0-1,0 0 1,-1 1-1,1-1 1,-1 1-1,1-1 1,-1 1-1,0 0 1,1 0-1,-6 0 1,-14-5-1267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579EA8BE-B143-4BE2-81EC-42E0290D4C27}" type="datetimeFigureOut">
              <a:rPr lang="en-GB" smtClean="0"/>
              <a:t>27/09/2023</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F0CAEEFD-709D-46EA-8BB7-F3A26724E513}" type="slidenum">
              <a:rPr lang="en-GB" smtClean="0"/>
              <a:t>‹#›</a:t>
            </a:fld>
            <a:endParaRPr lang="en-GB"/>
          </a:p>
        </p:txBody>
      </p:sp>
    </p:spTree>
    <p:extLst>
      <p:ext uri="{BB962C8B-B14F-4D97-AF65-F5344CB8AC3E}">
        <p14:creationId xmlns:p14="http://schemas.microsoft.com/office/powerpoint/2010/main" val="3091359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0CAEEFD-709D-46EA-8BB7-F3A26724E513}" type="slidenum">
              <a:rPr lang="en-GB" smtClean="0"/>
              <a:t>16</a:t>
            </a:fld>
            <a:endParaRPr lang="en-GB"/>
          </a:p>
        </p:txBody>
      </p:sp>
    </p:spTree>
    <p:extLst>
      <p:ext uri="{BB962C8B-B14F-4D97-AF65-F5344CB8AC3E}">
        <p14:creationId xmlns:p14="http://schemas.microsoft.com/office/powerpoint/2010/main" val="3862135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We’re also quite active on social media and we love to connect with our students! You can find us on Facebook, Instagram and Twitter. If you follow us on there, you’ll find up to date information about our offers, initiatives and events and you can also ask us questions too. If you do need to get in touch with us for any other reason, please do feel free to reach out to us at lib-community@warwick.ac.uk.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F85E1E-CF49-4471-9713-2F5FA54EC36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1854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8D02817-D3AE-40C2-AEB7-1D01D8F82541}" type="slidenum">
              <a:rPr lang="en-GB" smtClean="0"/>
              <a:t>20</a:t>
            </a:fld>
            <a:endParaRPr lang="en-GB"/>
          </a:p>
        </p:txBody>
      </p:sp>
    </p:spTree>
    <p:extLst>
      <p:ext uri="{BB962C8B-B14F-4D97-AF65-F5344CB8AC3E}">
        <p14:creationId xmlns:p14="http://schemas.microsoft.com/office/powerpoint/2010/main" val="1604542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292352"/>
            <a:ext cx="8424886"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86" y="4869160"/>
            <a:ext cx="842488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95536" y="5949280"/>
            <a:ext cx="842488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95536" y="6237312"/>
            <a:ext cx="842488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963836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12 university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1468014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4 University Layout 2">
    <p:spTree>
      <p:nvGrpSpPr>
        <p:cNvPr id="1" name=""/>
        <p:cNvGrpSpPr/>
        <p:nvPr/>
      </p:nvGrpSpPr>
      <p:grpSpPr>
        <a:xfrm>
          <a:off x="0" y="0"/>
          <a:ext cx="0" cy="0"/>
          <a:chOff x="0" y="0"/>
          <a:chExt cx="0" cy="0"/>
        </a:xfrm>
      </p:grpSpPr>
      <p:sp>
        <p:nvSpPr>
          <p:cNvPr id="8"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9"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10"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1"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2"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4167367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12 University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486" y="4725144"/>
            <a:ext cx="6568511"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36" y="5301952"/>
            <a:ext cx="656851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95536" y="5949280"/>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95536" y="6237312"/>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1622788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725144"/>
            <a:ext cx="6568461"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86" y="5301952"/>
            <a:ext cx="656846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95536" y="5949280"/>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95536" y="6237312"/>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1314826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12 University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725144"/>
            <a:ext cx="6568461"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86" y="5301952"/>
            <a:ext cx="656846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95536" y="5949280"/>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95536" y="6237312"/>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2587882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2 University lockup">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536" y="2348880"/>
            <a:ext cx="8424936" cy="4176463"/>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395463" y="1484784"/>
            <a:ext cx="8425016"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18480823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2 University lockup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6" y="2348880"/>
            <a:ext cx="6048672" cy="4176463"/>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395463" y="1484784"/>
            <a:ext cx="6048729"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855627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12 departmental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486" y="4725144"/>
            <a:ext cx="6568511"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36" y="5301952"/>
            <a:ext cx="656851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95536" y="5949280"/>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95536" y="6237312"/>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19771138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152400" y="5562600"/>
            <a:ext cx="1905000" cy="457200"/>
          </a:xfrm>
          <a:prstGeom prst="rect">
            <a:avLst/>
          </a:prstGeom>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xfrm>
            <a:off x="3276600" y="5562600"/>
            <a:ext cx="2895600" cy="457200"/>
          </a:xfrm>
          <a:prstGeom prst="rect">
            <a:avLst/>
          </a:prstGeom>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xfrm>
            <a:off x="7010400" y="5562600"/>
            <a:ext cx="1905000" cy="457200"/>
          </a:xfrm>
          <a:prstGeom prst="rect">
            <a:avLst/>
          </a:prstGeom>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13227227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12 departmental lockup">
    <p:spTree>
      <p:nvGrpSpPr>
        <p:cNvPr id="1" name=""/>
        <p:cNvGrpSpPr/>
        <p:nvPr/>
      </p:nvGrpSpPr>
      <p:grpSpPr>
        <a:xfrm>
          <a:off x="0" y="0"/>
          <a:ext cx="0" cy="0"/>
          <a:chOff x="0" y="0"/>
          <a:chExt cx="0" cy="0"/>
        </a:xfrm>
      </p:grpSpPr>
      <p:sp>
        <p:nvSpPr>
          <p:cNvPr id="6"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7"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0" name="Text Placeholder 2"/>
          <p:cNvSpPr>
            <a:spLocks noGrp="1"/>
          </p:cNvSpPr>
          <p:nvPr>
            <p:ph type="body" sz="quarter" idx="14" hasCustomPrompt="1"/>
          </p:nvPr>
        </p:nvSpPr>
        <p:spPr>
          <a:xfrm>
            <a:off x="395536" y="4365104"/>
            <a:ext cx="8424936"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11" name="Text Placeholder 2"/>
          <p:cNvSpPr>
            <a:spLocks noGrp="1"/>
          </p:cNvSpPr>
          <p:nvPr>
            <p:ph type="body" sz="quarter" idx="15" hasCustomPrompt="1"/>
          </p:nvPr>
        </p:nvSpPr>
        <p:spPr>
          <a:xfrm>
            <a:off x="395586" y="4941912"/>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3305286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8/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292352"/>
            <a:ext cx="6120630"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86" y="4869160"/>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6"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31838894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12 departmental lockup layout 2">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95486" y="4365104"/>
            <a:ext cx="6048672"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4" name="Text Placeholder 2"/>
          <p:cNvSpPr>
            <a:spLocks noGrp="1"/>
          </p:cNvSpPr>
          <p:nvPr>
            <p:ph type="body" sz="quarter" idx="11" hasCustomPrompt="1"/>
          </p:nvPr>
        </p:nvSpPr>
        <p:spPr>
          <a:xfrm>
            <a:off x="395536" y="4941912"/>
            <a:ext cx="6048672"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5" name="Text Placeholder 2"/>
          <p:cNvSpPr>
            <a:spLocks noGrp="1"/>
          </p:cNvSpPr>
          <p:nvPr>
            <p:ph type="body" sz="quarter" idx="12" hasCustomPrompt="1"/>
          </p:nvPr>
        </p:nvSpPr>
        <p:spPr>
          <a:xfrm>
            <a:off x="395486" y="5949280"/>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6" name="Text Placeholder 2"/>
          <p:cNvSpPr>
            <a:spLocks noGrp="1"/>
          </p:cNvSpPr>
          <p:nvPr>
            <p:ph type="body" sz="quarter" idx="13" hasCustomPrompt="1"/>
          </p:nvPr>
        </p:nvSpPr>
        <p:spPr>
          <a:xfrm>
            <a:off x="395486" y="6237312"/>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7"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41757998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4387275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4 departmental Layout 2">
    <p:spTree>
      <p:nvGrpSpPr>
        <p:cNvPr id="1" name=""/>
        <p:cNvGrpSpPr/>
        <p:nvPr/>
      </p:nvGrpSpPr>
      <p:grpSpPr>
        <a:xfrm>
          <a:off x="0" y="0"/>
          <a:ext cx="0" cy="0"/>
          <a:chOff x="0" y="0"/>
          <a:chExt cx="0" cy="0"/>
        </a:xfrm>
      </p:grpSpPr>
      <p:sp>
        <p:nvSpPr>
          <p:cNvPr id="8"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9"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10"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1"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2"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7375280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536" y="2348880"/>
            <a:ext cx="8424936" cy="4176463"/>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395463" y="1484784"/>
            <a:ext cx="8425016"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32695735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12 departmental lockup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6" y="2348880"/>
            <a:ext cx="6048672" cy="4176463"/>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395463" y="1484784"/>
            <a:ext cx="6048729"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30420270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 line">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536" y="1340370"/>
            <a:ext cx="8424936" cy="4248869"/>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395463" y="476672"/>
            <a:ext cx="8425016"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16170329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7" y="1340370"/>
            <a:ext cx="5976664" cy="4248869"/>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395537" y="476672"/>
            <a:ext cx="8424936"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6588224" y="1340768"/>
            <a:ext cx="2232025" cy="2232025"/>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18680346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95463" y="476672"/>
            <a:ext cx="8425016"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7" name="Text Placeholder 6"/>
          <p:cNvSpPr>
            <a:spLocks noGrp="1"/>
          </p:cNvSpPr>
          <p:nvPr>
            <p:ph type="body" sz="quarter" idx="17" hasCustomPrompt="1"/>
          </p:nvPr>
        </p:nvSpPr>
        <p:spPr>
          <a:xfrm>
            <a:off x="395536" y="1340768"/>
            <a:ext cx="8424936" cy="4248472"/>
          </a:xfrm>
          <a:prstGeom prst="rect">
            <a:avLst/>
          </a:prstGeom>
        </p:spPr>
        <p:txBody>
          <a:bodyPr vert="horz"/>
          <a:lstStyle>
            <a:lvl1pPr marL="284400" indent="-284400">
              <a:buFontTx/>
              <a:buBlip>
                <a:blip r:embed="rId2"/>
              </a:buBlip>
              <a:defRPr sz="2000" b="0" i="0">
                <a:latin typeface="Calibri"/>
                <a:cs typeface="Calibri"/>
              </a:defRPr>
            </a:lvl1pPr>
          </a:lstStyle>
          <a:p>
            <a:pPr lvl="0"/>
            <a:r>
              <a:rPr lang="en-GB" dirty="0"/>
              <a:t>Burnt orange bullet point</a:t>
            </a:r>
          </a:p>
          <a:p>
            <a:pPr lvl="0"/>
            <a:r>
              <a:rPr lang="en-GB" dirty="0"/>
              <a:t>Burnt orange bullet point</a:t>
            </a:r>
          </a:p>
          <a:p>
            <a:pPr lvl="0"/>
            <a:r>
              <a:rPr lang="en-GB" dirty="0"/>
              <a:t>Burnt orange bullet point</a:t>
            </a:r>
          </a:p>
          <a:p>
            <a:pPr lvl="0"/>
            <a:r>
              <a:rPr lang="en-GB" dirty="0"/>
              <a:t>Burnt orange bullet point</a:t>
            </a:r>
          </a:p>
          <a:p>
            <a:pPr lvl="0"/>
            <a:r>
              <a:rPr lang="en-GB" dirty="0"/>
              <a:t>Burnt orange bullet point</a:t>
            </a:r>
          </a:p>
          <a:p>
            <a:pPr lvl="0"/>
            <a:r>
              <a:rPr lang="en-GB" dirty="0"/>
              <a:t>Burnt orange bullet point</a:t>
            </a:r>
          </a:p>
          <a:p>
            <a:pPr lvl="0"/>
            <a:r>
              <a:rPr lang="en-GB" dirty="0"/>
              <a:t>Burnt orange bullet point</a:t>
            </a:r>
            <a:endParaRPr lang="en-US" dirty="0"/>
          </a:p>
        </p:txBody>
      </p:sp>
    </p:spTree>
    <p:extLst>
      <p:ext uri="{BB962C8B-B14F-4D97-AF65-F5344CB8AC3E}">
        <p14:creationId xmlns:p14="http://schemas.microsoft.com/office/powerpoint/2010/main" val="38671430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0668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685800" y="1371600"/>
            <a:ext cx="7772400" cy="4114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xfrm>
            <a:off x="152400" y="5562600"/>
            <a:ext cx="1905000" cy="457200"/>
          </a:xfrm>
          <a:prstGeom prst="rect">
            <a:avLst/>
          </a:prstGeom>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xfrm>
            <a:off x="3276600" y="5562600"/>
            <a:ext cx="2895600" cy="457200"/>
          </a:xfrm>
          <a:prstGeom prst="rect">
            <a:avLst/>
          </a:prstGeom>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xfrm>
            <a:off x="7010400" y="5562600"/>
            <a:ext cx="1905000" cy="457200"/>
          </a:xfrm>
          <a:prstGeom prst="rect">
            <a:avLst/>
          </a:prstGeom>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27023053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152400" y="5562600"/>
            <a:ext cx="1905000" cy="457200"/>
          </a:xfrm>
          <a:prstGeom prst="rect">
            <a:avLst/>
          </a:prstGeom>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xfrm>
            <a:off x="3276600" y="5562600"/>
            <a:ext cx="2895600" cy="457200"/>
          </a:xfrm>
          <a:prstGeom prst="rect">
            <a:avLst/>
          </a:prstGeom>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xfrm>
            <a:off x="7010400" y="5562600"/>
            <a:ext cx="1905000" cy="457200"/>
          </a:xfrm>
          <a:prstGeom prst="rect">
            <a:avLst/>
          </a:prstGeom>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1539062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12 Warwick">
    <p:spTree>
      <p:nvGrpSpPr>
        <p:cNvPr id="1" name=""/>
        <p:cNvGrpSpPr/>
        <p:nvPr/>
      </p:nvGrpSpPr>
      <p:grpSpPr>
        <a:xfrm>
          <a:off x="0" y="0"/>
          <a:ext cx="0" cy="0"/>
          <a:chOff x="0" y="0"/>
          <a:chExt cx="0" cy="0"/>
        </a:xfrm>
      </p:grpSpPr>
      <p:sp>
        <p:nvSpPr>
          <p:cNvPr id="13"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4"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6"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17"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11426293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066800"/>
          </a:xfrm>
          <a:prstGeom prst="rect">
            <a:avLst/>
          </a:prstGeom>
        </p:spPr>
        <p:txBody>
          <a:bodyPr/>
          <a:lstStyle/>
          <a:p>
            <a:r>
              <a:rPr lang="en-US"/>
              <a:t>Click to edit Master title style</a:t>
            </a:r>
            <a:endParaRPr lang="en-GB"/>
          </a:p>
        </p:txBody>
      </p:sp>
      <p:sp>
        <p:nvSpPr>
          <p:cNvPr id="3" name="Rectangle 4"/>
          <p:cNvSpPr>
            <a:spLocks noGrp="1" noChangeArrowheads="1"/>
          </p:cNvSpPr>
          <p:nvPr>
            <p:ph type="dt" sz="half" idx="10"/>
          </p:nvPr>
        </p:nvSpPr>
        <p:spPr>
          <a:xfrm>
            <a:off x="152400" y="5562600"/>
            <a:ext cx="1905000" cy="457200"/>
          </a:xfrm>
          <a:prstGeom prst="rect">
            <a:avLst/>
          </a:prstGeom>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xfrm>
            <a:off x="3276600" y="5562600"/>
            <a:ext cx="2895600" cy="457200"/>
          </a:xfrm>
          <a:prstGeom prst="rect">
            <a:avLst/>
          </a:prstGeom>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xfrm>
            <a:off x="7010400" y="5562600"/>
            <a:ext cx="1905000" cy="457200"/>
          </a:xfrm>
          <a:prstGeom prst="rect">
            <a:avLst/>
          </a:prstGeom>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1384475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066800"/>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16966523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066800"/>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41982252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 y="1"/>
            <a:ext cx="9143655" cy="6857996"/>
          </a:xfrm>
          <a:prstGeom prst="rect">
            <a:avLst/>
          </a:prstGeom>
        </p:spPr>
      </p:pic>
      <p:sp>
        <p:nvSpPr>
          <p:cNvPr id="22" name="Text Placeholder 21"/>
          <p:cNvSpPr>
            <a:spLocks noGrp="1"/>
          </p:cNvSpPr>
          <p:nvPr>
            <p:ph type="body" sz="quarter" idx="13" hasCustomPrompt="1"/>
          </p:nvPr>
        </p:nvSpPr>
        <p:spPr>
          <a:xfrm>
            <a:off x="3408380" y="1346877"/>
            <a:ext cx="4724967" cy="3283944"/>
          </a:xfrm>
          <a:prstGeom prst="rect">
            <a:avLst/>
          </a:prstGeom>
        </p:spPr>
        <p:txBody>
          <a:bodyPr/>
          <a:lstStyle>
            <a:lvl1pPr marL="171446" marR="0" indent="-171446" algn="l" defTabSz="685783" rtl="0" eaLnBrk="1" fontAlgn="auto" latinLnBrk="0" hangingPunct="1">
              <a:lnSpc>
                <a:spcPct val="100000"/>
              </a:lnSpc>
              <a:spcBef>
                <a:spcPts val="0"/>
              </a:spcBef>
              <a:spcAft>
                <a:spcPts val="12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3408380" y="606870"/>
            <a:ext cx="4933515" cy="697889"/>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(one border image portrait)</a:t>
            </a:r>
          </a:p>
          <a:p>
            <a:pPr lvl="0"/>
            <a:endParaRPr lang="en-US" dirty="0"/>
          </a:p>
        </p:txBody>
      </p:sp>
      <p:sp>
        <p:nvSpPr>
          <p:cNvPr id="6" name="Picture Placeholder 7"/>
          <p:cNvSpPr>
            <a:spLocks noGrp="1"/>
          </p:cNvSpPr>
          <p:nvPr>
            <p:ph type="pic" sz="quarter" idx="10"/>
          </p:nvPr>
        </p:nvSpPr>
        <p:spPr>
          <a:xfrm>
            <a:off x="409075" y="606870"/>
            <a:ext cx="2462463" cy="4023953"/>
          </a:xfrm>
          <a:prstGeom prst="rect">
            <a:avLst/>
          </a:prstGeom>
          <a:ln w="34925">
            <a:solidFill>
              <a:srgbClr val="511C6C"/>
            </a:solidFill>
          </a:ln>
          <a:effectLst/>
        </p:spPr>
        <p:txBody>
          <a:bodyPr/>
          <a:lstStyle/>
          <a:p>
            <a:r>
              <a:rPr lang="en-US"/>
              <a:t>Click icon to add picture</a:t>
            </a:r>
            <a:endParaRPr lang="en-US" dirty="0"/>
          </a:p>
        </p:txBody>
      </p:sp>
    </p:spTree>
    <p:extLst>
      <p:ext uri="{BB962C8B-B14F-4D97-AF65-F5344CB8AC3E}">
        <p14:creationId xmlns:p14="http://schemas.microsoft.com/office/powerpoint/2010/main" val="10595094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8/12 Warwick empty">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486" y="4725144"/>
            <a:ext cx="6568511"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36" y="5301952"/>
            <a:ext cx="656851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95536" y="5949280"/>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95536" y="6237312"/>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8607437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8/12 University empty">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486" y="4725144"/>
            <a:ext cx="6568511"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36" y="5301952"/>
            <a:ext cx="656851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95536" y="5949280"/>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95536" y="6237312"/>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4992687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8/12 departmental lockup empty">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486" y="4725144"/>
            <a:ext cx="6568511"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36" y="5301952"/>
            <a:ext cx="656851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95536" y="5949280"/>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95536" y="6237312"/>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28608439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7679682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7859242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14CA201-851C-4A84-8383-767573C30328}"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4216565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Warwick">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7"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8"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59450601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14CA201-851C-4A84-8383-767573C30328}" type="datetimeFigureOut">
              <a:rPr lang="en-GB" smtClean="0"/>
              <a:t>27/09/2023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28465661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14CA201-851C-4A84-8383-767573C30328}" type="datetimeFigureOut">
              <a:rPr lang="en-GB" smtClean="0"/>
              <a:t>27/09/2023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0401472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14CA201-851C-4A84-8383-767573C30328}" type="datetimeFigureOut">
              <a:rPr lang="en-GB" smtClean="0"/>
              <a:t>27/09/2023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40276219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4CA201-851C-4A84-8383-767573C30328}" type="datetimeFigureOut">
              <a:rPr lang="en-GB" smtClean="0"/>
              <a:t>27/09/2023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04984427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14CA201-851C-4A84-8383-767573C30328}" type="datetimeFigureOut">
              <a:rPr lang="en-GB" smtClean="0"/>
              <a:t>27/09/2023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5405229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14CA201-851C-4A84-8383-767573C30328}" type="datetimeFigureOut">
              <a:rPr lang="en-GB" smtClean="0"/>
              <a:t>27/09/2023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4169075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32917987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466073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2 Warwick">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610" y="2276474"/>
            <a:ext cx="8424862" cy="4248869"/>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395535" y="1412776"/>
            <a:ext cx="8424943"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1693847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2 Warwick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6" y="2276474"/>
            <a:ext cx="5976664" cy="4248869"/>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395536" y="1412776"/>
            <a:ext cx="8424935"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6614769" y="4293096"/>
            <a:ext cx="2205480" cy="2232025"/>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843264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467494" y="4725144"/>
            <a:ext cx="6552778"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467544" y="5301952"/>
            <a:ext cx="6552778"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467544" y="5949280"/>
            <a:ext cx="8352927"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467544" y="6237312"/>
            <a:ext cx="8352927"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17271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12 University lockup">
    <p:spTree>
      <p:nvGrpSpPr>
        <p:cNvPr id="1" name=""/>
        <p:cNvGrpSpPr/>
        <p:nvPr/>
      </p:nvGrpSpPr>
      <p:grpSpPr>
        <a:xfrm>
          <a:off x="0" y="0"/>
          <a:ext cx="0" cy="0"/>
          <a:chOff x="0" y="0"/>
          <a:chExt cx="0" cy="0"/>
        </a:xfrm>
      </p:grpSpPr>
      <p:sp>
        <p:nvSpPr>
          <p:cNvPr id="6"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7"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0" name="Text Placeholder 2"/>
          <p:cNvSpPr>
            <a:spLocks noGrp="1"/>
          </p:cNvSpPr>
          <p:nvPr>
            <p:ph type="body" sz="quarter" idx="14" hasCustomPrompt="1"/>
          </p:nvPr>
        </p:nvSpPr>
        <p:spPr>
          <a:xfrm>
            <a:off x="395536" y="4365104"/>
            <a:ext cx="8424936"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11" name="Text Placeholder 2"/>
          <p:cNvSpPr>
            <a:spLocks noGrp="1"/>
          </p:cNvSpPr>
          <p:nvPr>
            <p:ph type="body" sz="quarter" idx="15" hasCustomPrompt="1"/>
          </p:nvPr>
        </p:nvSpPr>
        <p:spPr>
          <a:xfrm>
            <a:off x="395586" y="4941912"/>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1638640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University lockup">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95486" y="4365104"/>
            <a:ext cx="6048672"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dirty="0"/>
              <a:t>Add Title Text Here</a:t>
            </a:r>
          </a:p>
        </p:txBody>
      </p:sp>
      <p:sp>
        <p:nvSpPr>
          <p:cNvPr id="4" name="Text Placeholder 2"/>
          <p:cNvSpPr>
            <a:spLocks noGrp="1"/>
          </p:cNvSpPr>
          <p:nvPr>
            <p:ph type="body" sz="quarter" idx="11" hasCustomPrompt="1"/>
          </p:nvPr>
        </p:nvSpPr>
        <p:spPr>
          <a:xfrm>
            <a:off x="395536" y="4941912"/>
            <a:ext cx="6048672"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5" name="Text Placeholder 2"/>
          <p:cNvSpPr>
            <a:spLocks noGrp="1"/>
          </p:cNvSpPr>
          <p:nvPr>
            <p:ph type="body" sz="quarter" idx="12" hasCustomPrompt="1"/>
          </p:nvPr>
        </p:nvSpPr>
        <p:spPr>
          <a:xfrm>
            <a:off x="395486" y="5949280"/>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6" name="Text Placeholder 2"/>
          <p:cNvSpPr>
            <a:spLocks noGrp="1"/>
          </p:cNvSpPr>
          <p:nvPr>
            <p:ph type="body" sz="quarter" idx="13" hasCustomPrompt="1"/>
          </p:nvPr>
        </p:nvSpPr>
        <p:spPr>
          <a:xfrm>
            <a:off x="395486" y="6237312"/>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7"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18982115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image" Target="../media/image10.jpg"/></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image" Target="../media/image11.jpg"/></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image" Target="../media/image12.jpg"/></Relationships>
</file>

<file path=ppt/slideMasters/_rels/slideMaster13.xml.rels><?xml version="1.0" encoding="UTF-8" standalone="yes"?>
<Relationships xmlns="http://schemas.openxmlformats.org/package/2006/relationships"><Relationship Id="rId3" Type="http://schemas.openxmlformats.org/officeDocument/2006/relationships/theme" Target="../theme/theme1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4" Type="http://schemas.openxmlformats.org/officeDocument/2006/relationships/image" Target="../media/image13.jpg"/></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image" Target="../media/image14.jp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image" Target="../media/image15.jpg"/><Relationship Id="rId5" Type="http://schemas.openxmlformats.org/officeDocument/2006/relationships/slideLayout" Target="../slideLayouts/slideLayout29.xml"/><Relationship Id="rId10" Type="http://schemas.openxmlformats.org/officeDocument/2006/relationships/theme" Target="../theme/theme15.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theme" Target="../theme/theme16.xml"/><Relationship Id="rId1" Type="http://schemas.openxmlformats.org/officeDocument/2006/relationships/slideLayout" Target="../slideLayouts/slideLayout34.xml"/></Relationships>
</file>

<file path=ppt/slideMasters/_rels/slideMaster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theme" Target="../theme/theme17.xml"/><Relationship Id="rId1" Type="http://schemas.openxmlformats.org/officeDocument/2006/relationships/slideLayout" Target="../slideLayouts/slideLayout35.xml"/></Relationships>
</file>

<file path=ppt/slideMasters/_rels/slideMaster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theme" Target="../theme/theme18.xml"/><Relationship Id="rId1" Type="http://schemas.openxmlformats.org/officeDocument/2006/relationships/slideLayout" Target="../slideLayouts/slideLayout3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19.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3.jp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5.jp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6.jp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theme" Target="../theme/theme7.xml"/><Relationship Id="rId1" Type="http://schemas.openxmlformats.org/officeDocument/2006/relationships/slideLayout" Target="../slideLayouts/slideLayout12.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theme" Target="../theme/theme8.xml"/><Relationship Id="rId1" Type="http://schemas.openxmlformats.org/officeDocument/2006/relationships/slideLayout" Target="../slideLayouts/slideLayout13.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theme" Target="../theme/theme9.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83203442"/>
      </p:ext>
    </p:extLst>
  </p:cSld>
  <p:clrMap bg1="lt1" tx1="dk1" bg2="lt2" tx2="dk2" accent1="accent1" accent2="accent2" accent3="accent3" accent4="accent4" accent5="accent5" accent6="accent6" hlink="hlink" folHlink="folHlink"/>
  <p:sldLayoutIdLst>
    <p:sldLayoutId id="2147483676" r:id="rId1"/>
    <p:sldLayoutId id="2147483688"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506753278"/>
      </p:ext>
    </p:extLst>
  </p:cSld>
  <p:clrMap bg1="lt1" tx1="dk1" bg2="lt2" tx2="dk2" accent1="accent1" accent2="accent2" accent3="accent3" accent4="accent4" accent5="accent5" accent6="accent6" hlink="hlink" folHlink="folHlink"/>
  <p:sldLayoutIdLst>
    <p:sldLayoutId id="2147483661" r:id="rId1"/>
    <p:sldLayoutId id="2147483710"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917527726"/>
      </p:ext>
    </p:extLst>
  </p:cSld>
  <p:clrMap bg1="lt1" tx1="dk1" bg2="lt2" tx2="dk2" accent1="accent1" accent2="accent2" accent3="accent3" accent4="accent4" accent5="accent5" accent6="accent6" hlink="hlink" folHlink="folHlink"/>
  <p:sldLayoutIdLst>
    <p:sldLayoutId id="2147483716" r:id="rId1"/>
    <p:sldLayoutId id="2147483746"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6517"/>
            <a:ext cx="9144000" cy="6844966"/>
          </a:xfrm>
          <a:prstGeom prst="rect">
            <a:avLst/>
          </a:prstGeom>
        </p:spPr>
      </p:pic>
    </p:spTree>
    <p:extLst>
      <p:ext uri="{BB962C8B-B14F-4D97-AF65-F5344CB8AC3E}">
        <p14:creationId xmlns:p14="http://schemas.microsoft.com/office/powerpoint/2010/main" val="4099180935"/>
      </p:ext>
    </p:extLst>
  </p:cSld>
  <p:clrMap bg1="lt1" tx1="dk1" bg2="lt2" tx2="dk2" accent1="accent1" accent2="accent2" accent3="accent3" accent4="accent4" accent5="accent5" accent6="accent6" hlink="hlink" folHlink="folHlink"/>
  <p:sldLayoutIdLst>
    <p:sldLayoutId id="2147483718" r:id="rId1"/>
    <p:sldLayoutId id="2147483719"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60297589"/>
      </p:ext>
    </p:extLst>
  </p:cSld>
  <p:clrMap bg1="lt1" tx1="dk1" bg2="lt2" tx2="dk2" accent1="accent1" accent2="accent2" accent3="accent3" accent4="accent4" accent5="accent5" accent6="accent6" hlink="hlink" folHlink="folHlink"/>
  <p:sldLayoutIdLst>
    <p:sldLayoutId id="2147483721" r:id="rId1"/>
    <p:sldLayoutId id="2147483722"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406733594"/>
      </p:ext>
    </p:extLst>
  </p:cSld>
  <p:clrMap bg1="lt1" tx1="dk1" bg2="lt2" tx2="dk2" accent1="accent1" accent2="accent2" accent3="accent3" accent4="accent4" accent5="accent5" accent6="accent6" hlink="hlink" folHlink="folHlink"/>
  <p:sldLayoutIdLst>
    <p:sldLayoutId id="2147483724" r:id="rId1"/>
    <p:sldLayoutId id="2147483725"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4-3_W_line_burnt_orange.jpg"/>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5877272"/>
            <a:ext cx="9144000" cy="594360"/>
          </a:xfrm>
          <a:prstGeom prst="rect">
            <a:avLst/>
          </a:prstGeom>
        </p:spPr>
      </p:pic>
    </p:spTree>
    <p:extLst>
      <p:ext uri="{BB962C8B-B14F-4D97-AF65-F5344CB8AC3E}">
        <p14:creationId xmlns:p14="http://schemas.microsoft.com/office/powerpoint/2010/main" val="1818788261"/>
      </p:ext>
    </p:extLst>
  </p:cSld>
  <p:clrMap bg1="lt1" tx1="dk1" bg2="lt2" tx2="dk2" accent1="accent1" accent2="accent2" accent3="accent3" accent4="accent4" accent5="accent5" accent6="accent6" hlink="hlink" folHlink="folHlink"/>
  <p:sldLayoutIdLst>
    <p:sldLayoutId id="2147483665" r:id="rId1"/>
    <p:sldLayoutId id="2147483702" r:id="rId2"/>
    <p:sldLayoutId id="2147483703" r:id="rId3"/>
    <p:sldLayoutId id="2147483735" r:id="rId4"/>
    <p:sldLayoutId id="2147483736" r:id="rId5"/>
    <p:sldLayoutId id="2147483739" r:id="rId6"/>
    <p:sldLayoutId id="2147483743" r:id="rId7"/>
    <p:sldLayoutId id="2147483745" r:id="rId8"/>
    <p:sldLayoutId id="2147483747"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572000"/>
            <a:ext cx="9144000" cy="2286000"/>
          </a:xfrm>
          <a:prstGeom prst="rect">
            <a:avLst/>
          </a:prstGeom>
        </p:spPr>
      </p:pic>
    </p:spTree>
    <p:extLst>
      <p:ext uri="{BB962C8B-B14F-4D97-AF65-F5344CB8AC3E}">
        <p14:creationId xmlns:p14="http://schemas.microsoft.com/office/powerpoint/2010/main" val="2093329162"/>
      </p:ext>
    </p:extLst>
  </p:cSld>
  <p:clrMap bg1="lt1" tx1="dk1" bg2="lt2" tx2="dk2" accent1="accent1" accent2="accent2" accent3="accent3" accent4="accent4" accent5="accent5" accent6="accent6" hlink="hlink" folHlink="folHlink"/>
  <p:sldLayoutIdLst>
    <p:sldLayoutId id="2147483727"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572000"/>
            <a:ext cx="9144000" cy="2286000"/>
          </a:xfrm>
          <a:prstGeom prst="rect">
            <a:avLst/>
          </a:prstGeom>
        </p:spPr>
      </p:pic>
    </p:spTree>
    <p:extLst>
      <p:ext uri="{BB962C8B-B14F-4D97-AF65-F5344CB8AC3E}">
        <p14:creationId xmlns:p14="http://schemas.microsoft.com/office/powerpoint/2010/main" val="3273988414"/>
      </p:ext>
    </p:extLst>
  </p:cSld>
  <p:clrMap bg1="lt1" tx1="dk1" bg2="lt2" tx2="dk2" accent1="accent1" accent2="accent2" accent3="accent3" accent4="accent4" accent5="accent5" accent6="accent6" hlink="hlink" folHlink="folHlink"/>
  <p:sldLayoutIdLst>
    <p:sldLayoutId id="214748372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572000"/>
            <a:ext cx="9144000" cy="2286000"/>
          </a:xfrm>
          <a:prstGeom prst="rect">
            <a:avLst/>
          </a:prstGeom>
        </p:spPr>
      </p:pic>
    </p:spTree>
    <p:extLst>
      <p:ext uri="{BB962C8B-B14F-4D97-AF65-F5344CB8AC3E}">
        <p14:creationId xmlns:p14="http://schemas.microsoft.com/office/powerpoint/2010/main" val="1785702513"/>
      </p:ext>
    </p:extLst>
  </p:cSld>
  <p:clrMap bg1="lt1" tx1="dk1" bg2="lt2" tx2="dk2" accent1="accent1" accent2="accent2" accent3="accent3" accent4="accent4" accent5="accent5" accent6="accent6" hlink="hlink" folHlink="folHlink"/>
  <p:sldLayoutIdLst>
    <p:sldLayoutId id="2147483731"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4CA201-851C-4A84-8383-767573C30328}" type="datetimeFigureOut">
              <a:rPr lang="en-GB" smtClean="0"/>
              <a:t>27/09/2023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4FAC01-77A8-4A94-AEE5-B3249D523D31}" type="slidenum">
              <a:rPr lang="en-GB" smtClean="0"/>
              <a:t>‹#›</a:t>
            </a:fld>
            <a:endParaRPr lang="en-GB"/>
          </a:p>
        </p:txBody>
      </p:sp>
    </p:spTree>
    <p:extLst>
      <p:ext uri="{BB962C8B-B14F-4D97-AF65-F5344CB8AC3E}">
        <p14:creationId xmlns:p14="http://schemas.microsoft.com/office/powerpoint/2010/main" val="57866449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16515806"/>
      </p:ext>
    </p:extLst>
  </p:cSld>
  <p:clrMap bg1="lt1" tx1="dk1" bg2="lt2" tx2="dk2" accent1="accent1" accent2="accent2" accent3="accent3" accent4="accent4" accent5="accent5" accent6="accent6" hlink="hlink" folHlink="folHlink"/>
  <p:sldLayoutIdLst>
    <p:sldLayoutId id="2147483651" r:id="rId1"/>
    <p:sldLayoutId id="2147483707"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49328105"/>
      </p:ext>
    </p:extLst>
  </p:cSld>
  <p:clrMap bg1="lt1" tx1="dk1" bg2="lt2" tx2="dk2" accent1="accent1" accent2="accent2" accent3="accent3" accent4="accent4" accent5="accent5" accent6="accent6" hlink="hlink" folHlink="folHlink"/>
  <p:sldLayoutIdLst>
    <p:sldLayoutId id="2147483653" r:id="rId1"/>
    <p:sldLayoutId id="2147483701"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52544969"/>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72565607"/>
      </p:ext>
    </p:extLst>
  </p:cSld>
  <p:clrMap bg1="lt1" tx1="dk1" bg2="lt2" tx2="dk2" accent1="accent1" accent2="accent2" accent3="accent3" accent4="accent4" accent5="accent5" accent6="accent6" hlink="hlink" folHlink="folHlink"/>
  <p:sldLayoutIdLst>
    <p:sldLayoutId id="2147483657" r:id="rId1"/>
    <p:sldLayoutId id="2147483708"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71379047"/>
      </p:ext>
    </p:extLst>
  </p:cSld>
  <p:clrMap bg1="lt1" tx1="dk1" bg2="lt2" tx2="dk2" accent1="accent1" accent2="accent2" accent3="accent3" accent4="accent4" accent5="accent5" accent6="accent6" hlink="hlink" folHlink="folHlink"/>
  <p:sldLayoutIdLst>
    <p:sldLayoutId id="2147483659" r:id="rId1"/>
    <p:sldLayoutId id="2147483709"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056033"/>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99042417"/>
      </p:ext>
    </p:extLst>
  </p:cSld>
  <p:clrMap bg1="lt1" tx1="dk1" bg2="lt2" tx2="dk2" accent1="accent1" accent2="accent2" accent3="accent3" accent4="accent4" accent5="accent5" accent6="accent6" hlink="hlink" folHlink="folHlink"/>
  <p:sldLayoutIdLst>
    <p:sldLayoutId id="2147483712"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560851230"/>
      </p:ext>
    </p:extLst>
  </p:cSld>
  <p:clrMap bg1="lt1" tx1="dk1" bg2="lt2" tx2="dk2" accent1="accent1" accent2="accent2" accent3="accent3" accent4="accent4" accent5="accent5" accent6="accent6" hlink="hlink" folHlink="folHlink"/>
  <p:sldLayoutIdLst>
    <p:sldLayoutId id="2147483714"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30.xml"/><Relationship Id="rId5" Type="http://schemas.openxmlformats.org/officeDocument/2006/relationships/image" Target="../media/image38.png"/><Relationship Id="rId4" Type="http://schemas.openxmlformats.org/officeDocument/2006/relationships/customXml" Target="../ink/ink2.xml"/></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7.jpeg"/><Relationship Id="rId1" Type="http://schemas.openxmlformats.org/officeDocument/2006/relationships/slideLayout" Target="../slideLayouts/slideLayout30.xml"/><Relationship Id="rId5" Type="http://schemas.openxmlformats.org/officeDocument/2006/relationships/image" Target="../media/image41.png"/><Relationship Id="rId4" Type="http://schemas.openxmlformats.org/officeDocument/2006/relationships/customXml" Target="../ink/ink3.xml"/></Relationships>
</file>

<file path=ppt/slides/_rels/slide1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3" Type="http://schemas.openxmlformats.org/officeDocument/2006/relationships/hyperlink" Target="https://warwick.ac.uk/services/library/" TargetMode="External"/><Relationship Id="rId2" Type="http://schemas.openxmlformats.org/officeDocument/2006/relationships/image" Target="../media/image42.jpeg"/><Relationship Id="rId1" Type="http://schemas.openxmlformats.org/officeDocument/2006/relationships/slideLayout" Target="../slideLayouts/slideLayout29.xml"/><Relationship Id="rId4" Type="http://schemas.openxmlformats.org/officeDocument/2006/relationships/image" Target="../media/image43.png"/></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3.png"/><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3" Type="http://schemas.openxmlformats.org/officeDocument/2006/relationships/hyperlink" Target="mailto:s.e.Akhtaruzzaman@warwick.ac.uk" TargetMode="External"/><Relationship Id="rId2" Type="http://schemas.openxmlformats.org/officeDocument/2006/relationships/image" Target="../media/image33.png"/><Relationship Id="rId1" Type="http://schemas.openxmlformats.org/officeDocument/2006/relationships/slideLayout" Target="../slideLayouts/slideLayout28.xml"/><Relationship Id="rId4" Type="http://schemas.openxmlformats.org/officeDocument/2006/relationships/image" Target="../media/image46.jpeg"/></Relationships>
</file>

<file path=ppt/slides/_rels/slide19.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2.xml"/><Relationship Id="rId1" Type="http://schemas.openxmlformats.org/officeDocument/2006/relationships/slideLayout" Target="../slideLayouts/slideLayout33.xml"/><Relationship Id="rId6" Type="http://schemas.openxmlformats.org/officeDocument/2006/relationships/image" Target="../media/image50.png"/><Relationship Id="rId5" Type="http://schemas.openxmlformats.org/officeDocument/2006/relationships/image" Target="../media/image49.jpeg"/><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hyperlink" Target="mailto:s.e.akhtaruzzaman@warwick.ac.uk" TargetMode="External"/><Relationship Id="rId5" Type="http://schemas.openxmlformats.org/officeDocument/2006/relationships/hyperlink" Target="mailto:library@warwick.ac.uk" TargetMode="External"/><Relationship Id="rId4" Type="http://schemas.openxmlformats.org/officeDocument/2006/relationships/hyperlink" Target="http://www.warwick.ac.uk/library"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image" Target="../media/image21.jpeg"/><Relationship Id="rId1" Type="http://schemas.openxmlformats.org/officeDocument/2006/relationships/slideLayout" Target="../slideLayouts/slideLayout31.xml"/><Relationship Id="rId6" Type="http://schemas.openxmlformats.org/officeDocument/2006/relationships/customXml" Target="../ink/ink1.xml"/><Relationship Id="rId5" Type="http://schemas.openxmlformats.org/officeDocument/2006/relationships/image" Target="../media/image29.png"/><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8.xml"/><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Get Started with the Library</a:t>
            </a:r>
          </a:p>
        </p:txBody>
      </p:sp>
      <p:sp>
        <p:nvSpPr>
          <p:cNvPr id="3" name="Text Placeholder 2"/>
          <p:cNvSpPr>
            <a:spLocks noGrp="1"/>
          </p:cNvSpPr>
          <p:nvPr>
            <p:ph type="body" sz="quarter" idx="11"/>
          </p:nvPr>
        </p:nvSpPr>
        <p:spPr/>
        <p:txBody>
          <a:bodyPr/>
          <a:lstStyle/>
          <a:p>
            <a:r>
              <a:rPr lang="en-US" dirty="0"/>
              <a:t>For English</a:t>
            </a:r>
          </a:p>
        </p:txBody>
      </p:sp>
      <p:sp>
        <p:nvSpPr>
          <p:cNvPr id="6" name="Text Placeholder 5">
            <a:extLst>
              <a:ext uri="{FF2B5EF4-FFF2-40B4-BE49-F238E27FC236}">
                <a16:creationId xmlns:a16="http://schemas.microsoft.com/office/drawing/2014/main" id="{67F1BCBB-1815-E24E-CE75-939DECC40F26}"/>
              </a:ext>
            </a:extLst>
          </p:cNvPr>
          <p:cNvSpPr>
            <a:spLocks noGrp="1"/>
          </p:cNvSpPr>
          <p:nvPr>
            <p:ph type="body" sz="quarter" idx="12"/>
          </p:nvPr>
        </p:nvSpPr>
        <p:spPr/>
        <p:txBody>
          <a:bodyPr/>
          <a:lstStyle/>
          <a:p>
            <a:r>
              <a:rPr lang="en-US" dirty="0"/>
              <a:t>Sarah Akhtaruzzaman – Academic Support Librarian</a:t>
            </a:r>
          </a:p>
          <a:p>
            <a:endParaRPr lang="en-GB" dirty="0"/>
          </a:p>
        </p:txBody>
      </p:sp>
    </p:spTree>
    <p:extLst>
      <p:ext uri="{BB962C8B-B14F-4D97-AF65-F5344CB8AC3E}">
        <p14:creationId xmlns:p14="http://schemas.microsoft.com/office/powerpoint/2010/main" val="629805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itle 1"/>
          <p:cNvSpPr txBox="1">
            <a:spLocks/>
          </p:cNvSpPr>
          <p:nvPr/>
        </p:nvSpPr>
        <p:spPr>
          <a:xfrm>
            <a:off x="-1" y="188640"/>
            <a:ext cx="9144001" cy="1143000"/>
          </a:xfrm>
          <a:prstGeom prst="rect">
            <a:avLst/>
          </a:prstGeom>
          <a:solidFill>
            <a:schemeClr val="bg1">
              <a:alpha val="83000"/>
            </a:schemeClr>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dirty="0"/>
              <a:t>Find articles</a:t>
            </a:r>
          </a:p>
        </p:txBody>
      </p:sp>
      <p:pic>
        <p:nvPicPr>
          <p:cNvPr id="6" name="Picture 5">
            <a:extLst>
              <a:ext uri="{FF2B5EF4-FFF2-40B4-BE49-F238E27FC236}">
                <a16:creationId xmlns:a16="http://schemas.microsoft.com/office/drawing/2014/main" id="{37A3C580-924D-52B5-A314-D5DCC557FB97}"/>
              </a:ext>
            </a:extLst>
          </p:cNvPr>
          <p:cNvPicPr>
            <a:picLocks noChangeAspect="1"/>
          </p:cNvPicPr>
          <p:nvPr/>
        </p:nvPicPr>
        <p:blipFill>
          <a:blip r:embed="rId3"/>
          <a:stretch>
            <a:fillRect/>
          </a:stretch>
        </p:blipFill>
        <p:spPr>
          <a:xfrm>
            <a:off x="539552" y="2705694"/>
            <a:ext cx="7836655" cy="2814211"/>
          </a:xfrm>
          <a:prstGeom prst="rect">
            <a:avLst/>
          </a:prstGeom>
        </p:spPr>
      </p:pic>
      <mc:AlternateContent xmlns:mc="http://schemas.openxmlformats.org/markup-compatibility/2006" xmlns:p14="http://schemas.microsoft.com/office/powerpoint/2010/main">
        <mc:Choice Requires="p14">
          <p:contentPart p14:bwMode="auto" r:id="rId4">
            <p14:nvContentPartPr>
              <p14:cNvPr id="9" name="Ink 8">
                <a:extLst>
                  <a:ext uri="{FF2B5EF4-FFF2-40B4-BE49-F238E27FC236}">
                    <a16:creationId xmlns:a16="http://schemas.microsoft.com/office/drawing/2014/main" id="{1510020F-E33B-4FB8-532C-2DA005B8DDFD}"/>
                  </a:ext>
                </a:extLst>
              </p14:cNvPr>
              <p14:cNvContentPartPr/>
              <p14:nvPr/>
            </p14:nvContentPartPr>
            <p14:xfrm>
              <a:off x="3399787" y="3367242"/>
              <a:ext cx="1533960" cy="794880"/>
            </p14:xfrm>
          </p:contentPart>
        </mc:Choice>
        <mc:Fallback xmlns="">
          <p:pic>
            <p:nvPicPr>
              <p:cNvPr id="9" name="Ink 8">
                <a:extLst>
                  <a:ext uri="{FF2B5EF4-FFF2-40B4-BE49-F238E27FC236}">
                    <a16:creationId xmlns:a16="http://schemas.microsoft.com/office/drawing/2014/main" id="{1510020F-E33B-4FB8-532C-2DA005B8DDFD}"/>
                  </a:ext>
                </a:extLst>
              </p:cNvPr>
              <p:cNvPicPr/>
              <p:nvPr/>
            </p:nvPicPr>
            <p:blipFill>
              <a:blip r:embed="rId5"/>
              <a:stretch>
                <a:fillRect/>
              </a:stretch>
            </p:blipFill>
            <p:spPr>
              <a:xfrm>
                <a:off x="3363787" y="3331242"/>
                <a:ext cx="1605600" cy="866520"/>
              </a:xfrm>
              <a:prstGeom prst="rect">
                <a:avLst/>
              </a:prstGeom>
            </p:spPr>
          </p:pic>
        </mc:Fallback>
      </mc:AlternateContent>
    </p:spTree>
    <p:extLst>
      <p:ext uri="{BB962C8B-B14F-4D97-AF65-F5344CB8AC3E}">
        <p14:creationId xmlns:p14="http://schemas.microsoft.com/office/powerpoint/2010/main" val="1339729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6982" r="3872"/>
          <a:stretch/>
        </p:blipFill>
        <p:spPr>
          <a:xfrm>
            <a:off x="-2" y="-20890"/>
            <a:ext cx="9198297" cy="6878889"/>
          </a:xfrm>
          <a:prstGeom prst="rect">
            <a:avLst/>
          </a:prstGeom>
        </p:spPr>
      </p:pic>
      <p:sp>
        <p:nvSpPr>
          <p:cNvPr id="2" name="Title 1"/>
          <p:cNvSpPr>
            <a:spLocks noGrp="1"/>
          </p:cNvSpPr>
          <p:nvPr>
            <p:ph type="title"/>
          </p:nvPr>
        </p:nvSpPr>
        <p:spPr>
          <a:xfrm>
            <a:off x="-1" y="188640"/>
            <a:ext cx="9354333" cy="1143000"/>
          </a:xfrm>
          <a:solidFill>
            <a:schemeClr val="bg1">
              <a:alpha val="83000"/>
            </a:schemeClr>
          </a:solidFill>
        </p:spPr>
        <p:txBody>
          <a:bodyPr>
            <a:normAutofit/>
          </a:bodyPr>
          <a:lstStyle/>
          <a:p>
            <a:r>
              <a:rPr lang="en-GB" sz="3600" dirty="0"/>
              <a:t>Borrowing from the Library</a:t>
            </a:r>
          </a:p>
        </p:txBody>
      </p:sp>
      <p:sp>
        <p:nvSpPr>
          <p:cNvPr id="6" name="Rectangle 5">
            <a:extLst>
              <a:ext uri="{FF2B5EF4-FFF2-40B4-BE49-F238E27FC236}">
                <a16:creationId xmlns:a16="http://schemas.microsoft.com/office/drawing/2014/main" id="{C8040A06-D69C-40F5-A76C-357B79C45E69}"/>
              </a:ext>
            </a:extLst>
          </p:cNvPr>
          <p:cNvSpPr/>
          <p:nvPr/>
        </p:nvSpPr>
        <p:spPr>
          <a:xfrm>
            <a:off x="323527" y="3789040"/>
            <a:ext cx="4572000" cy="1569660"/>
          </a:xfrm>
          <a:prstGeom prst="rect">
            <a:avLst/>
          </a:prstGeom>
          <a:solidFill>
            <a:schemeClr val="bg1">
              <a:alpha val="83000"/>
            </a:schemeClr>
          </a:solidFill>
        </p:spPr>
        <p:txBody>
          <a:bodyPr wrap="square" rtlCol="0">
            <a:spAutoFit/>
          </a:bodyPr>
          <a:lstStyle/>
          <a:p>
            <a:r>
              <a:rPr lang="en-US" sz="2400" dirty="0"/>
              <a:t>Up to 999 items</a:t>
            </a:r>
          </a:p>
          <a:p>
            <a:endParaRPr lang="en-US" sz="2400" dirty="0"/>
          </a:p>
          <a:p>
            <a:r>
              <a:rPr lang="en-US" sz="2400" dirty="0"/>
              <a:t>+ 3 Day Loans</a:t>
            </a:r>
          </a:p>
          <a:p>
            <a:endParaRPr lang="en-US" sz="2400" dirty="0"/>
          </a:p>
        </p:txBody>
      </p:sp>
      <p:pic>
        <p:nvPicPr>
          <p:cNvPr id="7" name="Picture 6">
            <a:extLst>
              <a:ext uri="{FF2B5EF4-FFF2-40B4-BE49-F238E27FC236}">
                <a16:creationId xmlns:a16="http://schemas.microsoft.com/office/drawing/2014/main" id="{27ADEB79-EBD6-85CE-0FE3-61C807B87FCA}"/>
              </a:ext>
            </a:extLst>
          </p:cNvPr>
          <p:cNvPicPr>
            <a:picLocks noChangeAspect="1"/>
          </p:cNvPicPr>
          <p:nvPr/>
        </p:nvPicPr>
        <p:blipFill>
          <a:blip r:embed="rId3"/>
          <a:stretch>
            <a:fillRect/>
          </a:stretch>
        </p:blipFill>
        <p:spPr>
          <a:xfrm>
            <a:off x="5508104" y="3717032"/>
            <a:ext cx="5927418" cy="1939882"/>
          </a:xfrm>
          <a:prstGeom prst="rect">
            <a:avLst/>
          </a:prstGeom>
        </p:spPr>
      </p:pic>
      <mc:AlternateContent xmlns:mc="http://schemas.openxmlformats.org/markup-compatibility/2006" xmlns:p14="http://schemas.microsoft.com/office/powerpoint/2010/main">
        <mc:Choice Requires="p14">
          <p:contentPart p14:bwMode="auto" r:id="rId4">
            <p14:nvContentPartPr>
              <p14:cNvPr id="9" name="Ink 8">
                <a:extLst>
                  <a:ext uri="{FF2B5EF4-FFF2-40B4-BE49-F238E27FC236}">
                    <a16:creationId xmlns:a16="http://schemas.microsoft.com/office/drawing/2014/main" id="{DA6EB07D-8121-48B2-051E-8F3C69FD280C}"/>
                  </a:ext>
                </a:extLst>
              </p14:cNvPr>
              <p14:cNvContentPartPr/>
              <p14:nvPr/>
            </p14:nvContentPartPr>
            <p14:xfrm>
              <a:off x="5300385" y="4591242"/>
              <a:ext cx="2272680" cy="1142640"/>
            </p14:xfrm>
          </p:contentPart>
        </mc:Choice>
        <mc:Fallback xmlns="">
          <p:pic>
            <p:nvPicPr>
              <p:cNvPr id="9" name="Ink 8">
                <a:extLst>
                  <a:ext uri="{FF2B5EF4-FFF2-40B4-BE49-F238E27FC236}">
                    <a16:creationId xmlns:a16="http://schemas.microsoft.com/office/drawing/2014/main" id="{DA6EB07D-8121-48B2-051E-8F3C69FD280C}"/>
                  </a:ext>
                </a:extLst>
              </p:cNvPr>
              <p:cNvPicPr/>
              <p:nvPr/>
            </p:nvPicPr>
            <p:blipFill>
              <a:blip r:embed="rId5"/>
              <a:stretch>
                <a:fillRect/>
              </a:stretch>
            </p:blipFill>
            <p:spPr>
              <a:xfrm>
                <a:off x="5264745" y="4555602"/>
                <a:ext cx="2344320" cy="1214280"/>
              </a:xfrm>
              <a:prstGeom prst="rect">
                <a:avLst/>
              </a:prstGeom>
            </p:spPr>
          </p:pic>
        </mc:Fallback>
      </mc:AlternateContent>
    </p:spTree>
    <p:extLst>
      <p:ext uri="{BB962C8B-B14F-4D97-AF65-F5344CB8AC3E}">
        <p14:creationId xmlns:p14="http://schemas.microsoft.com/office/powerpoint/2010/main" val="1448454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7531" r="3366"/>
          <a:stretch/>
        </p:blipFill>
        <p:spPr>
          <a:xfrm>
            <a:off x="-1819" y="0"/>
            <a:ext cx="9165989" cy="6858000"/>
          </a:xfrm>
          <a:prstGeom prst="rect">
            <a:avLst/>
          </a:prstGeom>
        </p:spPr>
      </p:pic>
      <p:sp>
        <p:nvSpPr>
          <p:cNvPr id="4" name="Title 1"/>
          <p:cNvSpPr txBox="1">
            <a:spLocks/>
          </p:cNvSpPr>
          <p:nvPr/>
        </p:nvSpPr>
        <p:spPr>
          <a:xfrm>
            <a:off x="-2" y="151950"/>
            <a:ext cx="9144001" cy="1143000"/>
          </a:xfrm>
          <a:prstGeom prst="rect">
            <a:avLst/>
          </a:prstGeom>
          <a:solidFill>
            <a:schemeClr val="bg1">
              <a:alpha val="81000"/>
            </a:schemeClr>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dirty="0"/>
              <a:t>Manage your Library account</a:t>
            </a:r>
          </a:p>
        </p:txBody>
      </p:sp>
      <p:sp>
        <p:nvSpPr>
          <p:cNvPr id="5" name="Text Placeholder 1"/>
          <p:cNvSpPr txBox="1">
            <a:spLocks/>
          </p:cNvSpPr>
          <p:nvPr/>
        </p:nvSpPr>
        <p:spPr>
          <a:xfrm>
            <a:off x="35494" y="3979995"/>
            <a:ext cx="4536504" cy="2308324"/>
          </a:xfrm>
          <a:prstGeom prst="rect">
            <a:avLst/>
          </a:prstGeom>
          <a:solidFill>
            <a:schemeClr val="bg1">
              <a:alpha val="81000"/>
            </a:schemeClr>
          </a:solidFill>
        </p:spPr>
        <p:txBody>
          <a:bodyPr wrap="square" rtlCol="0">
            <a:spAutoFit/>
          </a:bodyPr>
          <a:lstStyle>
            <a:defPPr>
              <a:defRPr lang="en-US"/>
            </a:defPPr>
          </a:lstStyle>
          <a:p>
            <a:r>
              <a:rPr lang="en-GB" sz="2400" b="1" dirty="0"/>
              <a:t>My Library Account </a:t>
            </a:r>
          </a:p>
          <a:p>
            <a:endParaRPr lang="en-GB" sz="2400" dirty="0"/>
          </a:p>
          <a:p>
            <a:r>
              <a:rPr lang="en-GB" sz="2400" dirty="0"/>
              <a:t>manage your loans</a:t>
            </a:r>
          </a:p>
          <a:p>
            <a:endParaRPr lang="en-GB" sz="2400" dirty="0"/>
          </a:p>
          <a:p>
            <a:r>
              <a:rPr lang="en-GB" sz="2400" dirty="0"/>
              <a:t>keep up to date with your account</a:t>
            </a:r>
          </a:p>
          <a:p>
            <a:r>
              <a:rPr lang="en-GB" sz="2400" dirty="0"/>
              <a:t> </a:t>
            </a:r>
          </a:p>
        </p:txBody>
      </p:sp>
    </p:spTree>
    <p:extLst>
      <p:ext uri="{BB962C8B-B14F-4D97-AF65-F5344CB8AC3E}">
        <p14:creationId xmlns:p14="http://schemas.microsoft.com/office/powerpoint/2010/main" val="4246399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6" name="Picture 2" descr="Paper Plane | On the South Bank during the 60th anniversary … | Flickr">
            <a:extLst>
              <a:ext uri="{FF2B5EF4-FFF2-40B4-BE49-F238E27FC236}">
                <a16:creationId xmlns:a16="http://schemas.microsoft.com/office/drawing/2014/main" id="{421F300E-BDC0-4E46-85FA-58B88E57A0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71400"/>
            <a:ext cx="9144000" cy="7029400"/>
          </a:xfrm>
          <a:prstGeom prst="rect">
            <a:avLst/>
          </a:prstGeom>
          <a:solidFill>
            <a:schemeClr val="bg1">
              <a:alpha val="83000"/>
            </a:schemeClr>
          </a:solidFill>
        </p:spPr>
      </p:pic>
      <p:sp>
        <p:nvSpPr>
          <p:cNvPr id="4" name="Title 1"/>
          <p:cNvSpPr txBox="1">
            <a:spLocks/>
          </p:cNvSpPr>
          <p:nvPr/>
        </p:nvSpPr>
        <p:spPr>
          <a:xfrm>
            <a:off x="-1" y="279427"/>
            <a:ext cx="9144001" cy="1143000"/>
          </a:xfrm>
          <a:prstGeom prst="rect">
            <a:avLst/>
          </a:prstGeom>
          <a:solidFill>
            <a:schemeClr val="bg1">
              <a:alpha val="83000"/>
            </a:schemeClr>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dirty="0"/>
              <a:t>Remote services</a:t>
            </a:r>
          </a:p>
        </p:txBody>
      </p:sp>
      <p:sp>
        <p:nvSpPr>
          <p:cNvPr id="5" name="Text Placeholder 1"/>
          <p:cNvSpPr txBox="1">
            <a:spLocks/>
          </p:cNvSpPr>
          <p:nvPr/>
        </p:nvSpPr>
        <p:spPr>
          <a:xfrm>
            <a:off x="827584" y="2060848"/>
            <a:ext cx="2736304" cy="738664"/>
          </a:xfrm>
          <a:prstGeom prst="rect">
            <a:avLst/>
          </a:prstGeom>
          <a:solidFill>
            <a:schemeClr val="bg1">
              <a:alpha val="83000"/>
            </a:schemeClr>
          </a:solidFill>
        </p:spPr>
        <p:txBody>
          <a:bodyPr wrap="square" rtlCol="0">
            <a:spAutoFit/>
          </a:bodyPr>
          <a:lstStyle>
            <a:defPPr>
              <a:defRPr lang="en-US"/>
            </a:defPPr>
          </a:lstStyle>
          <a:p>
            <a:r>
              <a:rPr lang="en-GB" sz="2400" b="1" dirty="0"/>
              <a:t>Click and collect</a:t>
            </a:r>
            <a:endParaRPr lang="en-GB" sz="2400" dirty="0"/>
          </a:p>
          <a:p>
            <a:endParaRPr lang="en-GB" dirty="0"/>
          </a:p>
        </p:txBody>
      </p:sp>
      <p:sp>
        <p:nvSpPr>
          <p:cNvPr id="7" name="Text Placeholder 1">
            <a:extLst>
              <a:ext uri="{FF2B5EF4-FFF2-40B4-BE49-F238E27FC236}">
                <a16:creationId xmlns:a16="http://schemas.microsoft.com/office/drawing/2014/main" id="{068DC19E-3C7F-41DA-AD7D-27702892A3AD}"/>
              </a:ext>
            </a:extLst>
          </p:cNvPr>
          <p:cNvSpPr txBox="1">
            <a:spLocks/>
          </p:cNvSpPr>
          <p:nvPr/>
        </p:nvSpPr>
        <p:spPr>
          <a:xfrm>
            <a:off x="467544" y="5589240"/>
            <a:ext cx="4259020" cy="738664"/>
          </a:xfrm>
          <a:prstGeom prst="rect">
            <a:avLst/>
          </a:prstGeom>
          <a:solidFill>
            <a:schemeClr val="bg1">
              <a:alpha val="83000"/>
            </a:schemeClr>
          </a:solidFill>
        </p:spPr>
        <p:txBody>
          <a:bodyPr wrap="square" rtlCol="0">
            <a:spAutoFit/>
          </a:bodyPr>
          <a:lstStyle>
            <a:defPPr>
              <a:defRPr lang="en-US"/>
            </a:defPPr>
          </a:lstStyle>
          <a:p>
            <a:r>
              <a:rPr lang="en-GB" sz="2400" b="1" dirty="0"/>
              <a:t>Postal loan – and free returns</a:t>
            </a:r>
            <a:endParaRPr lang="en-GB" sz="2400" dirty="0"/>
          </a:p>
          <a:p>
            <a:endParaRPr lang="en-GB" dirty="0"/>
          </a:p>
        </p:txBody>
      </p:sp>
      <p:sp>
        <p:nvSpPr>
          <p:cNvPr id="8" name="Text Placeholder 1">
            <a:extLst>
              <a:ext uri="{FF2B5EF4-FFF2-40B4-BE49-F238E27FC236}">
                <a16:creationId xmlns:a16="http://schemas.microsoft.com/office/drawing/2014/main" id="{E63580A3-23CB-4F11-9448-FBE4BAB0E04C}"/>
              </a:ext>
            </a:extLst>
          </p:cNvPr>
          <p:cNvSpPr txBox="1">
            <a:spLocks/>
          </p:cNvSpPr>
          <p:nvPr/>
        </p:nvSpPr>
        <p:spPr>
          <a:xfrm>
            <a:off x="5436096" y="3933056"/>
            <a:ext cx="3106892" cy="738664"/>
          </a:xfrm>
          <a:prstGeom prst="rect">
            <a:avLst/>
          </a:prstGeom>
          <a:solidFill>
            <a:schemeClr val="bg1">
              <a:alpha val="83000"/>
            </a:schemeClr>
          </a:solidFill>
        </p:spPr>
        <p:txBody>
          <a:bodyPr wrap="square" rtlCol="0">
            <a:spAutoFit/>
          </a:bodyPr>
          <a:lstStyle>
            <a:defPPr>
              <a:defRPr lang="en-US"/>
            </a:defPPr>
          </a:lstStyle>
          <a:p>
            <a:r>
              <a:rPr lang="en-GB" sz="2400" b="1" dirty="0"/>
              <a:t>Scan and deliver</a:t>
            </a:r>
            <a:endParaRPr lang="en-GB" sz="2400" dirty="0"/>
          </a:p>
          <a:p>
            <a:endParaRPr lang="en-GB" dirty="0"/>
          </a:p>
        </p:txBody>
      </p:sp>
    </p:spTree>
    <p:extLst>
      <p:ext uri="{BB962C8B-B14F-4D97-AF65-F5344CB8AC3E}">
        <p14:creationId xmlns:p14="http://schemas.microsoft.com/office/powerpoint/2010/main" val="1508712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245" r="2104"/>
          <a:stretch/>
        </p:blipFill>
        <p:spPr>
          <a:xfrm>
            <a:off x="-71932" y="-101055"/>
            <a:ext cx="9215931" cy="6959055"/>
          </a:xfrm>
          <a:prstGeom prst="rect">
            <a:avLst/>
          </a:prstGeom>
        </p:spPr>
      </p:pic>
      <p:sp>
        <p:nvSpPr>
          <p:cNvPr id="4" name="Title 1"/>
          <p:cNvSpPr txBox="1">
            <a:spLocks/>
          </p:cNvSpPr>
          <p:nvPr/>
        </p:nvSpPr>
        <p:spPr>
          <a:xfrm>
            <a:off x="-75799" y="31595"/>
            <a:ext cx="9215931" cy="1200329"/>
          </a:xfrm>
          <a:prstGeom prst="rect">
            <a:avLst/>
          </a:prstGeom>
          <a:solidFill>
            <a:schemeClr val="bg1">
              <a:alpha val="70000"/>
            </a:schemeClr>
          </a:solidFill>
        </p:spPr>
        <p:txBody>
          <a:bodyPr>
            <a:normAutofit/>
          </a:bodyPr>
          <a:lstStyle>
            <a:defPPr>
              <a:defRPr lang="en-US"/>
            </a:defPPr>
            <a:lvl1pPr algn="ctr">
              <a:spcBef>
                <a:spcPct val="0"/>
              </a:spcBef>
              <a:buNone/>
              <a:defRPr sz="3600">
                <a:latin typeface="+mj-lt"/>
                <a:ea typeface="+mj-ea"/>
                <a:cs typeface="+mj-cs"/>
              </a:defRPr>
            </a:lvl1pPr>
          </a:lstStyle>
          <a:p>
            <a:r>
              <a:rPr lang="en-GB" dirty="0"/>
              <a:t>Updates: visit Library webpages</a:t>
            </a:r>
          </a:p>
          <a:p>
            <a:endParaRPr lang="en-GB" dirty="0"/>
          </a:p>
        </p:txBody>
      </p:sp>
      <p:pic>
        <p:nvPicPr>
          <p:cNvPr id="2" name="Picture 1">
            <a:hlinkClick r:id="rId3"/>
          </p:cNvPr>
          <p:cNvPicPr>
            <a:picLocks noChangeAspect="1"/>
          </p:cNvPicPr>
          <p:nvPr/>
        </p:nvPicPr>
        <p:blipFill>
          <a:blip r:embed="rId4"/>
          <a:stretch>
            <a:fillRect/>
          </a:stretch>
        </p:blipFill>
        <p:spPr>
          <a:xfrm>
            <a:off x="11476" y="1700808"/>
            <a:ext cx="9053345" cy="4366638"/>
          </a:xfrm>
          <a:prstGeom prst="rect">
            <a:avLst/>
          </a:prstGeom>
          <a:ln w="31750">
            <a:solidFill>
              <a:srgbClr val="2BF530"/>
            </a:solidFill>
          </a:ln>
        </p:spPr>
      </p:pic>
    </p:spTree>
    <p:extLst>
      <p:ext uri="{BB962C8B-B14F-4D97-AF65-F5344CB8AC3E}">
        <p14:creationId xmlns:p14="http://schemas.microsoft.com/office/powerpoint/2010/main" val="12282428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idx="4294967295"/>
          </p:nvPr>
        </p:nvSpPr>
        <p:spPr>
          <a:xfrm>
            <a:off x="-11134" y="91827"/>
            <a:ext cx="9155134" cy="1200329"/>
          </a:xfrm>
          <a:prstGeom prst="rect">
            <a:avLst/>
          </a:prstGeom>
          <a:solidFill>
            <a:schemeClr val="bg1">
              <a:alpha val="88000"/>
            </a:schemeClr>
          </a:solidFill>
        </p:spPr>
        <p:txBody>
          <a:bodyPr wrap="square" rtlCol="0">
            <a:spAutoFit/>
          </a:bodyPr>
          <a:lstStyle/>
          <a:p>
            <a:pPr algn="l"/>
            <a:r>
              <a:rPr lang="en-GB" sz="3600" dirty="0">
                <a:latin typeface="+mn-lt"/>
                <a:ea typeface="+mn-ea"/>
                <a:cs typeface="+mn-cs"/>
              </a:rPr>
              <a:t>The Library has…</a:t>
            </a:r>
            <a:br>
              <a:rPr lang="en-GB" sz="3600" dirty="0">
                <a:latin typeface="+mn-lt"/>
                <a:ea typeface="+mn-ea"/>
                <a:cs typeface="+mn-cs"/>
              </a:rPr>
            </a:br>
            <a:endParaRPr lang="en-GB" sz="3600" dirty="0">
              <a:latin typeface="+mn-lt"/>
              <a:ea typeface="+mn-ea"/>
              <a:cs typeface="+mn-cs"/>
            </a:endParaRPr>
          </a:p>
        </p:txBody>
      </p:sp>
      <p:sp>
        <p:nvSpPr>
          <p:cNvPr id="4" name="TextBox 3"/>
          <p:cNvSpPr txBox="1"/>
          <p:nvPr/>
        </p:nvSpPr>
        <p:spPr>
          <a:xfrm>
            <a:off x="3491880" y="1383983"/>
            <a:ext cx="5508104" cy="5262979"/>
          </a:xfrm>
          <a:prstGeom prst="rect">
            <a:avLst/>
          </a:prstGeom>
          <a:solidFill>
            <a:schemeClr val="bg1">
              <a:alpha val="86000"/>
            </a:schemeClr>
          </a:solidFill>
        </p:spPr>
        <p:txBody>
          <a:bodyPr wrap="square" rtlCol="0">
            <a:spAutoFit/>
          </a:bodyPr>
          <a:lstStyle/>
          <a:p>
            <a:r>
              <a:rPr lang="en-GB" sz="2400" dirty="0"/>
              <a:t>1.6 million volumes</a:t>
            </a:r>
          </a:p>
          <a:p>
            <a:endParaRPr lang="en-GB" sz="2400" dirty="0"/>
          </a:p>
          <a:p>
            <a:r>
              <a:rPr lang="en-GB" sz="2400" dirty="0"/>
              <a:t>Over 1.1 million e-books </a:t>
            </a:r>
          </a:p>
          <a:p>
            <a:endParaRPr lang="en-GB" sz="2400" dirty="0"/>
          </a:p>
          <a:p>
            <a:r>
              <a:rPr lang="en-GB" sz="2400" dirty="0"/>
              <a:t>900 print journals</a:t>
            </a:r>
          </a:p>
          <a:p>
            <a:endParaRPr lang="en-GB" sz="2400" dirty="0"/>
          </a:p>
          <a:p>
            <a:r>
              <a:rPr lang="en-GB" sz="2400" dirty="0"/>
              <a:t>Over 100,000 e-journals </a:t>
            </a:r>
          </a:p>
          <a:p>
            <a:endParaRPr lang="en-GB" sz="2400" dirty="0"/>
          </a:p>
          <a:p>
            <a:r>
              <a:rPr lang="en-GB" sz="2400" dirty="0"/>
              <a:t>14,900 m archives &amp; manuscripts in the MRC</a:t>
            </a:r>
          </a:p>
          <a:p>
            <a:r>
              <a:rPr lang="en-GB" sz="2400" dirty="0"/>
              <a:t> </a:t>
            </a:r>
          </a:p>
          <a:p>
            <a:r>
              <a:rPr lang="en-GB" sz="2400" dirty="0"/>
              <a:t>…spent over £6,000,000 Library resources last year</a:t>
            </a:r>
          </a:p>
          <a:p>
            <a:endParaRPr lang="en-GB" sz="2400" dirty="0"/>
          </a:p>
        </p:txBody>
      </p:sp>
    </p:spTree>
    <p:extLst>
      <p:ext uri="{BB962C8B-B14F-4D97-AF65-F5344CB8AC3E}">
        <p14:creationId xmlns:p14="http://schemas.microsoft.com/office/powerpoint/2010/main" val="3329024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0901" r="-1"/>
          <a:stretch/>
        </p:blipFill>
        <p:spPr>
          <a:xfrm>
            <a:off x="-1" y="0"/>
            <a:ext cx="9165595" cy="6858000"/>
          </a:xfrm>
          <a:prstGeom prst="rect">
            <a:avLst/>
          </a:prstGeom>
        </p:spPr>
      </p:pic>
      <p:sp>
        <p:nvSpPr>
          <p:cNvPr id="2" name="Title 1"/>
          <p:cNvSpPr>
            <a:spLocks noGrp="1"/>
          </p:cNvSpPr>
          <p:nvPr>
            <p:ph type="title"/>
          </p:nvPr>
        </p:nvSpPr>
        <p:spPr>
          <a:xfrm>
            <a:off x="-24544" y="5661248"/>
            <a:ext cx="9190138" cy="1005152"/>
          </a:xfrm>
          <a:solidFill>
            <a:schemeClr val="bg1">
              <a:alpha val="83000"/>
            </a:schemeClr>
          </a:solidFill>
        </p:spPr>
        <p:txBody>
          <a:bodyPr>
            <a:normAutofit/>
          </a:bodyPr>
          <a:lstStyle/>
          <a:p>
            <a:r>
              <a:rPr lang="en-GB" sz="3600" dirty="0"/>
              <a:t>Ask for help</a:t>
            </a:r>
          </a:p>
        </p:txBody>
      </p:sp>
    </p:spTree>
    <p:extLst>
      <p:ext uri="{BB962C8B-B14F-4D97-AF65-F5344CB8AC3E}">
        <p14:creationId xmlns:p14="http://schemas.microsoft.com/office/powerpoint/2010/main" val="24101700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98" y="0"/>
            <a:ext cx="9144793" cy="6858594"/>
          </a:xfrm>
          <a:prstGeom prst="rect">
            <a:avLst/>
          </a:prstGeom>
        </p:spPr>
      </p:pic>
      <p:sp>
        <p:nvSpPr>
          <p:cNvPr id="10" name="Title 1"/>
          <p:cNvSpPr txBox="1">
            <a:spLocks/>
          </p:cNvSpPr>
          <p:nvPr/>
        </p:nvSpPr>
        <p:spPr>
          <a:xfrm>
            <a:off x="0" y="199751"/>
            <a:ext cx="9144397" cy="1200329"/>
          </a:xfrm>
          <a:prstGeom prst="rect">
            <a:avLst/>
          </a:prstGeom>
          <a:solidFill>
            <a:schemeClr val="bg1">
              <a:alpha val="83000"/>
            </a:schemeClr>
          </a:solidFill>
        </p:spPr>
        <p:txBody>
          <a:bodyPr wrap="square" rtlCol="0">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600" dirty="0">
                <a:latin typeface="+mn-lt"/>
                <a:ea typeface="+mn-ea"/>
                <a:cs typeface="+mn-cs"/>
              </a:rPr>
              <a:t>Get support for your studies</a:t>
            </a:r>
          </a:p>
          <a:p>
            <a:pPr algn="l"/>
            <a:endParaRPr lang="en-GB" sz="3600" dirty="0">
              <a:latin typeface="+mn-lt"/>
              <a:ea typeface="+mn-ea"/>
              <a:cs typeface="+mn-cs"/>
            </a:endParaRPr>
          </a:p>
        </p:txBody>
      </p:sp>
      <p:sp>
        <p:nvSpPr>
          <p:cNvPr id="4" name="AutoShape 2" descr="https://ukc-powerpoint.officeapps.live.com/pods/GetClipboardImage.ashx?Id=7817b1e2-0b71-4dd4-a867-13819c1a1bd6&amp;DC=UK4&amp;wdoverrides=GetClipboardImageEnabled:true"/>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 name="Picture 4"/>
          <p:cNvPicPr>
            <a:picLocks noChangeAspect="1"/>
          </p:cNvPicPr>
          <p:nvPr/>
        </p:nvPicPr>
        <p:blipFill>
          <a:blip r:embed="rId3"/>
          <a:stretch>
            <a:fillRect/>
          </a:stretch>
        </p:blipFill>
        <p:spPr>
          <a:xfrm>
            <a:off x="906460" y="1599831"/>
            <a:ext cx="7331075" cy="4778154"/>
          </a:xfrm>
          <a:prstGeom prst="rect">
            <a:avLst/>
          </a:prstGeom>
        </p:spPr>
      </p:pic>
    </p:spTree>
    <p:extLst>
      <p:ext uri="{BB962C8B-B14F-4D97-AF65-F5344CB8AC3E}">
        <p14:creationId xmlns:p14="http://schemas.microsoft.com/office/powerpoint/2010/main" val="22707416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97" y="-297"/>
            <a:ext cx="9144793" cy="6858594"/>
          </a:xfrm>
          <a:prstGeom prst="rect">
            <a:avLst/>
          </a:prstGeom>
        </p:spPr>
      </p:pic>
      <p:sp>
        <p:nvSpPr>
          <p:cNvPr id="2" name="Title 1"/>
          <p:cNvSpPr>
            <a:spLocks noGrp="1"/>
          </p:cNvSpPr>
          <p:nvPr>
            <p:ph type="title"/>
          </p:nvPr>
        </p:nvSpPr>
        <p:spPr>
          <a:xfrm>
            <a:off x="0" y="386705"/>
            <a:ext cx="9144396" cy="1200329"/>
          </a:xfrm>
          <a:solidFill>
            <a:schemeClr val="bg1">
              <a:alpha val="83000"/>
            </a:schemeClr>
          </a:solidFill>
        </p:spPr>
        <p:txBody>
          <a:bodyPr wrap="square" rtlCol="0">
            <a:spAutoFit/>
          </a:bodyPr>
          <a:lstStyle/>
          <a:p>
            <a:pPr algn="l"/>
            <a:r>
              <a:rPr lang="en-GB" sz="3600" dirty="0">
                <a:latin typeface="+mn-lt"/>
                <a:ea typeface="+mn-ea"/>
                <a:cs typeface="+mn-cs"/>
              </a:rPr>
              <a:t>Academic Support Librarian</a:t>
            </a:r>
            <a:br>
              <a:rPr lang="en-GB" sz="3600" dirty="0">
                <a:latin typeface="+mn-lt"/>
                <a:ea typeface="+mn-ea"/>
                <a:cs typeface="+mn-cs"/>
              </a:rPr>
            </a:br>
            <a:endParaRPr lang="en-GB" sz="3600" dirty="0">
              <a:latin typeface="+mn-lt"/>
              <a:ea typeface="+mn-ea"/>
              <a:cs typeface="+mn-cs"/>
            </a:endParaRPr>
          </a:p>
        </p:txBody>
      </p:sp>
      <p:sp>
        <p:nvSpPr>
          <p:cNvPr id="5" name="TextBox 4"/>
          <p:cNvSpPr txBox="1"/>
          <p:nvPr/>
        </p:nvSpPr>
        <p:spPr>
          <a:xfrm>
            <a:off x="4198188" y="1771857"/>
            <a:ext cx="4694291" cy="3046988"/>
          </a:xfrm>
          <a:prstGeom prst="rect">
            <a:avLst/>
          </a:prstGeom>
          <a:solidFill>
            <a:schemeClr val="bg1">
              <a:alpha val="93000"/>
            </a:schemeClr>
          </a:solidFill>
        </p:spPr>
        <p:txBody>
          <a:bodyPr wrap="square" rtlCol="0">
            <a:spAutoFit/>
          </a:bodyPr>
          <a:lstStyle/>
          <a:p>
            <a:r>
              <a:rPr lang="en-GB" sz="2400" dirty="0"/>
              <a:t>Help with course-related enquiries, finding literature, referencing and resources for your subject.</a:t>
            </a:r>
          </a:p>
          <a:p>
            <a:endParaRPr lang="en-GB" sz="2400" dirty="0"/>
          </a:p>
          <a:p>
            <a:r>
              <a:rPr lang="en-GB" sz="2400" dirty="0">
                <a:hlinkClick r:id="rId3"/>
              </a:rPr>
              <a:t>s.e.akhtaruzzaman@warwick.ac.uk</a:t>
            </a:r>
            <a:endParaRPr lang="en-GB" sz="2400" dirty="0"/>
          </a:p>
          <a:p>
            <a:endParaRPr lang="en-GB" sz="2400" dirty="0"/>
          </a:p>
          <a:p>
            <a:endParaRPr lang="en-GB" sz="2400" dirty="0"/>
          </a:p>
          <a:p>
            <a:endParaRPr lang="en-GB" sz="2400" dirty="0"/>
          </a:p>
        </p:txBody>
      </p:sp>
      <p:sp>
        <p:nvSpPr>
          <p:cNvPr id="11" name="TextBox 10">
            <a:extLst>
              <a:ext uri="{FF2B5EF4-FFF2-40B4-BE49-F238E27FC236}">
                <a16:creationId xmlns:a16="http://schemas.microsoft.com/office/drawing/2014/main" id="{0485A774-3CB0-6D84-B0B1-44E7A1CB7D7A}"/>
              </a:ext>
            </a:extLst>
          </p:cNvPr>
          <p:cNvSpPr txBox="1"/>
          <p:nvPr/>
        </p:nvSpPr>
        <p:spPr>
          <a:xfrm>
            <a:off x="251521" y="1771857"/>
            <a:ext cx="3694750" cy="4124206"/>
          </a:xfrm>
          <a:prstGeom prst="rect">
            <a:avLst/>
          </a:prstGeom>
          <a:solidFill>
            <a:schemeClr val="bg1">
              <a:alpha val="87000"/>
            </a:schemeClr>
          </a:solidFill>
        </p:spPr>
        <p:txBody>
          <a:bodyPr wrap="square" rtlCol="0">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sz="3000" dirty="0"/>
              <a:t>Sarah Akhtaruzzaman</a:t>
            </a:r>
          </a:p>
        </p:txBody>
      </p:sp>
      <p:pic>
        <p:nvPicPr>
          <p:cNvPr id="10" name="Picture 9" descr="A person with short hair wearing a flannel shirt&#10;&#10;Description automatically generated">
            <a:extLst>
              <a:ext uri="{FF2B5EF4-FFF2-40B4-BE49-F238E27FC236}">
                <a16:creationId xmlns:a16="http://schemas.microsoft.com/office/drawing/2014/main" id="{108454C0-06A0-7359-CEE1-FBEFB901AD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448902" y="2264906"/>
            <a:ext cx="3044957" cy="2283718"/>
          </a:xfrm>
          <a:prstGeom prst="rect">
            <a:avLst/>
          </a:prstGeom>
          <a:effectLst>
            <a:softEdge rad="114300"/>
          </a:effectLst>
        </p:spPr>
      </p:pic>
    </p:spTree>
    <p:extLst>
      <p:ext uri="{BB962C8B-B14F-4D97-AF65-F5344CB8AC3E}">
        <p14:creationId xmlns:p14="http://schemas.microsoft.com/office/powerpoint/2010/main" val="2499120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hape&#10;&#10;Description automatically generated with medium confidence">
            <a:extLst>
              <a:ext uri="{FF2B5EF4-FFF2-40B4-BE49-F238E27FC236}">
                <a16:creationId xmlns:a16="http://schemas.microsoft.com/office/drawing/2014/main" id="{4AFD92E5-6C90-6B10-CCB2-94629528D94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38685" y="2801674"/>
            <a:ext cx="1656761" cy="1580556"/>
          </a:xfrm>
          <a:prstGeom prst="rect">
            <a:avLst/>
          </a:prstGeom>
        </p:spPr>
      </p:pic>
      <p:pic>
        <p:nvPicPr>
          <p:cNvPr id="4" name="Picture 3">
            <a:extLst>
              <a:ext uri="{FF2B5EF4-FFF2-40B4-BE49-F238E27FC236}">
                <a16:creationId xmlns:a16="http://schemas.microsoft.com/office/drawing/2014/main" id="{B7851DC4-398C-BAB0-DDC4-C46C24D1B0F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317692" y="2992421"/>
            <a:ext cx="352959" cy="352959"/>
          </a:xfrm>
          <a:prstGeom prst="rect">
            <a:avLst/>
          </a:prstGeom>
        </p:spPr>
      </p:pic>
      <p:sp>
        <p:nvSpPr>
          <p:cNvPr id="9" name="TextBox 8">
            <a:extLst>
              <a:ext uri="{FF2B5EF4-FFF2-40B4-BE49-F238E27FC236}">
                <a16:creationId xmlns:a16="http://schemas.microsoft.com/office/drawing/2014/main" id="{E23BFE7D-E3DA-BA0F-FAEE-8B2E84FB1CC1}"/>
              </a:ext>
            </a:extLst>
          </p:cNvPr>
          <p:cNvSpPr txBox="1"/>
          <p:nvPr/>
        </p:nvSpPr>
        <p:spPr>
          <a:xfrm>
            <a:off x="562778" y="3357994"/>
            <a:ext cx="2215746" cy="323165"/>
          </a:xfrm>
          <a:prstGeom prst="rect">
            <a:avLst/>
          </a:prstGeom>
          <a:noFill/>
        </p:spPr>
        <p:txBody>
          <a:bodyPr wrap="square" rtlCol="0">
            <a:spAutoFit/>
          </a:bodyPr>
          <a:lstStyle/>
          <a:p>
            <a:pPr defTabSz="685800">
              <a:defRPr/>
            </a:pPr>
            <a:r>
              <a:rPr lang="en-GB" sz="1500" kern="0" dirty="0">
                <a:solidFill>
                  <a:prstClr val="black"/>
                </a:solidFill>
                <a:latin typeface="Calibri" panose="020F0502020204030204"/>
              </a:rPr>
              <a:t>@WarwickUniLibrary</a:t>
            </a:r>
          </a:p>
        </p:txBody>
      </p:sp>
      <p:sp>
        <p:nvSpPr>
          <p:cNvPr id="10" name="TextBox 9">
            <a:extLst>
              <a:ext uri="{FF2B5EF4-FFF2-40B4-BE49-F238E27FC236}">
                <a16:creationId xmlns:a16="http://schemas.microsoft.com/office/drawing/2014/main" id="{930D52F3-E34D-6329-232C-7C6B953BF03E}"/>
              </a:ext>
            </a:extLst>
          </p:cNvPr>
          <p:cNvSpPr txBox="1"/>
          <p:nvPr/>
        </p:nvSpPr>
        <p:spPr>
          <a:xfrm>
            <a:off x="5287441" y="4319720"/>
            <a:ext cx="2316892" cy="323165"/>
          </a:xfrm>
          <a:prstGeom prst="rect">
            <a:avLst/>
          </a:prstGeom>
          <a:noFill/>
        </p:spPr>
        <p:txBody>
          <a:bodyPr wrap="square" rtlCol="0">
            <a:spAutoFit/>
          </a:bodyPr>
          <a:lstStyle/>
          <a:p>
            <a:pPr defTabSz="685800">
              <a:defRPr/>
            </a:pPr>
            <a:r>
              <a:rPr lang="en-GB" sz="1500" kern="0" dirty="0">
                <a:solidFill>
                  <a:prstClr val="black"/>
                </a:solidFill>
                <a:latin typeface="Calibri" panose="020F0502020204030204"/>
              </a:rPr>
              <a:t>@WarwickLibrary</a:t>
            </a:r>
          </a:p>
        </p:txBody>
      </p:sp>
      <p:sp>
        <p:nvSpPr>
          <p:cNvPr id="11" name="TextBox 10">
            <a:extLst>
              <a:ext uri="{FF2B5EF4-FFF2-40B4-BE49-F238E27FC236}">
                <a16:creationId xmlns:a16="http://schemas.microsoft.com/office/drawing/2014/main" id="{61A82789-76F4-AA6B-0E69-51C359946B42}"/>
              </a:ext>
            </a:extLst>
          </p:cNvPr>
          <p:cNvSpPr txBox="1"/>
          <p:nvPr/>
        </p:nvSpPr>
        <p:spPr>
          <a:xfrm>
            <a:off x="2004801" y="4303557"/>
            <a:ext cx="1947505" cy="323165"/>
          </a:xfrm>
          <a:prstGeom prst="rect">
            <a:avLst/>
          </a:prstGeom>
          <a:noFill/>
        </p:spPr>
        <p:txBody>
          <a:bodyPr wrap="square">
            <a:spAutoFit/>
          </a:bodyPr>
          <a:lstStyle/>
          <a:p>
            <a:pPr defTabSz="685800">
              <a:defRPr/>
            </a:pPr>
            <a:r>
              <a:rPr lang="en-GB" sz="1500" kern="0" dirty="0">
                <a:solidFill>
                  <a:prstClr val="black"/>
                </a:solidFill>
                <a:latin typeface="Calibri" panose="020F0502020204030204"/>
              </a:rPr>
              <a:t>@WarwickLibrary</a:t>
            </a:r>
          </a:p>
        </p:txBody>
      </p:sp>
      <p:pic>
        <p:nvPicPr>
          <p:cNvPr id="12" name="Picture 2" descr="Instagram logo and symbol, meaning, history, PNG">
            <a:extLst>
              <a:ext uri="{FF2B5EF4-FFF2-40B4-BE49-F238E27FC236}">
                <a16:creationId xmlns:a16="http://schemas.microsoft.com/office/drawing/2014/main" id="{AD9FB23C-54A3-94EB-0C33-FE1EEAFDF9DA}"/>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607936" y="3930584"/>
            <a:ext cx="418854" cy="41885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witter X Logo PNG Vector">
            <a:extLst>
              <a:ext uri="{FF2B5EF4-FFF2-40B4-BE49-F238E27FC236}">
                <a16:creationId xmlns:a16="http://schemas.microsoft.com/office/drawing/2014/main" id="{BBC8D67C-33F5-C1F0-BF94-717A2D8BBA0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96824" y="4025021"/>
            <a:ext cx="324418" cy="32441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2E7ED35-A44C-AAF1-415A-6B4803F5616E}"/>
              </a:ext>
            </a:extLst>
          </p:cNvPr>
          <p:cNvSpPr txBox="1"/>
          <p:nvPr/>
        </p:nvSpPr>
        <p:spPr>
          <a:xfrm>
            <a:off x="6445888" y="3413774"/>
            <a:ext cx="2537459" cy="553998"/>
          </a:xfrm>
          <a:prstGeom prst="rect">
            <a:avLst/>
          </a:prstGeom>
          <a:noFill/>
        </p:spPr>
        <p:txBody>
          <a:bodyPr wrap="square">
            <a:spAutoFit/>
          </a:bodyPr>
          <a:lstStyle/>
          <a:p>
            <a:pPr defTabSz="685800">
              <a:defRPr/>
            </a:pPr>
            <a:r>
              <a:rPr lang="en-GB" sz="1500" kern="0" dirty="0">
                <a:solidFill>
                  <a:prstClr val="black"/>
                </a:solidFill>
                <a:latin typeface="Calibri" panose="020F0502020204030204"/>
              </a:rPr>
              <a:t>lib-community@warwick.ac.uk</a:t>
            </a:r>
          </a:p>
        </p:txBody>
      </p:sp>
      <p:pic>
        <p:nvPicPr>
          <p:cNvPr id="7" name="Graphic 6" descr="Envelope with solid fill">
            <a:extLst>
              <a:ext uri="{FF2B5EF4-FFF2-40B4-BE49-F238E27FC236}">
                <a16:creationId xmlns:a16="http://schemas.microsoft.com/office/drawing/2014/main" id="{04C2F96E-EBC4-4E66-1446-AFC257FEE8A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431189" y="2948106"/>
            <a:ext cx="566856" cy="566856"/>
          </a:xfrm>
          <a:prstGeom prst="rect">
            <a:avLst/>
          </a:prstGeom>
        </p:spPr>
      </p:pic>
      <p:sp>
        <p:nvSpPr>
          <p:cNvPr id="13" name="Text Placeholder 5">
            <a:extLst>
              <a:ext uri="{FF2B5EF4-FFF2-40B4-BE49-F238E27FC236}">
                <a16:creationId xmlns:a16="http://schemas.microsoft.com/office/drawing/2014/main" id="{95443EFE-15D6-39FE-B540-257D701CADE3}"/>
              </a:ext>
            </a:extLst>
          </p:cNvPr>
          <p:cNvSpPr txBox="1">
            <a:spLocks/>
          </p:cNvSpPr>
          <p:nvPr/>
        </p:nvSpPr>
        <p:spPr>
          <a:xfrm>
            <a:off x="2301963" y="926994"/>
            <a:ext cx="4540076" cy="380867"/>
          </a:xfrm>
          <a:prstGeom prst="rect">
            <a:avLst/>
          </a:prstGeom>
        </p:spPr>
        <p:txBody>
          <a:bodyPr/>
          <a:lstStyle>
            <a:lvl1pPr marL="0" indent="0" algn="l" defTabSz="685800" rtl="0" eaLnBrk="1" latinLnBrk="0" hangingPunct="1">
              <a:lnSpc>
                <a:spcPct val="90000"/>
              </a:lnSpc>
              <a:spcBef>
                <a:spcPts val="750"/>
              </a:spcBef>
              <a:buFontTx/>
              <a:buNone/>
              <a:defRPr sz="2000" b="1" i="0" kern="1200" baseline="0">
                <a:solidFill>
                  <a:srgbClr val="511C6C"/>
                </a:solidFill>
                <a:latin typeface="+mn-lt"/>
                <a:ea typeface="Avenir Next Demi Bold" charset="0"/>
                <a:cs typeface="Avenir Next Demi Bold"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514350">
              <a:spcBef>
                <a:spcPts val="563"/>
              </a:spcBef>
            </a:pPr>
            <a:r>
              <a:rPr lang="en-US" sz="3200" dirty="0">
                <a:latin typeface="Calibri" panose="020F0502020204030204"/>
              </a:rPr>
              <a:t>Library Student Partners</a:t>
            </a:r>
          </a:p>
        </p:txBody>
      </p:sp>
      <p:sp>
        <p:nvSpPr>
          <p:cNvPr id="14" name="Text Placeholder 6">
            <a:extLst>
              <a:ext uri="{FF2B5EF4-FFF2-40B4-BE49-F238E27FC236}">
                <a16:creationId xmlns:a16="http://schemas.microsoft.com/office/drawing/2014/main" id="{B0F94D9A-3C7E-6734-21B6-A4C145EBBBA1}"/>
              </a:ext>
            </a:extLst>
          </p:cNvPr>
          <p:cNvSpPr txBox="1">
            <a:spLocks/>
          </p:cNvSpPr>
          <p:nvPr/>
        </p:nvSpPr>
        <p:spPr>
          <a:xfrm>
            <a:off x="1" y="1339577"/>
            <a:ext cx="9210836" cy="935565"/>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defTabSz="514350">
              <a:lnSpc>
                <a:spcPct val="100000"/>
              </a:lnSpc>
              <a:spcBef>
                <a:spcPts val="0"/>
              </a:spcBef>
            </a:pPr>
            <a:r>
              <a:rPr lang="en-US" sz="1500" dirty="0">
                <a:solidFill>
                  <a:prstClr val="black"/>
                </a:solidFill>
                <a:latin typeface="Calibri" panose="020F0502020204030204"/>
              </a:rPr>
              <a:t>Helping us with our events and to help us improve the Library, are our Library Student Partners. </a:t>
            </a:r>
          </a:p>
          <a:p>
            <a:pPr algn="ctr" defTabSz="514350">
              <a:lnSpc>
                <a:spcPct val="100000"/>
              </a:lnSpc>
              <a:spcBef>
                <a:spcPts val="0"/>
              </a:spcBef>
            </a:pPr>
            <a:r>
              <a:rPr lang="en-US" sz="1500" dirty="0">
                <a:solidFill>
                  <a:prstClr val="black"/>
                </a:solidFill>
                <a:latin typeface="Calibri" panose="020F0502020204030204"/>
              </a:rPr>
              <a:t>These peers are also here to help connect with you and support you during your time at the University, so </a:t>
            </a:r>
            <a:r>
              <a:rPr lang="en-GB" sz="1500" dirty="0">
                <a:solidFill>
                  <a:prstClr val="black"/>
                </a:solidFill>
                <a:latin typeface="Calibri" panose="020F0502020204030204" pitchFamily="34" charset="0"/>
              </a:rPr>
              <a:t>if you</a:t>
            </a:r>
            <a:r>
              <a:rPr lang="en-GB" sz="1500" dirty="0">
                <a:solidFill>
                  <a:prstClr val="black"/>
                </a:solidFill>
                <a:latin typeface="Calibri" panose="020F0502020204030204" pitchFamily="34" charset="0"/>
                <a:ea typeface="Calibri" panose="020F0502020204030204" pitchFamily="34" charset="0"/>
              </a:rPr>
              <a:t> need help or have any suggestions for making the library a better place, talk to them</a:t>
            </a:r>
            <a:r>
              <a:rPr lang="en-US" sz="1500" dirty="0">
                <a:solidFill>
                  <a:prstClr val="black"/>
                </a:solidFill>
                <a:latin typeface="Calibri" panose="020F0502020204030204" pitchFamily="34" charset="0"/>
                <a:ea typeface="Calibri" panose="020F0502020204030204" pitchFamily="34" charset="0"/>
              </a:rPr>
              <a:t>.</a:t>
            </a:r>
          </a:p>
          <a:p>
            <a:pPr algn="ctr" defTabSz="514350">
              <a:lnSpc>
                <a:spcPct val="100000"/>
              </a:lnSpc>
              <a:spcBef>
                <a:spcPts val="0"/>
              </a:spcBef>
            </a:pPr>
            <a:endParaRPr lang="en-US" sz="1500" dirty="0">
              <a:solidFill>
                <a:prstClr val="black"/>
              </a:solidFill>
              <a:latin typeface="Calibri" panose="020F0502020204030204" pitchFamily="34" charset="0"/>
              <a:ea typeface="Calibri" panose="020F0502020204030204" pitchFamily="34" charset="0"/>
            </a:endParaRPr>
          </a:p>
          <a:p>
            <a:pPr algn="ctr" defTabSz="514350">
              <a:lnSpc>
                <a:spcPct val="100000"/>
              </a:lnSpc>
              <a:spcBef>
                <a:spcPts val="0"/>
              </a:spcBef>
            </a:pPr>
            <a:endParaRPr lang="en-US" sz="1500" dirty="0">
              <a:solidFill>
                <a:prstClr val="black"/>
              </a:solidFill>
              <a:latin typeface="Calibri" panose="020F0502020204030204" pitchFamily="34" charset="0"/>
              <a:ea typeface="Calibri" panose="020F0502020204030204" pitchFamily="34" charset="0"/>
            </a:endParaRPr>
          </a:p>
          <a:p>
            <a:pPr algn="ctr" defTabSz="514350">
              <a:lnSpc>
                <a:spcPct val="100000"/>
              </a:lnSpc>
              <a:spcBef>
                <a:spcPts val="0"/>
              </a:spcBef>
            </a:pPr>
            <a:r>
              <a:rPr lang="en-US" sz="1500" dirty="0">
                <a:solidFill>
                  <a:prstClr val="black"/>
                </a:solidFill>
                <a:latin typeface="Calibri" panose="020F0502020204030204" pitchFamily="34" charset="0"/>
              </a:rPr>
              <a:t>You can also connect with us on Social Media or by emailing us.</a:t>
            </a:r>
            <a:endParaRPr lang="en-US" sz="1500" dirty="0">
              <a:solidFill>
                <a:prstClr val="black"/>
              </a:solidFill>
              <a:latin typeface="Calibri" panose="020F0502020204030204"/>
            </a:endParaRPr>
          </a:p>
        </p:txBody>
      </p:sp>
    </p:spTree>
    <p:extLst>
      <p:ext uri="{BB962C8B-B14F-4D97-AF65-F5344CB8AC3E}">
        <p14:creationId xmlns:p14="http://schemas.microsoft.com/office/powerpoint/2010/main" val="1616631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9" name="Title 1"/>
          <p:cNvSpPr txBox="1">
            <a:spLocks/>
          </p:cNvSpPr>
          <p:nvPr/>
        </p:nvSpPr>
        <p:spPr>
          <a:xfrm>
            <a:off x="10570" y="116632"/>
            <a:ext cx="9144001" cy="1143000"/>
          </a:xfrm>
          <a:prstGeom prst="rect">
            <a:avLst/>
          </a:prstGeom>
          <a:solidFill>
            <a:schemeClr val="bg1">
              <a:alpha val="81000"/>
            </a:schemeClr>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dirty="0"/>
              <a:t>Get Started</a:t>
            </a:r>
          </a:p>
        </p:txBody>
      </p:sp>
      <p:sp>
        <p:nvSpPr>
          <p:cNvPr id="3" name="AutoShape 2" descr="data:image/jpg;base64,%20/9j/4AAQSkZJRgABAQEAYABgAAD/2wBDAAUDBAQEAwUEBAQFBQUGBwwIBwcHBw8LCwkMEQ8SEhEPERETFhwXExQaFRERGCEYGh0dHx8fExciJCIeJBweHx7/2wBDAQUFBQcGBw4ICA4eFBEUHh4eHh4eHh4eHh4eHh4eHh4eHh4eHh4eHh4eHh4eHh4eHh4eHh4eHh4eHh4eHh4eHh7/wAARCAJJAkg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7LooooAKKKKACiiigAooooAKKKKACiiigAooooAKKKKACikd1jRndgqqMlicACvO/F/xe8M6Kz29gzavdrwVgOI1Pu54/LNc+IxVHDR5qskkdWEwOIxk+ShByf9bvoei1T1PVdM0uIy6lqFrZoO80qp/Ovm7xL8WvF+sFkt7pNLgPRLQYbHu55/LFcNdXFxdTGa6nlnlPV5HLMfxNfN4niujHSjBy83ov8/yPr8HwTXnriKij5LV/5fmfS2sfF/wVYFlhvJ79x2toSQT9WwK5TUfjzECV07w7Iw7NcXAH6KD/ADrw+ivFrcS46p8LUfRf53PoaHCGW0vii5er/wArHq83x08SMf3Wk6ZGPQ72/rUf/C8fFP8A0D9K/wC+H/8Aiq8sorj/ALbx/wDz9f4HcuHssX/Llfiep/8AC8fFP/QP0r/vh/8A4qj/AIXj4p/6B+lf98P/APFV5ZRR/beP/wCfr/Af+r+W/wDPlHqf/C8fFP8A0D9K/wC+H/8AiqP+F4+Kf+gfpX/fD/8AxVeWUUf23j/+fr/AP9X8t/58o9T/AOF4+Kf+gfpX/fD/APxVH/C8fFP/AED9K/74f/4qvLKKP7bx/wDz9f4B/q/lv/PlHqf/AAvHxT/0D9K/74f/AOKo/wCF4+Kf+gfpX/fD/wDxVeWUUf23j/8An6/wD/V/Lf8Anyj1P/hePin/AKB+lf8AfD//ABVH/C8fFP8A0D9K/wC+H/8Aiq8soo/tvH/8/X+Af6v5b/z5R6n/AMLx8U/9A/Sv++H/APiqP+F4+Kf+gfpX/fD/APxVeWUUf23j/wDn6/wD/V/Lf+fKPU/+F4+Kf+gfpX/fD/8AxVH/AAvHxT/0D9K/74f/AOKryyij+28f/wA/X+Af6v5b/wA+Uep/8Lx8U/8AQP0r/vh//iqP+F4+Kf8AoH6V/wB8P/8AFV5ZRR/beP8A+fr/AAD/AFfy3/nyj1P/AIXj4p/6B+lf98P/APFUf8Lx8U/9A/Sv++H/APiq8soo/tvH/wDP1/gH+r+W/wDPlHqf/C8fFP8A0D9K/wC+H/8AiqP+F4+Kf+gfpX/fD/8AxVeWUUf23j/+fr/AP9X8t/58o9T/AOF4+Kf+gfpX/fD/APxVH/C8fFP/AED9K/74f/4qvLKKP7bx/wDz9f4B/q/lv/PlHqf/AAvHxT/0D9K/74f/AOKo/wCF4+Kf+gfpX/fD/wDxVeWUUf23j/8An6/wD/V/Lf8Anyj1P/hePin/AKB+lf8AfD//ABVH/C8fFP8A0D9K/wC+H/8Aiq8soo/tvH/8/X+Af6v5b/z5R6n/AMLx8U/9A/Sv++H/APiqP+F4+Kf+gfpX/fD/APxVeWUUf23j/wDn6/wD/V/Lf+fKPU/+F4+Kf+gfpX/fD/8AxVH/AAvHxT/0D9K/74f/AOKryyij+28f/wA/X+Af6v5b/wA+Uep/8Lx8U/8AQP0r/vh//iqP+F4+Kf8AoH6V/wB8P/8AFV5ZRR/beP8A+fr/AAD/AFfy3/nyj1P/AIXj4p/6B+lf98P/APFUf8Lx8U/9A/Sv++H/APiq8soo/tvH/wDP1/gH+r+W/wDPlHqf/C8fFP8A0D9K/wC+H/8AiqP+F4+Kf+gfpX/fD/8AxVeWUUf23j/+fr/AP9X8t/58o9T/AOF4+Kf+gfpX/fD/APxVH/C8fFP/AED9K/74f/4qvLKKP7bx/wDz9f4B/q/lv/PlHqf/AAvHxT/0D9K/74f/AOKo/wCF4+Kf+gfpX/fD/wDxVeWUUf23j/8An6/wD/V/Lf8Anyj1P/hePin/AKB+lf8AfD//ABVH/C8fFP8A0D9K/wC+H/8Aiq8soo/tvH/8/X+Af6v5b/z5R6n/AMLx8U/9A/Sv++H/APiqP+F4+Kf+gfpX/fD/APxVeWUUf23j/wDn6/wD/V/Lf+fKPU/+F4+Kf+gfpX/fD/8AxVH/AAvLxT/0D9K/74f/AOKryyij+28f/wA/X+Af6vZb/wA+Ue06R8eJxIF1fQY2Tu9rKQR+DdfzFeo+EPGfh/xVEW0m+VplGXt5BslX/gJ6j3GRXyLU1jdXVjdxXlncSW9xE26OSNtrKfY134PibFUpL23vR+5nmY/hDBV4v2C5Jfevmn+h9q0V598HfH6+LdPax1ApHq9qoMgHAmTpvA7e4/xor7zDYmniaSq03dM/M8Zg6uDrSo1laSPQaKKK3OUKKKKACiiigAooooAKKKKACiiigAoooJwMngUAFYXjXxVpPhPSTf6pKctlYYU5eVvQD+Z6Crepa9ounQSy3mqWcQjUsymZd2B6DOTXyn468TXnivxFPql2zBCStvFniKMHhR79z714mc5vHA0vc1m9vLzZ9Hw/kUsyrN1LqEd/PyRo+PPiBr3i2Zo7iY2un5+SzhYhcf7R/iP149q5GiivzmviKmIm51JXZ+sYfDUsNTVOjFRiuwVf0bRdX1mbydJ026vX7+TGWA+p6D8a7X4S+GPCuohtW8Va1YxQxybY7F7gIzkd35zt9h1r3Wx8R+C7G2S1stZ0a3gQYWOKdFUfgDXuZbkaxMFUrVFFPppf/gHz2bcRSwk3SoUnOS3dnZf5/wBanhGm/B3xtdqGltbSzB/573Az+S5rat/gTrjKPtGuadGe4RHf+eK9k/4S/wAK/wDQxaX/AOBSf40f8Jf4V/6GLS//AAKT/GvoKeQ5ZHd39Zf5WPlqvEuczfuw5fSP+dzyRfgLf4+bxLbA+1ox/wDZqP8AhQt9/wBDNb/+Ah/+Lr1v/hL/AAr/ANDFpf8A4FJ/jR/wl/hX/oYtL/8AApP8a0/sTKuy/wDAn/mY/wCsOed3/wCAL/I8k/4ULff9DNb/APgIf/i6P+FC33/QzW//AICH/wCLr1v/AIS/wr/0MWl/+BSf40f8Jf4V/wChi0v/AMCk/wAaP7Eyrsv/AAJ/5h/rBnnd/wDgC/yPJP8AhQt9/wBDNb/+Ah/+Lo/4ULff9DNb/wDgIf8A4uvW/wDhL/Cv/QxaX/4FJ/jR/wAJf4V/6GLS/wDwKT/Gj+xMq7L/AMCf+Yf6wZ53f/gC/wAjyT/hQt9/0M1v/wCAh/8Ai6P+FC33/QzW/wD4CH/4uvW/+Ev8K/8AQxaX/wCBSf40f8Jf4V/6GLS//ApP8aP7Eyrsv/An/mH+sGed3/4Av8jyT/hQt9/0M1v/AOAh/wDi6P8AhQt9/wBDNb/+Ah/+Lr1v/hL/AAr/ANDFpf8A4FJ/jR/wl/hX/oYtL/8AApP8aP7Eyrsv/An/AJh/rBnnd/8AgC/yPJP+FC33/QzW/wD4CH/4uj/hQt9/0M1v/wCAh/8Ai69b/wCEv8K/9DFpf/gUn+NH/CX+Ff8AoYtL/wDApP8AGj+xMq7L/wACf+Yf6wZ53f8A4Av8jyT/AIULff8AQzW//gIf/i6P+FC33/QzW/8A4CH/AOLr1v8A4S/wr/0MWl/+BSf40f8ACX+Ff+hi0v8A8Ck/xo/sTKuy/wDAn/mH+sGed3/4Av8AI8k/4ULff9DNb/8AgIf/AIuj/hQt9/0M1v8A+Ah/+Lr1v/hL/Cv/AEMWl/8AgUn+NH/CX+Ff+hi0v/wKT/Gj+xMq7L/wJ/5h/rBnnd/+AL/I8k/4ULff9DNb/wDgIf8A4uj/AIULff8AQzW//gIf/i69b/4S/wAK/wDQxaX/AOBSf40f8Jf4V/6GLS//AAKT/Gj+xMq7L/wJ/wCYf6wZ53f/AIAv8jyT/hQt9/0M1v8A+Ah/+Lo/4ULff9DNb/8AgIf/AIuvW/8AhL/Cv/QxaX/4FJ/jR/wl/hX/AKGLS/8AwKT/ABo/sTKuy/8AAn/mH+sGed3/AOAL/I8k/wCFC33/AEM1v/4CH/4uj/hQt9/0M1v/AOAh/wDi69b/AOEv8K/9DFpf/gUn+NH/AAl/hX/oYtL/APApP8aP7Eyrsv8AwJ/5h/rBnnd/+AL/ACPJP+FC33/QzW//AICH/wCLo/4ULff9DNb/APgIf/i69b/4S/wr/wBDFpf/AIFJ/jR/wl/hX/oYtL/8Ck/xo/sTKuy/8Cf+Yf6wZ53f/gC/yPJP+FC33/QzW/8A4CH/AOLo/wCFC33/AEM1v/4CH/4uvW/+Ev8ACv8A0MWl/wDgUn+NH/CX+Ff+hi0v/wACk/xo/sTKuy/8Cf8AmH+sGed3/wCAL/I8k/4ULff9DNb/APgIf/i6P+FC33/QzW//AICH/wCLr1v/AIS/wr/0MWl/+BSf40f8Jf4V/wChi0v/AMCk/wAaP7Eyrsv/AAJ/5h/rBnnd/wDgC/yPJP8AhQt9/wBDNb/+Ah/+Lo/4ULff9DNb/wDgIf8A4uvW/wDhL/Cv/QxaX/4FJ/jR/wAJf4V/6GLS/wDwKT/Gj+xMq7L/AMCf+Yf6wZ53f/gC/wAjyT/hQt9/0M1v/wCAh/8Ai6P+FC33/QzW/wD4CH/4uvW/+Ev8K/8AQxaX/wCBSf40f8Jf4V/6GLS//ApP8aP7Eyrsv/An/mH+sGed3/4Av8jyT/hQt9/0M1v/AOAh/wDi6P8AhQt9/wBDNb/+Ah/+Lr1v/hL/AAr/ANDFpf8A4FJ/jR/wl/hX/oYtL/8AApP8aP7Eyrsv/An/AJh/rBnnd/8AgC/yPJP+FC33/QzW/wD4CH/4uj/hQt9/0M1v/wCAh/8Ai69b/wCEv8K/9DFpf/gUn+NH/CX+Ff8AoYtL/wDApP8AGj+xMq7L/wACf+Yf6wZ53f8A4Av8jyT/AIULff8AQzW//gIf/i6P+FC33/QzW/8A4CH/AOLr1v8A4S/wr/0MWl/+BSf40f8ACX+Ff+hi0v8A8Ck/xo/sTKuy/wDAn/mH+sGed3/4Av8AI8k/4ULff9DNb/8AgIf/AIuj/hQt9/0M1v8A+Ah/+Lr1v/hL/Cv/AEMWl/8AgUn+NH/CX+Ff+hi0v/wKT/Gj+xMq7L/wJ/5h/rBnnd/+AL/I8k/4ULff9DNb/wDgIf8A4uj/AIULff8AQzW//gIf/i69ft/E/hy4fZDr2myN6C5T/GtZGV1DIwZT0IOQauOQZbP4Y3/7ef8AmZT4nzin8c7esV/keFf8KFvv+hmt/wDwEP8A8XR/woW+/wChmt//AAEP/wAXXu1FX/q7l/8AJ+L/AMyP9bM1/wCfn/ksf8jwn/hQt9/0M1v/AOAh/wDi6P8AhQt9/wBDNb/+Ah/+Lr3aij/V3L/5Pxf+Yf62Zr/z8/8AJY/5HhP/AAoW+/6Ga3/8BD/8XQ3wFvsHb4ltie2bRh/7NXu1FH+ruX/yfi/8w/1szX/n5/5LH/I+UPHPw/8AEHhHE19Ck9kzbVuoCSmewbPKn61ydfZPiizt9Q8OajZ3cYkhltnDKf8AdOD9Qea+Nh0r5HPcrhgKkfZv3ZfhY+64azmpmdGXtV70barrc1/B2tz+HfE1jrEDEeRKDIB/Eh4ZfxGaKyKK48HmuJwcHCk9Hqd+PyXB4+aqV43aVj7booor9VPxMKKKKACiiigAooooAKKxPF3inRfC1h9r1e7WPdny4l5klPoq9/r0rwfxt8XvEOts9vpROkWR4xG2ZmHu/b6D868vH5vhsDpUd5dlv/wD2sryHF5lrTVo93t/wfke7+JfF3h3w6hOrarBBJjiEHdIf+AjmvNNf+O1shaPQtFkm9Jbt9g/75XJ/UV4bI7ySNJI7O7HLMxySfc02vkcVxPiqrtSSivvf9fI+6wXB2Coq9Zub+5fcv8AM7rWPiz421EkLqUdih/htYguPxOT+tcpqOtazqLE3+rX11k5xLcMw/InFUKVFaRtsal29FGTXiVcZiK7/eTb+Z9FQwGFw6/dU1H0SEPJyeT6mirSadqD/c0+8b6QMf6U7+ytU/6Bd9/4Dv8A4Vj7OfY6Paw7op0Vc/srVP8AoF33/gO/+FH9lap/0C77/wAB3/wo9nPsw9rD+ZFOk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rb8N+KvEHh2cS6TqlxAoOTEW3Rt9VPFZdza3VsB9ptZ4AenmRlc/mKhpwnUoy5otp/cKpTp14cs0pJ99UfSvwv8AihZeKHTS9TRLHVsfKoP7uf8A3c9D/sn8M16NXxPDJJDMk0MjRyRsGR1OCpHIIr6p+Evio+LPCMN3OR9utz5F0B3cDhvxGD+dfeZBnMsXejW+JbPuv8z8z4n4fhgbYjDr3Huuz/y/I6+iiivpj44KKKKAKur/APIKvP8Arg//AKCa+Lh0r7R1f/kFXn/XB/8A0E18XDpXxXF29L5/ofonAvwV/wDt39Qooor44++Ptuiiiv2Y/n0KKKKACisjXfE3h/Q1Latq9paH+48g3n6KOT+VcJrPxv8ADNqSunWd9qLDOCFESH8W5/SuPEZhhsP/ABZpfn92534XKsZi/wCDTbXe2n37HqVc38RPFlp4P8OyajOolnc+XbQ5/wBZJj+Q6mvI9S+Omuylhp+j2Fsv8JlZpCP5CuD8Z+Lta8W3ME+sSxMbdSsSRJsVc9ePXgflXh47ibDxpSWHd5dNNPxPpct4PxUq0ZYpJQ6q+vpp/mUPEOtalr+qy6nqty1xcSHqeijsqjsPas+iivg5zlOTlJ3bP0uEI04qMVZIACSAAST0Ar1XwJ8G9T1aGO+8QTvplq4DLAozOw988J+OT7V5npd9cabqVvqFoyrcW8gkjLKGAYdODwa7X/hb/jv/AKCVv/4CJ/hXo5bLAwk5YtN9ktvnqeVm0MyqRUME4x7t7/LR/ee26J8M/BelKvl6JBcyDrJdfvSfwbj9K6i2sLG2ULb2dvCB0EcSqP0FfNX/AAt/x3/0Erf/AMBE/wAKP+Fv+O/+glb/APgIn+FfU0uIMtoq1ODXol/mfGVuFs3ru9Wqpesm/wBD6dHHSivmL/hb/jv/AKCVv/4CJ/hR/wALf8d/9BK3/wDARP8ACtv9acF2l9y/zOb/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VqaR8b/E9vIP7Rs7C+jzztUxNj2IyP0qocT4GTs7r5f5ET4NzGKuuV+j/AM0j6Jori/A3xJ8O+KmW2ilay1A/8utwQCx/2T0b+ftXaV7lDEU68OelK6PnMTha2FqOnWi4vzCiiitjnCiiigCC/s7S/tntb61huYHGGjlQMpH0NfMvxo8IW3hPxNGun5FhexmWFCc+WQcMv0GRj619Q14T+1F/yEtC/wCuM380r57iWhTngpVGvejaz+dj6rhDFVYZhGlF+7JO69Fc8ar1/wDZhvJE8QatYbv3UtskuP8AaVsfyY15BXqn7M//ACOl/wD9eJ/9DWvj8jbWPp27/oz73iOKllla/b9UfQ9FFFfqJ+MBRRRQBV1f/kFXn/XB/wD0E18XDpX2jq//ACCrz/rg/wD6Ca+Lh0r4ri7el8/0P0TgX4K//bv6hRRRXxx98fbdBqvqd9aabYTX99OlvbQIXkkc4CgV84/E34oal4lll0/S3lsNIzt2qcSTj1cjoP8AZH45r9UzLNKOAheerey7n4plGS4jM6lqekVu3sv835HqvjX4seHPD7Pa2jHVb5cgxwMNiH/afp+Wa8d8U/FLxdrpeNb3+zbZv+WNnlDj3f7x/MVw9FfCY3PcXim1zcsey/z3P0vLuG8Dgkny80u71+5bL+tR0jvI5kkZnc9WY5J/Gm0Vc0nS9R1a7FppdjcXk5/ghQsR9fQfWvHjGU5WSu2e9KUYRvJ2SKdFeoaF8E/E96iyaldWemKf4STK4/BeP1rp4PgNp4Qef4iu2bvsgUD9Sa9alkOPqK6p29bI8OtxNllF8rq39E3+KVjwiivev+FD6T/0MF//AN+ko/4UPpP/AEMF/wD9+krb/VzMP5V96MP9bcr/AJ39z/yPBaK96/4UPpP/AEMF/wD9+ko/4UPpP/QwX/8A36Sj/VzMP5V96D/W3K/539z/AMjwWivev+FD6T/0MF//AN+ko/4UPpP/AEMF/wD9+ko/1czD+Vfeg/1tyv8Anf3P/I8For3r/hQ+k/8AQwX/AP36Sj/hQ+k/9DBf/wDfpKP9XMw/lX3oP9bcr/nf3P8AyPBaK96/4UPpP/QwX/8A36Sj/hQ+k/8AQwX/AP36Sj/VzMP5V96D/W3K/wCd/c/8jwWivev+FD6T/wBDBf8A/fpKP+FD6T/0MF//AN+ko/1czD+Vfeg/1tyv+d/c/wDI8For3r/hQ+k/9DBf/wDfpKP+FD6T/wBDBf8A/fpKP9XMw/lX3oP9bcr/AJ39z/yPBaK96/4UPpP/AEMF/wD9+ko/4UPpP/QwX/8A36Sj/VzMP5V96D/W3K/539z/AMjwWivev+FD6T/0MF//AN+ko/4UPpP/AEMF/wD9+ko/1czD+Vfeg/1tyv8Anf3P/I8For3r/hQ+k/8AQwX/AP36Sj/hQ+k/9DBf/wDfpKP9XMw/lX3oP9bcr/nf3P8AyPBaK96/4UPpP/QwX/8A36Sj/hQ+k/8AQwX/AP36Sj/VzMP5V96D/W3K/wCd/c/8jwWivev+FD6T/wBDBf8A/fpKP+FD6T/0MF//AN+ko/1czD+Vfeg/1tyv+d/c/wDI8For3r/hQ+k/9DBf/wDfpKP+FD6T/wBDBf8A/fpKP9XMw/lX3oP9bcr/AJ39z/yPBaK96/4UPpP/AEMF/wD9+ko/4UPpP/QwX/8A36Sj/VzMP5V96D/W3K/539z/AMjwWivev+FD6T/0MF//AN+ko/4UPpP/AEMF/wD9+ko/1czD+Vfeg/1tyv8Anf3P/I8For3r/hQ+k/8AQwX/AP36Sj/hQ+k/9DBf/wDfpKP9XMw/lX3oP9bcr/nf3P8AyPBaK96/4UPpP/QwX/8A36Sj/hQ+k/8AQwX/AP36Sj/VzMP5V96D/W3K/wCd/c/8jwWivev+FD6T/wBDBf8A/fpKP+FD6T/0MF//AN+ko/1czD+Vfeg/1tyv+d/c/wDI8For3r/hQ+k/9DBf/wDfpKP+FD6T/wBDBf8A/fpKP9XMw/lX3oP9bcr/AJ39z/yPBaK96/4UPpP/AEMF/wD9+ko/4UPpP/QwX/8A36Sj/VzMP5V96D/W3K/539z/AMjwWivev+FD6T/0MF//AN+ko/4UPpP/AEMF/wD9+ko/1czD+Vfeg/1tyv8Anf3P/I8For3r/hQ+k/8AQwX/AP36Sj/hQ+k/9DBf/wDfpKP9XMw/lX3oP9bcr/nf3P8AyPBaK96/4UPpP/QwX/8A36Sj/hQ+k/8AQwX/AP36Sj/VzMP5V96D/W3K/wCd/c/8jwWivej8B9Jxx4gv8/8AXJK4P4h/C/WPCls2owzLqOmqfnlRCrxe7L6e4/SsMRkeNw8HUnDRdmmdOF4iy7FVFTp1NXtdNfmcEjMjq6MyMpyrKcEH1Br6H+B3xBl8QQnQdZl3anAm6GZjzcIOuf8AaH6jn1r53q94f1SfRdcs9WtmKy2syyD3API+hGR+NZ5VmM8DXU0/de68jXOcqp5lhnTa95fC+z/yfU+zaKis7iO6tIbqE5jmjWRD6gjIqWv1RO5+KtNOzCiiigQV4T+1F/yEtC/64zfzSvdq8J/ai/5CWhf9cZv5pXicRf8AIvn8vzR9Hwp/yNaf/b3/AKSzxqvVP2Z/+R0v/wDrxP8A6GteV16p+zP/AMjpf/8AXif/AENa+IyT/f6Xr+h+i8Q/8iyt6fqfQ9FFFfqR+LhRRRQBV1f/AJBV5/1wf/0E18XDpX2jq/8AyCrz/rg//oJr4uHSviuLt6Xz/Q/ROBfgr/8Abv6hRRRXxx98evftHeKJrnWI/C9tIVtrVVluQD9+QjKg+wBB+p9q8hrpfilI0nxF15nYki9dR9BwK5qvQzXESr4upKXdr5I8vJsLDDYGlCC6Jv1erCiiivPPUO3+FXgu18VXktxqmpQ2WnWzASL5gWSUnnaM9B6mvojQYPC+g2K2Wkvp1pCvZJVyx9Sc5J9zXyBRXvZbnNLAQtGinLq76/lofNZvkFXM53nXaj0jbT89T7Q/tTTf+gjaf9/l/wAaP7U03/oI2n/f5f8AGvi+ivT/ANbpf8+vx/4B43+osP8An+//AAH/AIJ9of2ppv8A0EbT/v8AL/jR/amm/wDQRtP+/wAv+NfF9FH+t0v+fX4/8AP9RYf8/wB/+A/8E+0P7U03/oI2n/f5f8aP7U03/oI2n/f5f8a+L6KP9bpf8+vx/wCAH+osP+f7/wDAf+CfaH9qab/0EbT/AL/L/jR/amm/9BG0/wC/y/418X0Uf63S/wCfX4/8AP8AUWH/AD/f/gP/AAT7Q/tTTf8AoI2n/f5f8aP7U03/AKCNp/3+X/Gvi+ij/W6X/Pr8f+AH+osP+f7/APAf+CfaH9qab/0EbT/v8v8AjR/amm/9BG0/7/L/AI18X0Uf63S/59fj/wAAP9RYf8/3/wCA/wDBPtD+1NN/6CNp/wB/l/xo/tTTf+gjaf8Af5f8a+L6KP8AW6X/AD6/H/gB/qLD/n+//Af+CfaH9qab/wBBG0/7/L/jR/amm/8AQRtP+/y/418X0Uf63S/59fj/AMAP9RYf8/3/AOA/8E+0P7U03/oI2n/f5f8AGj+1NN/6CNp/3+X/ABr4voo/1ul/z6/H/gB/qLD/AJ/v/wAB/wCCfaH9qab/ANBG0/7/AC/40f2ppv8A0EbT/v8AL/jXxfRR/rdL/n1+P/AD/UWH/P8Af/gP/BPtD+1NN/6CNp/3+X/Gj+1NN/6CNp/3+X/Gvi+ij/W6X/Pr8f8AgB/qLD/n+/8AwH/gn2h/amm/9BG0/wC/y/40f2ppv/QRtP8Av8v+NfF9FH+t0v8An1+P/AD/AFFh/wA/3/4D/wAE+0P7U03/AKCNp/3+X/Gj+1NN/wCgjaf9/l/xr4voo/1ul/z6/H/gB/qLD/n+/wDwH/gn2h/amm/9BG0/7/L/AI0f2ppv/QRtP+/y/wCNfF9FH+t0v+fX4/8AAD/UWH/P9/8AgP8AwT7Q/tTTf+gjaf8Af5f8aP7U03/oI2n/AH+X/Gvi+ij/AFul/wA+vx/4Af6iw/5/v/wH/gn2h/amm/8AQRtP+/y/40f2ppv/AEEbT/v8v+NfF9FH+t0v+fX4/wDAD/UWH/P9/wDgP/BPtD+1NN/6CNp/3+X/ABo/tTTf+gjaf9/l/wAa+L6KP9bpf8+vx/4Af6iw/wCf7/8AAf8Agn2h/amm/wDQRtP+/wAv+NH9qab/ANBG0/7/AC/418X0Uf63S/59fj/wA/1Fh/z/AH/4D/wT7Q/tTTf+gjaf9/l/xo/tTTf+gjaf9/l/xr4voo/1ul/z6/H/AIAf6iw/5/v/AMB/4J9of2ppv/QRtP8Av8v+NH9qab/0EbT/AL/L/jXxfRR/rdL/AJ9fj/wA/wBRYf8AP9/+A/8ABPtD+1NN/wCgjaf9/l/xo/tTTf8AoI2n/f5f8a+L6KP9bpf8+vx/4Af6iw/5/v8A8B/4J9of2ppv/QRtP+/y/wCNTwTw3Cb4Jo5V9UYMP0r4oq7o2rano94t5pd9PaTqeGjcjPsR0I9jVQ4uXMualp6/8AipwL7r5K2vmv8Agn2dRXF/CTxqvjHQWe4VI9StCEuUXo2Rw4HocHjsQa7SvrcPXhiKaq03dM+GxWGqYWtKjVVpIKKKK2OcKq6xBDdaTeW1xGJIpYHR1I4IKkEVaqG9/wCPKf8A65t/KpmrxZUG1JNHxSv3R9KG6Ghfuj6UHoa/Gz+gD7C8CMzeCtFZjkmxhyf+ACtqsTwD/wAiRon/AF4w/wDoArbr9hofwo+iPwXF/wAefq/zCiiitTnCvCf2ov8AkJaF/wBcZv5pXu1eE/tRf8hLQv8ArjN/NK8TiL/kXz+X5o+j4U/5GtP/ALe/9JZ41Xqn7M//ACOl/wD9eJ/9DWvK69U/Zn/5HS//AOvE/wDoa18Rkn+/0vX9D9F4h/5Flb0/U+h6KKK/Uj8XCiiigCrq/wDyCrz/AK4P/wCgmvi4dK+0dX/5BV5/1wf/ANBNfFw6V8VxdvS+f6H6JwL8Ff8A7d/UKKKK+OPvjo/id/yUPX/+v6T+dc5XR/E7/koev/8AX9J/Oucroxn+8VPV/mcmB/3Wl/hX5IKKKK5zrCiiigAooooAKKKKACiiigAooooAKKKKACiiigAooooAKKKKACiiigAooooAKKKKACiiigAooooAKKKKACiiigAooooAKKKKACiiigAooooAKKKKACiiigAooooA9T/ZouHj8b3tuPuS2DM3PdXXH/oRr6Ir5x/Zs/5KDN/2Dpf/AEOOvo6v0bhlt4FerPybjBJZk/RBRRRX0B8sFQ3v/HlP/wBc2/lU1Q3v/HlP/wBc2/lSlsyo/Ej4pX7o+lB6Ghfuj6UHoa/Gj+gD7B8A/wDIkaJ/14w/+gCtusTwD/yJGif9eMP/AKAK26/YaH8KPoj8Fxf8efq/zCiiitTnCvCf2ov+QloX/XGb+aV7tXhP7UX/ACEtC/64zfzSvE4i/wCRfP5fmj6PhT/ka0/+3v8A0lnjVeqfsz/8jpf/APXif/Q1ryuvVP2Z/wDkdL//AK8T/wChrXxGSf7/AEvX9D9F4h/5Flb0/U+h6KKK/Uj8XCiiigCrq/8AyCrz/rg//oJr4uHSvtHV/wDkFXn/AFwf/wBBNfFw6V8VxdvS+f6H6JwL8Ff/ALd/UKKKK+OPvjo/id/yUPX/APr+k/nXOV6V488AeMNS8aaxf2WiTTW0927xSB1AZSevJrE/4Vn46/6F+f8A7+J/jXp4vAYqVebVOVrvo+54+CzLBxw1NOrG/KvtLt6nIUV1/wDwrPx1/wBC/P8A9/E/xo/4Vn46/wChfn/7+J/jWH9n4v8A59S+5nT/AGpgv+f0f/Al/mchRXX/APCs/HX/AEL8/wD38T/Gj/hWfjr/AKF+f/v4n+NH9n4v/n1L7mH9qYL/AJ/R/wDAl/mchRXX/wDCs/HX/Qvz/wDfxP8AGj/hWfjr/oX5/wDv4n+NH9n4v/n1L7mH9qYL/n9H/wACX+ZyFFdf/wAKz8df9C/P/wB/E/xo/wCFZ+Ov+hfn/wC/if40f2fi/wDn1L7mH9qYL/n9H/wJf5nIUV1//Cs/HX/Qvz/9/E/xo/4Vn46/6F+f/v4n+NH9n4v/AJ9S+5h/amC/5/R/8CX+ZyFFdf8A8Kz8df8AQvz/APfxP8aP+FZ+Ov8AoX5/+/if40f2fi/+fUvuYf2pgv8An9H/AMCX+ZyFFdf/AMKz8df9C/P/AN/E/wAaP+FZ+Ov+hfn/AO/if40f2fi/+fUvuYf2pgv+f0f/AAJf5nIUV1//AArPx1/0L8//AH8T/Gj/AIVn46/6F+f/AL+J/jR/Z+L/AOfUvuYf2pgv+f0f/Al/mchRXX/8Kz8df9C/P/38T/Gj/hWfjr/oX5/+/if40f2fi/8An1L7mH9qYL/n9H/wJf5nIUV1/wDwrPx1/wBC/P8A9/E/xo/4Vn46/wChfn/7+J/jR/Z+L/59S+5h/amC/wCf0f8AwJf5nIUV1/8AwrPx1/0L8/8A38T/ABo/4Vn46/6F+f8A7+J/jR/Z+L/59S+5h/amC/5/R/8AAl/mchRXX/8ACs/HX/Qvz/8AfxP8aP8AhWfjr/oX5/8Av4n+NH9n4v8A59S+5h/amC/5/R/8CX+ZyFFdf/wrPx1/0L8//fxP8aP+FZ+Ov+hfn/7+J/jR/Z+L/wCfUvuYf2pgv+f0f/Al/mchRXX/APCs/HX/AEL8/wD38T/Gj/hWfjr/AKF+f/v4n+NH9n4v/n1L7mH9qYL/AJ/R/wDAl/mchRXX/wDCs/HX/Qvz/wDfxP8AGj/hWfjr/oX5/wDv4n+NH9n4v/n1L7mH9qYL/n9H/wACX+ZyFFSXVvNa3UtrcxtFNC5SRGGCrA4INR1xtNOzO5NNXQUUUUDCiiigAooooAKKKKACiuj0XwP4r1nTo9Q03Rp57WTOyQMoDYODjJ9auf8ACs/HX/Qvz/8AfxP8a6o4HFSSlGnJp+TOKeY4SEnGVWKa/vL/ADOQorr/APhWfjr/AKF+f/v4n+NH/Cs/HX/Qvz/9/E/xqv7Pxf8Az6l9zJ/tTBf8/o/+BL/M5Ciuv/4Vn46/6F+f/v4n+NH/AArPx1/0L8//AH8T/Gj+z8X/AM+pfcw/tTBf8/o/+BL/ADOQorr/APhWfjr/AKF+f/v4n+NH/Cs/HX/Qvz/9/E/xo/s/F/8APqX3MP7UwX/P6P8A4Ev8ze/Zs/5KDN/2Dpf/AEOOvo6vEPgZ4N8S6D4zlvtX0qW1tzZSRh2ZSNxZCBwfY17fX3vDtKpSwfLUi07vfQ/MeLK1OtmHNTkpKy1TuFFFFe6fNBUN7/x5T/8AXNv5VNUN7/x5T/8AXNv5UpbMqPxI+KV+6PpQehoX7o+lB6Gvxo/oA+wfAP8AyJGif9eMP/oArbrE8A/8iRon/XjD/wCgCtuv2Gh/Cj6I/BcX/Hn6v8wooorU5wrwn9qL/kJaF/1xm/mle7V4T+1F/wAhLQv+uM380rxOIv8AkXz+X5o+j4U/5GtP/t7/ANJZ41Xqn7M//I6X/wD14n/0Na8rr1T9mf8A5HS//wCvE/8Aoa18Rkn+/wBL1/Q/ReIf+RZW9P1Poeiiiv1I/FwooooAq6v/AMgq8/64P/6Ca+Lh0r7R1f8A5BV5/wBcH/8AQTXxcOlfFcXb0vn+h+icC/BX/wC3f1Ciiivjj746r4lXt7H8QNdSO8uUQXsgCrKwAGfTNc9/aGof8/8Ad/8Af5v8a2vid/yUPX/+v6T+dc5XXjKkvrFTXq/zOLA04/Vqen2V+SLP9oah/wA/93/3+b/Gj+0NQ/5/7v8A7/N/jVaiuf2k+51ezh2LP9oah/z/AN3/AN/m/wAaP7Q1D/n/ALv/AL/N/jVaij2k+4ezh2LP9oah/wA/93/3+b/Gj+0NQ/5/7v8A7/N/jVaij2k+4ezh2LP9oah/z/3f/f5v8aP7Q1D/AJ/7v/v83+NVqKPaT7h7OHYs/wBoah/z/wB3/wB/m/xo/tDUP+f+7/7/ADf41Woo9pPuHs4diz/aGof8/wDd/wDf5v8AGj+0NQ/5/wC7/wC/zf41Woo9pPuHs4diz/aGof8AP/d/9/m/xo/tDUP+f+7/AO/zf41Woo9pPuHs4diz/aGof8/93/3+b/Gj+0NQ/wCf+7/7/N/jVaij2k+4ezh2LP8AaGof8/8Ad/8Af5v8aP7Q1D/n/u/+/wA3+NVqKPaT7h7OHYs/2hqH/P8A3f8A3+b/ABo/tDUP+f8Au/8Av83+NVqKPaT7h7OHYs/2hqH/AD/3f/f5v8aP7Q1D/n/u/wDv83+NVqKPaT7h7OHYs/2hqH/P/d/9/m/xo/tDUP8An/u/+/zf41Woo9pPuHs4diz/AGhqH/P/AHf/AH+b/Gj+0NQ/5/7v/v8AN/jVaij2k+4ezh2LP9oah/z/AN3/AN/m/wAaP7Q1D/n/ALv/AL/N/jVaij2k+4ezh2LP9oah/wA/93/3+b/Gnw6pqcMqSx6jdq6MGU+c3BHTvVOihVZ92J0odkd58Q4YvEOh2PjyxjVXnxa6tGo/1dwo4f6MMfpXB11/wx1i1tdRuNB1hv8AiTayn2e5yeI3/gkHuD/P2rB8S6Pd6Brt3pF6uJraQrnHDDsw9iMGu3GL20FiY9dJf4u/z39bnBgW6E5YSXTWP+Ht/wBuvT0sZ1FFFeeemFWNQsbzT5xb31vJbymNZAjjBKsMqfxBro/hnoltqesS6lqvy6NpMf2q9YjhgPux/ViOnpmuh8U3y/EXwpda9Hbxw6zosjedDGP9ZZsSVPuU7/j616FHA+0oOpf3nflXdLf/AIHezPLr5j7PEKny+6rKT7N/D/we10eZ0UUV556gVseDdBn8SeI7XSYTsWRt00naKMcsx+g/XFY9egD/AIov4c7vua54kTjs0FmP5F/5fSuvB0Yzm5VPhjq/8vm9Dhx1eVOChT+OWi/z9EtfwMv4heJjqWu+Ro80ttpFhGLWxjicqCi8buOpY8/lXOf2hqH/AD/3f/f5v8arUVnWxNSrNzk9zWhhaVGnGnFaIs/2hqH/AD/3f/f5v8aP7Q1D/n/u/wDv83+NVqKz9pPubezh2LP9oah/z/3f/f5v8aP7Q1D/AJ/7v/v83+NVqKPaT7h7OHYs/wBoah/z/wB3/wB/m/xo/tDUP+f+7/7/ADf41Woo9pPuHs4dj1P9nO6upvH0yTXU8q/2fIdryFhnfH619EV84/s2f8lBm/7B0v8A6HHX0dX6Hwy28Dr3Z+U8YJLMdP5UFFFFfQHywVDe/wDHlP8A9c2/lU1Q3v8Ax5T/APXNv5UpbMqPxI+KV+6PpQehoX7o+lB6Gvxo/oA+wfAP/IkaJ/14w/8AoArbrE8A/wDIkaJ/14w/+gCtuv2Gh/Cj6I/BcX/Hn6v8wooorU5wrwn9qL/kJaF/1xm/mle7V4T+1F/yEtC/64zfzSvE4i/5F8/l+aPo+FP+RrT/AO3v/SWeNV6p+zP/AMjpf/8AXif/AENa8rr1T9mf/kdL/wD68T/6GtfEZJ/v9L1/Q/ReIf8AkWVvT9T6Hooor9SPxcKKKKAKur/8gq8/64P/AOgmvi4dK+0dX/5BV5/1wf8A9BNfFw6V8VxdvS+f6H6JwL8Ff/t39Qooor44++Oj+J3/ACUPX/8Ar+k/nXOV0fxO/wCSh6//ANf0n865yujGf7xU9X+ZyYH/AHWl/hX5IKKKK5zrCiiigAooooAKKKKACiiigAooooAKKKKACiiigAooooAKKKKACiiigAooooAKKKKACiiigAooooAK9A1r/isvh/Dri/PrOhKtvfj+Ka3/AIJfw6H8a8/roPAPiD/hHPEcV5Knm2Uym3vYTyJIW4YY746/hXZgqsYydOp8MtH5dn8n+Fzgx9GcoqrSXvw1Xn3XzX42fQ5+nRo8kixxqzu5CqoGSSegFb3j/wAP/wDCO+I5bSF/NsZlFxYzDkSQtypz7dPwrY+GVnbafBe+N9UiD2ekjFrG3Se6P3FH06n8KVPBzeI9jLS2/klu/uHUx0I4ZYiGt7WXdvZff9xN46dPC/hey8DWrL9rfbeaw6nrKRlIvoox+lc74H8QSeGvEdvqSr5kHMd1F2lhbhlI+nP1ArL1G8uNQv7i/vJDLcXEjSSOe7E5NV6dbGSddVKeijbl8ktv+CKhgorDulV1cr83m3v/AMDsrHSfEXQItB8QFbJvN0u8QXVhKOjRNyB+HSubrv8Awuf+Ew8D3PhSUhtV0sNd6ST1dP8AlpCP5gfT0rgQrFtoUls4xjnPpTxlKPMqtNe7PVeT6r5P8LBgKs3F0ar9+Gj810fzW/nc6b4b6DBrWvGbUD5ek6dGbu/kPQRrzt+rEY/OqPjPXpvEniO61WVdiSNtgi7RRDhVH0H65rpvF5HhHwZa+DoTt1K+23msMOq55jh/Acn/AOvXAVeK/cU1hlvvL16L5L8WzPB/7TVlinttH06v/t5/gkFFFFeeemFFFFABRRRQAUUUUAem/s2f8lBm/wCwdL/6HHX0dXzj+zZ/yUGb/sHS/wDocdfR1fovDH+4/Nn5Pxj/AMjL/t1BRRRX0J8qFQ3v/HlP/wBc2/lU1Q3v/HlP/wBc2/lSlsyo/Ej4pX7o+lB6Ghfuj6UHoa/Gj+gD7B8A/wDIkaJ/14w/+gCtusTwD/yJGif9eMP/AKAK26/YaH8KPoj8Fxf8efq/zCiiitTnCvCf2ov+QloX/XGb+aV7tXhP7UX/ACEtC/64zfzSvE4i/wCRfP5fmj6PhT/ka0/+3v8A0lnjVeqfsz/8jpf/APXif/Q1ryuvVP2Z/wDkdL//AK8T/wChrXxGSf7/AEvX9D9F4h/5Flb0/U+h6KKK/Uj8XCiiigCrq/8AyCrz/rg//oJr4uHSvtHV/wDkFXn/AFwf/wBBNfFw6V8VxdvS+f6H6JwL8Ff/ALd/UKKKK+OPvjo/id/yUPX/APr+k/nXOV0fxO/5KHr/AP1/SfzrnK6MZ/vFT1f5nJgf91pf4V+SCiiiuc6wooooAKKKKACiiigAooooAKKKKACiiigAooooAKKKKACiiigAooooAKKKKACiiigAooooAKKKKACiiigD0XwzC3jvwV/wjG5P7b0g+bprOceZAxAeMn26j8KofE+/tbU2fg3SZA2n6MpWV1/5b3J/1jn6HI/OuV0bU77R9Si1HTbhre6hzskXtkYP6GqjMzMWZizE5JJySa9GpjlLD8lvfejfeK2X+fkkeVTy5wxLnf3FdpdpPd/5ecn5CUUUV5x6pd0LU7vRtYtdUsX2XFtIJEPY46g+xGQfrXq39iaHDrB+J48s6B9n+3JbZGftpOPJx/v8145V06rqB0QaKbp/sAn+0CHPHmYxn8q9DBYyNCLjON1uvKS2fp3+R5mPwMsRJSpy5XtLzi9169n0uxusahdatqlzqV7IZLi5kMkh9z2HsOlVKKMiuCUnJuUt2ejGKilGK0QUUUUigooooAKKKKACiiigD039mz/koM3/AGDpf/Q46+jq+cf2bP8AkoM3/YOl/wDQ46+jq/ReGP8Acfmz8n4x/wCRl/26gooor6E+VCob3/jyn/65t/Kpqhvf+PKf/rm38qUtmVH4kfFK/dH0oPQ0L90fSg9DX40f0AfYPgH/AJEjRP8Arxh/9AFbdYngH/kSNE/68Yf/AEAVt1+w0P4UfRH4Li/48/V/mFFFFanOFeE/tRf8hLQv+uM380r3avCf2ov+QloX/XGb+aV4nEX/ACL5/L80fR8Kf8jWn/29/wCks8ar1T9mf/kdL/8A68T/AOhrXldeqfsz/wDI6X//AF4n/wBDWviMk/3+l6/ofovEP/Isren6n0PRRRX6kfi4UUUUAVdX/wCQVef9cH/9BNfFw6V9o6v/AMgq8/64P/6Ca+Lh0r4ri7el8/0P0TgX4K//AG7+oUUUV8cffHR/E7/koev/APX9J/Oucro/id/yUPX/APr+k/nXOV0Yz/eKnq/zOTA/7rS/wr8kFFFFc51hRRRQAUUUUAFFFFABRRRQAUUUUAFFFFABRRRQAUUUUAFFFFABRRRQAUUUUAFFFFABXTfDBdNm8bWFnq1tFcWl4WtmEgyFZxhWHuGx+dczUlvNJb3EVxC22SJw6H0IORWtCp7KrGbV7MwxNJ1qMqadrpq5pR6HdN4uHhzaRc/bfsh9jv25/rW78VfCuneGdSszo1zNdaddRNsklYMfMRyrrkADg4rtpLaCHx7cfEARj7ENDGrJx8vnsnlhfruya5XS4bjxV8MZLFSZdQ0vVkkTuxjuTtP/AI/zXsywFOEJ0rXm7uPpG35q/wBx4MMxq1KlOte0IqKkv70r/wDpL5fvM/X7Gx0r4aaDutYv7T1SaW7eYr86wr8qrn0PWukTwro//CHjw0bZf+ErewOrrJ/FjORB9dnOPWp77TbXxD8YYNJZkXRvD1tHFO7HCLHCo3Antlzj86bJpWqt8Qf+EuHirwv532vzgn9oj/V9PL6dNnFdUMMlKT5Lx0h02StKXrfb5nLPFuUIxc+WVnU67t3hF+Vt16Hn3guCG68X6PbXEaywy3kSSIwyGUsMg11/ifxNoWneJtQ0qbwJoM1naXTxZRXjkKqSM7geuPal1fQ4tE+NGl/Yyj6fe30N3ZuhBQo7gkAjqAcj8q29IutBu/iFr2i3GgabLrBu7l9Pu7rcyyTByVR1zj6fSscLh50oSo8yjLntdq99Ntnv0N8Xiqdaca/K5R5L2TtbXd6rbr1RSi8LaJH4v1fw3bW+9NT0YXmmGYbpLeTbvCg/ga4jwBoUfiLxZaaXdNJFbNue5dDgpGiksckEDpVuHxNq0PxIt/EOsuwvre8X7QpG3YqnayAdgFyK7DUdLXwiPHurIoRZStjp5xwVuPnOPohH5VChRxMlUjG0YSldf3fiX5NfgXKpXwsXTlO85xjZ7+9dRbX3xf3s4j4iaDbeHfEslnYyyTWEkMdxaSyHLPG6ggkgDvntXWSaNpNn4z8DeG5LC3eXyYpNSygzK8vzbW9cD+dTaZpR8ZaP4GutpdrW6bTb1vSNP3ik/wDAAay9K1b+3PjvaakCTHLqoEXtGp2r+gFUqNOlPnS0qSjb00k/u0RLr1atNwctacZ83qrxT+dm/uKuheG9OvvEXiG/1V3tdB0eaV7gRcM/7xgkSe5xikk8eWsE3l6Z4N8OQ2Kn5I57XzpGX/acnOfpWrHG9/4Q8fafaZa6g1UXjxr954VkYN+XWvNa5cRVlhYw9lpzXbdt9WreitsdmGoxxk5+2d+WySu7L3U7+rvv9x6R4Wk8J618SfDcmmaO1p9odxf2MoEluGCNjZnqD1wRxxXOaD4XvfEniW9tbQJb2kE0jXN04xFbxhjyT06DgVZ+DisPiboJKkAzPgkdf3b11Njc2/ivwleeC9JmTSdXhu5ZfJB2x6nhjwzHnd7ZxwO3TfD04YukpVEr80tFpzNKOnlff8jlxNWpg60o027csVd68qcp6vq7bfm7I47xxqHh92g0jwzYRpY2fBvXX9/dv3YnsvoP/rVzNS3ltcWd1La3cLwTxMUkjcYZSOxFRV41erKpUcpK3ltbyPew9KNKmoxd13bu353CiiisjcKKKKAPTf2bP+Sgzf8AYOl/9Djr6Or5x/Zs/wCSgzf9g6X/ANDjr6Or9F4Y/wBx+bPyfjH/AJGX/bqCiiivoT5UKhvf+PKf/rm38qmqG9/48p/+ubfypS2ZUfiR8Ur90fSg9DQv3R9KD0NfjR/QB9g+Af8AkSNE/wCvGH/0AVt1ieAf+RI0T/rxh/8AQBW3X7DQ/hR9EfguL/jz9X+YUUUVqc4V4T+1F/yEtC/64zfzSvdq8J/ai/5CWhf9cZv5pXicRf8AIvn8vzR9Hwp/yNaf/b3/AKSzxqvVP2Z/+R0v/wDrxP8A6GteV16p+zP/AMjpf/8AXif/AENa+IyT/f6Xr+h+i8Q/8iyt6fqfQ9FFFfqR+LhRRRQBV1f/AJBV5/1wf/0E18XDpX2jq/8AyCrz/rg//oJr4uHSviuLt6Xz/Q/ROBfgr/8Abv6hRRRXxx98dH8Tv+Sh6/8A9f0n865yuj+J3/JQ9f8A+v6T+dc5XRjP94qer/M5MD/utL/CvyQUUUVznWFFFFABRRRQAUUUUAFFFFABRRRQAUUUUAFFFFABRRRQAUUUUAFFFFABRRRQAUUUUAFFFFAHVy+N76T4eR+DTbRiFHBNzvO4oH3hMY6Z9+1Q/Dzxfc+DtVnvoLOO8WaHy3hkcquQwZW6HkEVzVFdSxtdVI1ObWKsvJI43l+GdOdLk92bba7tnQQ+KbmLQ9a09bdftGsziS6uy53lAd3lgY6Enk5rnsD0FLV/RLfS7m6dNW1KXT4AhKyR2pnJbI+XaGGOM857VnKdSu4xk9tFsvM1jTp4dSlFb6u130S83suhs2fjCaHTtBtZrCO4l0S7M9tMZCGKE5MR46ZHWsjV9WnvvEdzrkY+yzzXRuVCNny2Lbhg+xrW/srwV/0ON9/4JW/+OUf2V4K/6HG+/wDBK3/xyuuaxM4qMpKyt9qPRWXXscVOWFpycowld3+zPq7vp31KXjLXV8Sav/ajWEVncyRqtz5b5WWQDBfGOCeOK0fFnje+8ReG9K0W4tY4UsAN8quSZ2VAgZhjggD3qP8AsrwV/wBDjff+CVv/AI5R/ZXgr/ocb7/wSt/8cpv60+f317+/vR1/ElfVF7P3Je58Puz06diTwV44vvC+j6rptraxzrqCYV3cgwPtK7xxycH26VieGdUbQ9fsdXjhE7WcwlEbNgNjtntWv/ZXgr/ocb7/AMErf/HKP7K8Ff8AQ433/glb/wCOVNsTaC5l7m3vR01v3GpYROo+SXv/ABe5PXS3bsUdO8SalpviabX9NkFvcSzSSMn3kKuxJRh/EvNbr+JfBF3L9r1DwKVuidzraXzRwOf9zsPYVga3Z+H7a2R9J1241GYvho5NPMAVcHnJc55xx71kVCxNaheDaa3+zJX/ABRq8JQxFqiTT2v70Xbs9n952bfEC7/4SjSdWi0uzt7PSNws9Ph+REDKQctjJJznNclLcyNfveRs0MrSmVSjYKEnPB9qhorGriqtX45X1v8Akv0RvRwlGj/DjbS3yu3+bfm7nR+KvFTeJbG1OpabAdVgGx9Rjba06DoHXGCenOa5yiioq1p1pc03dl0aFOhDkpqy7f1t6bBRRRWZsFFFFAHpv7Nn/JQZv+wdL/6HHX0dXzj+zZ/yUGb/ALB0v/ocdfR1fovDH+4/Nn5Pxj/yMv8At1BRRRX0J8qFQ3v/AB5T/wDXNv5VNUN7/wAeU/8A1zb+VKWzKj8SPilfuj6UHoaF+6PpQehr8aP6APsHwD/yJGif9eMP/oArbrE8A/8AIkaJ/wBeMP8A6AK26/YaH8KPoj8Fxf8AHn6v8wooorU5wrwn9qL/AJCWhf8AXGb+aV7tXhP7UX/IS0L/AK4zfzSvE4i/5F8/l+aPo+FP+RrT/wC3v/SWeNV6p+zP/wAjpf8A/Xif/Q1ryuvVP2Z/+R0v/wDrxP8A6GtfEZJ/v9L1/Q/ReIf+RZW9P1Poeiiiv1I/FwooooAq6v8A8gq8/wCuD/8AoJr4uHSvtHV/+QVef9cH/wDQTXxcOlfFcXb0vn+h+icC/BX/AO3f1Ciiivjj746P4nf8lD1//r+k/nXOV0fxO/5KHr//AF/SfzrnK6MZ/vFT1f5nJgf91pf4V+SCiiiuc6wooooAKKKKACiiigAooooAKKKKACiiigAooooAKKKKACiiigAooooAKKKKACiiigAooooAKKKKACiiigDV03QbrULH7Xb3Njt81YvLecK+9jhRt98HFLY+H7+6t3ud1vBChYM88uwAqyqf1dah0vVZdPi8uOJHH2mG4+bPWIkgfQ5rVsfGGoQwPDdefd7948w3kiSAMyNgODkAFOnua7aSwrS5207a+pwVXi03yJNX/AzNK0W81K9srW2MO69uzaQsz/L5g29cc4+deauf8Inq37o7rQK67ixuBiMbC/zenygml8PeI10ie2n/ALLiupLS9N5bs87LtY7eDj7w+Qdatv441DyYY4bdImiXCv5rsVPlmMMoJwnBycdSBV0oYPlvUk7+V/Ly9TOrPHc7VOKt528/P0+Zlz+HdWgivJpLdfLs3jSZg4IzIMqR6jBByOmR61an8H65G+1IYJz5nl/uZlbB3bTn0CtgE9sirEvjW/kZx9jtBDP5jXUZXcZnkA3NuPzL0UgA4GBVfUfFmpX10bqYDzjBPb7w7Z8uUk7ev8O44/DPSqccCk7Nv+v8vyEpY9tXjFf8N69/waMGRfLkZNyttYjKnIOO4PpTaKK809MKKKKBhRRRQAUUUUAFFFFAHpv7Nn/JQZv+wdL/AOhx19HV84/s2f8AJQZv+wdL/wChx19HV+i8Mf7j82fk/GP/ACMv+3UFFFFfQnyoVDe/8eU//XNv5VNUN7/x5T/9c2/lSlsyo/Ej4pX7o+lB6Ghfuj6UHoa/Gj+gD7B8A/8AIkaJ/wBeMP8A6AK26xPAP/IkaJ/14w/+gCtuv2Gh/Cj6I/BcX/Hn6v8AMKKKK1OcK8J/ai/5CWhf9cZv5pXu1eE/tRf8hLQv+uM380rxOIv+RfP5fmj6PhT/AJGtP/t7/wBJZ41Xqn7M/wDyOl//ANeJ/wDQ1ryuvVP2Z/8AkdL/AP68T/6GtfEZJ/v9L1/Q/ReIf+RZW9P1Poeiiiv1I/FwooooAq6v/wAgq8/64P8A+gmvi4dK+0dX/wCQVef9cH/9BNfFw6V8VxdvS+f6H6JwL8Ff/t39Qooor44++Oj+J3/JQ9f/AOv6T+dc5XR/E7/koev/APX9J/Oucroxn+8VPV/mcmB/3Wl/hX5IKKKK5zrCiiigAooooAKKKKACiiigAooooAKKKKACiiigAooooAKKKKACiiigAooooAKKKKACiiigAooooAKKKKACiiigAooooAKKKKACiiigAooooAKKKKACiiigAooooA9N/Zs/5KDN/wBg6X/0OOvo6vnH9mz/AJKDN/2Dpf8A0OOvo6v0Xhj/AHH5s/J+Mf8AkZf9uoKKKK+hPlQqG9/48p/+ubfyqaob3/jyn/65t/KlLZlR+JHxSv3R9KD0NC/dH0oPQ1+NH9AH2D4B/wCRI0T/AK8Yf/QBW3WJ4B/5EjRP+vGH/wBAFbdfsND+FH0R+C4v+PP1f5hRRRWpzhXhP7UX/IS0L/rjN/NK92rwn9qL/kJaF/1xm/mleJxF/wAi+fy/NH0fCn/I1p/9vf8ApLPGq9U/Zn/5HS//AOvE/wDoa15XXqn7M/8AyOl//wBeJ/8AQ1r4jJP9/pev6H6LxD/yLK3p+p9D0UUV+pH4uFFFFAFXV/8AkFXn/XB//QTXxcOlfaOr/wDIKvP+uD/+gmvi4dK+K4u3pfP9D9E4F+Cv/wBu/qFFFFfHH3x0fxO/5KHr/wD1/SfzrnK6P4nf8lD1/wD6/pP51zldGM/3ip6v8zkwP+60v8K/JBRRRXOdYUUUUAFFFFABRRRQAUUUUAFFFFABRRRQAUUUUAFFFFABRRRQAUUUUAFFFFABRRRQAUUUUAFFFFABRRRQAUUUUAFFFFABRRRQAUUUUAFFFFABRRRQAUUUUAFFFFAHpv7Nn/JQZv8AsHS/+hx19HV84/s2f8lBm/7B0v8A6HHX0dX6Lwx/uPzZ+T8Y/wDIy/7dQUUUV9CfKhUN7/x5T/8AXNv5VNUN7/x5T/8AXNv5UpbMqPxI+KV+6PpQehoX7o+lB6Gvxo/oA+wfAP8AyJGif9eMP/oArbrE8A/8iRon/XjD/wCgCtuv2Gh/Cj6I/BcX/Hn6v8wooorU5wrwn9qL/kJaF/1xm/mle7V4T+1F/wAhLQv+uM380rxOIv8AkXz+X5o+j4U/5GtP/t7/ANJZ41Xqn7M//I6X/wD14n/0Na8rr1T9mf8A5HS//wCvE/8Aoa18Rkn+/wBL1/Q/ReIf+RZW9P1Poeiiiv1I/FwooooAq6v/AMgq8/64P/6Ca+Lh0r7R1f8A5BV5/wBcH/8AQTXxcOlfFcXb0vn+h+icC/BX/wC3f1Ciiivjj746P4nf8lD1/wD6/pP51zldH8Tv+Sh6/wD9f0n865yujGf7xU9X+ZyYH/daX+FfkgooornOsKKKKACiiigAooooAKKKKACiiigAooooAKKKKACiiigAooooAKKKKACiiigAooooAKKKKACiiigAooooAKKKKACiiigAooooAKKKKACiiigAooooAKKKKACiiigD039mz/koM3/YOl/9Djr6Or5x/Zs/5KDN/wBg6X/0OOvo6v0Xhj/cfmz8n4x/5GX/AG6gooor6E+VCob3/jyn/wCubfyqaob3/jyn/wCubfypS2ZUfiR8Ur90fSg9DQv3R9KD0NfjR/QB9g+Af+RI0T/rxh/9AFbdYngH/kSNE/68Yf8A0AVt1+w0P4UfRH4Li/48/V/mFFFFanOFeE/tRf8AIS0L/rjN/NK92rwn9qL/AJCWhf8AXGb+aV4nEX/Ivn8vzR9Hwp/yNaf/AG9/6SzxqvVP2Z/+R0v/APrxP/oa15XXqn7M/wDyOl//ANeJ/wDQ1r4jJP8Af6Xr+h+i8Q/8iyt6fqfQ9FFFfqR+LhRRRQBV1f8A5BV5/wBcH/8AQTXxcOlfaOr/APIKvP8Arg//AKCa+Lh0r4ri7el8/wBD9E4F+Cv/ANu/qFFFFfHH3x0fxO/5KHr/AP1/SfzrnK6P4nf8lD1//r+k/nXOV0Yz/eKnq/zOTA/7rS/wr8kFFFFc51hRRRQAUUUUAFFFFABRRRQAUUUUAFFFFABRRRQAUUUUAFFFFABRRRQAUUUUAFFFFABRRRQAUUUUAFFFFABRRRQAUUUUAFFFFABRRRQAUUUUAFFFFABRRRQAUUUUAem/s2f8lBm/7B0v/ocdfR1fOP7Nn/JQZv8AsHS/+hx19HV+i8Mf7j82fk/GP/Iy/wC3UFFFFfQnyoVDe/8AHlP/ANc2/lU1Q3v/AB5T/wDXNv5UpbMqPxI+KV+6PpQehoX7o+lB6Gvxo/oA+wfAP/IkaJ/14w/+gCtusTwD/wAiRon/AF4w/wDoArbr9hofwo+iPwXF/wAefq/zCiiitTnCvCf2ov8AkJaF/wBcZv5pXu1eE/tRf8hLQv8ArjN/NK8TiL/kXz+X5o+j4U/5GtP/ALe/9JZ41Xqn7M//ACOl/wD9eJ/9DWvK69U/Zn/5HS//AOvE/wDoa18Rkn+/0vX9D9F4h/5Flb0/U+h6KKK/Uj8XCiiigCrq/wDyCrz/AK4P/wCgmvi4dK+0dX/5BV5/1wf/ANBNfFw6V8VxdvS+f6H6JwL8Ff8A7d/UKKKK+OPvjo/id/yUPX/+v6T+dc5XR/E7/koev/8AX9J/Oucroxn+8VPV/mcmB/3Wl/hX5IKKKK5zrCiiigAooooAKKKKACiiigAooooAKKKKACiiigAooooAKKKKACiiigAooooAKKKKACiiigAooooAKKKKACiiigAooooAKKKKACiiigAooooAKKKKACiiigAooooA9N/Zs/5KDN/2Dpf/AEOOvo6vnH9mz/koM3/YOl/9Djr6Or9F4Y/3H5s/J+Mf+Rl/26gooor6E+VCob3/AI8p/wDrm38qmqG9/wCPKf8A65t/KlLZlR+JHxSv3R9KD0NC/dH0oPQ1+NH9AH2D4B/5EjRP+vGH/wBAFbdYngH/AJEjRP8Arxh/9AFbdfsND+FH0R+C4v8Ajz9X+YUUUVqc4V4T+1F/yEtC/wCuM380r3avCf2ov+QloX/XGb+aV4nEX/Ivn8vzR9Hwp/yNaf8A29/6SzxqvVP2Z/8AkdL/AP68T/6GteV16p+zP/yOl/8A9eJ/9DWviMk/3+l6/ofovEP/ACLK3p+p9D0UUV+pH4uFFFFAFXV/+QVef9cH/wDQTXxcOlfaOr/8gq8/64P/AOgmvi4dK+K4u3pfP9D9E4F+Cv8A9u/qFFFFfHH3x0fxO/5KHr//AF/SfzrnK6P4nf8AJQ9f/wCv6T+dc5XRjP8AeKnq/wAzkwP+60v8K/JBRRRXOdYUUUUAFFFFABRRRQAUUUUAFFFFABRRRQAUUUUAFFFFABRRRQAUUUUAFFFFABRRRQAUUUUAFFFFABRRRQAUUUUAFFFFABRRRQAUUUUAFFFFABRRRQAUUUUAFFFFAHpv7Nn/ACUGb/sHS/8AocdfR1fOP7Nn/JQZv+wdL/6HHX0dX6Lwx/uPzZ+T8Y/8jL/t1BRRRX0J8qFQ3v8Ax5T/APXNv5VNUN7/AMeU/wD1zb+VKWzKj8SPilfuj6UHoaF+6PpQehr8aP6APsHwD/yJGif9eMP/AKAK26xPAP8AyJGif9eMP/oArbr9hofwo+iPwXF/x5+r/MKKKK1OcK8J/ai/5CWhf9cZv5pXu1eE/tRf8hLQv+uM380rxOIv+RfP5fmj6PhT/ka0/wDt7/0lnjVeqfsz/wDI6X//AF4n/wBDWvK69U/Zn/5HS/8A+vE/+hrXxGSf7/S9f0P0XiH/AJFlb0/U+h6KKK/Uj8XCiiigCrq//IKvP+uD/wDoJr4uHSvtHV/+QVef9cH/APQTXxcOlfFcXb0vn+h+icC/BX/7d/UKKKK+OPvjo/id/wAlD1//AK/pP51zldH8Tv8Akoev/wDX9J/Oucroxn+8VPV/mcmB/wB1pf4V+SCiiiuc6wooooAKKKKACiiigAooooAKKKKACiiigAooooAKKKKACiiigAooooAKKKKACiiigAooooAKKKKACiiigAooooAKKKKACiiigAooooAKKKKACiiigAooooAKKKKAPTf2bP8AkoM3/YOl/wDQ46+jq+cf2bP+Sgzf9g6X/wBDjr6Or9F4Y/3H5s/J+Mf+Rl/26gooor6E+VCob3/jyn/65t/Kpqhvf+PKf/rm38qUtmVH4kfFK/dH0oPQ0L90fSg9DX40f0AfYPgH/kSNE/68Yf8A0AVt1ieAf+RI0T/rxh/9AFbdfsND+FH0R+C4v+PP1f5hRRRWpzhXhP7UX/IS0L/rjN/NK92rwn9qL/kJaF/1xm/mleJxF/yL5/L80fR8Kf8AI1p/9vf+ks8ar1T9mf8A5HS//wCvE/8Aoa15XXqn7M//ACOl/wD9eJ/9DWviMk/3+l6/ofovEP8AyLK3p+p9D0UUV+pH4uFFFFAFXV/+QVef9cH/APQTXxcOlfaOr/8AIKvP+uD/APoJr4uHSviuLt6Xz/Q/ROBfgr/9u/qFFFFfHH3x0fxO/wCSh6//ANf0n865yuj+J3/JQ9f/AOv6T+dc5XRjP94qer/M5MD/ALrS/wAK/JBRRRXOdYUUUUAFFFFABRRRQAUUUUAFFFFABRRRQAUUUUAFFFFABRRRQAUUUUAFFFFABRRRQAUUUUAFFFFABRRRQAUUUUAFFFFABRRRQAUUUUAFFFFABRRRQAUUUUAFFFFAHpv7Nn/JQZv+wdL/AOhx19HV84/s2f8AJQZv+wdL/wChx19HV+i8Mf7j82fk/GP/ACMv+3UFFFFfQnyoVDe/8eU//XNv5VNUN7/x5T/9c2/lSlsyo/Ej4pX7o+lB6Ghfuj6UHoa/Gj+gD7B8A/8AIkaJ/wBeMP8A6AK26xPAP/IkaJ/14w/+gCtuv2Gh/Cj6I/BcX/Hn6v8AMKKKK1OcK8J/ai/5CWhf9cZv5pXu1eE/tRf8hLQv+uM380rxOIv+RfP5fmj6PhT/AJGtP/t7/wBJZ41Xqn7M/wDyOl//ANeJ/wDQ1ryuvVP2Z/8AkdL/AP68T/6GtfEZJ/v9L1/Q/ReIf+RZW9P1Poeiiiv1I/FwooooAq6v/wAgq8/64P8A+gmvi4dK+0dX/wCQVef9cH/9BNfFw6V8VxdvS+f6H6JwL8Ff/t39Qooor44++Oj+J3/JQ9f/AOv6T+dc5XR/E7/koev/APX9J/Oucroxn+8VPV/mcmB/3Wl/hX5IKKKK5zrCiiigAooooAKKKKACiiigAooooAKKKKACiiigAooooAKKKKACiiigAooooAKKKKACiiigAooooAKKKKACiiigAooooAKKKKACiiigAooooAKKKKACiiigAooooA9N/Zs/5KDN/wBg6X/0OOvo6vnH9mz/AJKDN/2Dpf8A0OOvo6v0Xhj/AHH5s/J+Mf8AkZf9uoKKKK+hPlQqG9/48p/+ubfyqaob3/jyn/65t/KlLZlR+JHxSv3R9KD0NC/dH0oPQ1+NH9AH2D4B/wCRI0T/AK8Yf/QBW3WJ4B/5EjRP+vGH/wBAFbdfsND+FH0R+C4v+PP1f5hRRRWpzhXhP7UX/IS0L/rjN/NK92rwn9qL/kJaF/1xm/mleJxF/wAi+fy/NH0fCn/I1p/9vf8ApLPGq9U/Zn/5HS//AOvE/wDoa15XXqn7M/8AyOl//wBeJ/8AQ1r4jJP9/pev6H6LxD/yLK3p+p9D0UUV+pH4uFFFFAFXV/8AkFXn/XB//QTXxcOlfaOr/wDIKvP+uD/+gmvi4dK+K4u3pfP9D9E4F+Cv/wBu/qFFFFfHH3x0fxO/5KHr/wD1/SfzrnK6P4nf8lD1/wD6/pP51zldGM/3ip6v8zkwP+60v8K/JBRRRXOdYUUUUAFFFFABRRRQAUUUUAFFFFABRRRQAUUUUAFFFFABRRRQAUUUUAFFFFABRRRQAUUUUAFFFFABRRRQAUUUUAFFFFABRRRQAUUUUAFFFFABRRRQAUUUUAFFFFAHpv7Nn/JQZv8AsHS/+hx19HV84/s2f8lBm/7B0v8A6HHX0dX6Lwx/uPzZ+T8Y/wDIy/7dQUUUV9CfKhUN7/x5T/8AXNv5VNUN7/x5T/8AXNv5UpbMqPxI+KV+6PpQehoX7o+lB6Gvxo/oA+wfAP8AyJGif9eMP/oArbrE8A/8iRon/XjD/wCgCtuv2Gh/Cj6I/BcX/Hn6v8wooorU5wrwn9qL/kJaF/1xm/mle7V4T+1F/wAhLQv+uM380rxOIv8AkXz+X5o+j4U/5GtP/t7/ANJZ41Xqn7M//I6X/wD14n/0Na8rr1T9mf8A5HS//wCvE/8Aoa18Rkn+/wBL1/Q/ReIf+RZW9P1Poeiiiv1I/FwooooAq6v/AMgq8/64P/6Ca+Lh0r7R1f8A5BV5/wBcH/8AQTXxcOlfFcXb0vn+h+icC/BX/wC3f1Ciiivjj746P4nf8lD1/wD6/pP51zldH8Tv+Sh6/wD9f0n865yujGf7xU9X+ZyYH/daX+FfkgooornOsKKKKACiiigAooooAKKKKACiiigAooooAKKKKACiiigAooooAKKKKACiiigAooooAKKKKACiiigAooooAKKKKACiiigAooooAKKKKACiiigAooooAKKKKACiiigD039mz/koM3/YOl/9Djr6Or5x/Zs/5KDN/wBg6X/0OOvo6v0Xhj/cfmz8n4x/5GX/AG6gooor6E+VCob3/jyn/wCubfyqaob3/jyn/wCubfypS2ZUfiR8Ur90fSg9DQv3R9KD0NfjR/QB9g+Af+RI0T/rxh/9AFbdYngH/kSNE/68Yf8A0AVt1+w0P4UfRH4Li/48/V/mFFFFanOFeE/tRf8AIS0L/rjN/NK92rwn9qL/AJCWhf8AXGb+aV4nEX/Ivn8vzR9Hwp/yNaf/AG9/6SzxqvVP2Z/+R0v/APrxP/oa15XXqn7M/wDyOl//ANeJ/wDQ1r4jJP8Af6Xr+h+i8Q/8iyt6fqfQ9FFFfqR+LhRRRQBV1f8A5BV5/wBcH/8AQTXxcOlfaOr/APIKvP8Arg//AKCa+Lh0r4ri7el8/wBD9E4F+Cv/ANu/qFFFFfHH3x0fxO/5KHr/AP1/SfzrnK6P4nf8lD1//r+k/nXOV0Yz/eKnq/zOTA/7rS/wr8kFFFFc51hRRRQAUUUUAFFFFABRRRQAUUUUAFFFFABRRRQAUUUUAFFFFABRRRQAUUUUAFFFFABRRRQAUUUUAFFFFABRRRQAUUUUAFFFFABRRRQAUUUUAFFFFABRRRQAUUUUAem/s2f8lBm/7B0v/ocdfR1fOP7Nn/JQZv8AsHS/+hx19HV+i8Mf7j82fk/GP/Iy/wC3UFFFFfQnyoVDe/8AHlP/ANc2/lU1Q3v/AB5T/wDXNv5UpbMqPxI+KV+6PpQehoX7o+lB6Gvxo/oA+wfAP/IkaJ/14w/+gCtusTwD/wAiRon/AF4w/wDoArbr9hofwo+iPwXF/wAefq/zCiiitTnCvCf2ov8AkJaF/wBcZv5pXu1eE/tRf8hLQv8ArjN/NK8TiL/kXz+X5o+j4U/5GtP/ALe/9JZ41Xqn7M//ACOl/wD9eJ/9DWvK69U/Zn/5HS//AOvE/wDoa18Rkn+/0vX9D9F4h/5Flb0/U+h6KKK/Uj8XCiiigCrq/wDyCrz/AK4P/wCgmvi4dK+0dX/5BV5/1wf/ANBNfFw6V8VxdvS+f6H6JwL8Ff8A7d/UKKKK+OPvjo/id/yUPX/+v6T+dc5XR/E7/koev/8AX9J/Oucroxn+8VPV/mcmB/3Wl/hX5IKKKK5zrCiiigAooooAKKKKACiiigAooooAKKKKACiiigAooooAKKKKACiiigAooooAKKKKACiiigAooooAKKKKACiiigAooooAKKKKACiiigAooooAKKKKACiiigAooooA9N/Zs/5KDN/2Dpf/AEOOvo6vnH9mz/koM3/YOl/9Djr6Or9F4Y/3H5s/J+Mf+Rl/26gooor6E+VCob3/AI8p/wDrm38qmqG9/wCPKf8A65t/KlLZlR+JHxSv3R9KD0NC/dH0oPQ1+NH9AH2D4B/5EjRP+vGH/wBAFbdYngH/AJEjRP8Arxh/9AFbdfsND+FH0R+C4v8Ajz9X+YUUUVqc4V4T+1F/yEtC/wCuM380r3avCf2ov+QloX/XGb+aV4nEX/Ivn8vzR9Hwp/yNaf8A29/6SzxqvVP2Z/8AkdL/AP68T/6GteV16p+zP/yOl/8A9eJ/9DWviMk/3+l6/ofovEP/ACLK3p+p9D0UUV+pH4uFFFFAFXV/+QVef9cH/wDQTXxcOlfaOr/8gq8/64P/AOgmvi4dK+K4u3pfP9D9E4F+Cv8A9u/qFFFFfHH3x0fxO/5KHr//AF/SfzrnK6P4nf8AJQ9f/wCv6T+dc5XRjP8AeKnq/wAzkwP+60v8K/JBRRRXOdYUU6KOSWRY4kaR2OFVRkk+wFdXpvw28cX8Qlg8P3CKennOkRP4MQa1pYerW0pxcvRXMK+Ko4dXqzUfVpfmclRXX3/wz8c2URkm8Pzuo6+TIkp/JSTXJ3EM1vM0NxFJDKhwyOpVlPuDTq4atR/iQcfVNCoYqhiP4M1L0af5DKKKKxOgKKKKACiiigAooooAKKu6PpOp6xc/ZtKsLi8m7rChbA9/T8a6gfCrx6YvM/sI49Dcxbvy3ZropYSvWXNTg2vJNnLWx2GoPlq1Ixfm0jiqKv61o2raLcC31bT7mykPQSoQG+h6H8KoVjOEoPlkrM3hOM4qUXdBRRRUlhRRRQAUUUUAFFFFABRRRQAUUUUAFFFFABRRXXfDTwRN42ur6CHUI7M2iI5LRlt24kevtWtChUxFRU6au2YYnE0sNSdWq7RW7ORorpPiH4Ul8H66mly3iXbNAsu9U2gZJGMfhXN0q1GdGbp1FZodCvTxFNVabvF7BRRRWZsFFFFABRRRQAUUUUAFFFFABRRRQB6b+zZ/yUGb/sHS/wDocdfR1fOP7Nn/ACUGb/sHS/8AocdfR1fovDH+4/Nn5Pxj/wAjL/t1BRRRX0J8qFQ3v/HlP/1zb+VTVDe/8eU//XNv5UpbMqPxI+KV+6PpQehoX7o+lB6Gvxo/oA+wfAP/ACJGif8AXjD/AOgCtusTwD/yJGif9eMP/oArbr9hofwo+iPwXF/x5+r/ADCiiitTnCvCf2ov+QloX/XGb+aV7tXhP7UX/IS0L/rjN/NK8TiL/kXz+X5o+j4U/wCRrT/7e/8ASWeNV6p+zP8A8jpf/wDXif8A0Na8rr1T9mf/AJHS/wD+vE/+hrXxGSf7/S9f0P0XiH/kWVvT9T6Hooor9SPxcKKKKAKur/8AIKvP+uD/APoJr4uHSvtHV/8AkFXn/XB//QTXxcOlfFcXb0vn+h+icC/BX/7d/UKKKK+OPvjo/id/yUPX/wDr+k/nXOV0fxO/5KHr/wD1/SfzrnK6MZ/vFT1f5nJgf91pf4V+SCrOlWF1qmpW+nWMRlubiQRxqO5P9KrV6r+zVpkd14tvdSkUMbK2xHnsznGfyB/OrwGF+tYmFHu/w6meZ4z6lhKle3wr8en4nqvgHwPongnSvPYRSXwj3XV9LgY45wT91R/+uuX8R/G/RbK7e30fTp9TCHBnLiOM/wC7wSfyFN/aU16ey0Oy0O2kKfb3Z58HBMaY+X6EkflXgCKzuqIMsxCgDuTX1Ga5tLATWEwaUeXfT+vmfHZJkkczg8dj25OV7K9tv60Wx7/4f+OWj3d0sOsaXPpyscCZH81B/vDAIH0zWH+0D4m8M6lDbadp8Nrf6hhZDfRkHyUPIUMPvE+h4H1rhf8AhXXjf/oW738l/wAaq6r4K8VaTp8t/qOh3VtaxY8yRwMLk4Hf1Irhr5lmdTDSpVqbafVx2X3W+fQ9PDZRlFHFwr4eqk10Ulq+nW/y6nP0Vq+FNA1HxNrcOk6ZGGmk5Zm4WNR1Zj6CvcbT4XeAfDOmrceJrtbljw011ceTGT6KoI/ma8zA5TXxsXOFlFdXoj1syzvDZfJQqXcnskrs+eaK+iLj4ZfD3xNprzeG7hIGHCzWlwZVDf7Skn+leY+G/BSQ/FFPCniZSsQDlmjk2B12kqyn0P8A9atcRkmJoygnZqTsmnpdmOF4hwmIhUaunBNuLVnZG78OPhTp/irwpb61Pq93bSSu6mOONSBtYjvXmGpW62uo3VqrFlhmeMMepCsRn9K+vfCei6Z4f0SLTNILG0jZmXdJvOScnmvNfiF8OfBtl4c1nWbVpjfJHJOubvI3k56fU9K9vMOH7YWDpJKUV72r10Pnsr4o5sZUjWbcZO0FZaXfX8O54JVrSLGXU9VtNOgIEt1MkKk9ixAz+tVa0PDWoLpXiLTtTdSyWt1HKwHdVYE/pmvkKSi5x5tr6+h91VclTk4b2dvU+pYodA+Hfgt5Fj8mztIwZGVcvM54yfViT+vpXmg+PM32/J8OJ9jz0+0/vMflivU/EWl6b418IS2X2ndaXsavFPEc4OQVYfiOn1FeBeI/hH4w0nfJb20eqQL0e1b5sf7h5/LNfe5xUx9Dk+pL92l0Sf8ASsfmeQ0ssxXtP7Qf71v7Ta/y1udb8VviZ4f1nwZHp+l26XlxfLlxPHzaAd/9/wBMfWuG+E/gy28aape2dzfTWi28AlDRKGLEtjHNcdcwzW8rwzxSQypwyOpVlPuDX1L8OPB/h3w6n2/RzIbm6tkE26feMcHp25rx8FGrnOMVSulaNk1t3/U97MJ0OH8vdLDNqU7tPfXT9NNjwX4qeErfwbr8Gm215NdrJbiYvIoUgliMcfSuRr6s8aeBvC3ibU477W2lFwkQjXbc+WNuSen4mvBtJ8HW2t/EzUPDNpqEVlaw3UyRvId7MiMQAv8AebH9TXPmuTVKOIXskuWTtFX/AMzqyXP6WIwr9s3zQjeTa0/D/I4yivo0fDn4ZeH4Uj1qSGSVgPmvbzYze4AI4pus/CPwbremG48PS/YpGU+VNBMZYmPuCTkfQ03wzi7O0ot9r6/kSuL8FzK8ZKL+1bT87/gfOlFWta0+70jUrrTb2Py7m2cxyL1GR6e1e63Hwe8O3PhQT6ZFcjU5rVWhaS5OwSMo5I9Oa87B5XXxbmqa1jumerj84w2BVOVV6T2a26a+mp4BXVfC/wAK2/jDxG+lXF3Laotu0u+NQTkEDHP1r16b4XeC9E8MXS3ka3moJaSOs085UlwpOVUEDGe3Nafwr8G+G9It7HXNOaX+0LixTzQ1xuHzKC3y9ua9jCcOVo4iCrWa3aueFjeK8PLC1JUOZS2Tst+/p8jxn4s+C7bwXqVjaWt9Ndi5haQtKoUqQ2McVxVfWHjfwX4a8UXlvca40olgjKR7Ljy/lJz0714BrvhBrj4m3Xhbw1G0kayBYy8m4Iu0FmZvQZP8qwzjJp4erz0kuWTSSW+x0ZBn9PFUFCtJ88U3JtJLf+uhx1FfQun/AAr8C+G9MW68UXa3L4+eW5n8mLPooBH8yakk+Gvw58T6fJJ4dnjhdeBNZ3JkCntuUk/0pLhvFW+KPN2vqN8W4K91GXLtzW0/O/4HztRWv4w8PX/hfXptI1FR5kfzJIv3ZEPRh/niu1+E/wAL38U2w1jV5pbbS9xESR8ST4PJBPRe2e9eXQwGIr1/YRj7y38vU9rE5nhsPh1iZy9x7PvfseZ17J+y7/yFdd/64Q/+hPXZXvw/+F1kFsry3sredhgebfMsh9+W/pV34e+AoPB2vandafdtPYXsMYjWQ5eMqWJGR1GCMGvpctyLEYTGQqSaaV72e2jPkM34kwmNwFWlFSi2la631W1mzyn9pL/kfof+vFP/AEJq8yr039pL/kfof+vFP/QmrzKvBzn/AH6r6n02Qf8AIto/4QooorzD2AooooAKKKKACiiigAooooAKKKKAPTf2bP8AkoM3/YOl/wDQ46+jq+cf2bP+Sgzf9g6X/wBDjr6Or9F4Y/3H5s/J+Mf+Rl/26gooor6E+VCob3/jyn/65t/Kpqhvf+PKf/rm38qUtmVH4kfFK/dH0oPQ0L90fSg9DX40f0AfYPgH/kSNE/68Yf8A0AVt1ieAf+RI0T/rxh/9AFbdfsND+FH0R+C4v+PP1f5hRRRWpzhXhP7UX/IS0L/rjN/NK92rwn9qL/kJaF/1xm/mleJxF/yL5/L80fR8Kf8AI1p/9vf+ks8ar1T9mf8A5HS//wCvE/8Aoa15XXqn7M//ACOl/wD9eJ/9DWviMk/3+l6/ofovEP8AyLK3p+p9D0UUV+pH4uFFFFAFXV/+QVef9cH/APQTXxcOlfaOr/8AIKvP+uD/APoJr4uHSviuLt6Xz/Q/ROBfgr/9u/qFFFFfHH3x0fxO/wCSh6//ANf0n865yuj+J3/JQ9f/AOv6T+dc5XRjP94qer/M5MD/ALrS/wAK/JBXr/7MN1GmvavZscPLbJIvuFYg/wDoQryCtrwR4gn8MeJ7PWYFL+S2JUz9+M8Mv5fqBW2WYlYXFwqy2T1+ehhnGEljMFUox3a09VqvyPVP2oNPmZdF1RVJhQyW7HHAJww/PB/KvFbeTybiKbGdjq2PXBzX1vdQ6D498IGPzFutOvUyrocMjDofZga8M8SfBzxZp90w0yOLVbbPyPG6o+P9pWI5+hNe9nuV1qlf61QXNGVttf6R8zw1nOHpYb6niZcko3WunX80dZpvxy+1X9tZ/wDCOlPOlSLd9pzjcQM/d967H45f8ku1j/dj/wDRi1474Y+FvjZtZs559JW1hinjkd5p0HAYE8Ak5/CvYvjl/wAku1j/AHY//Ri16OEr42tgcQ8Wn8LtdW6PyR5WPw+X0MywscE18SvZ36q3VnJfsw6fCukatqu0GaS4W3DdwqqGx+Jb9KvfEb4Y634v8SSak/iC3itgAlvA8LERKBz36k5JNYf7Muu28T6j4emkVJZmFzbg/wAeBhx9cBT+daHxc8P/ABAj1qXVvDGqarPYzAFrW2uWDQsBg4XPIOM8dzUUFRqZRTvTc0t0nrfX+vxNcS8RSz2raqqcmtHJXVrLRX2/4dGh8Mvhnq3g7xINSOuQT2zxNHPAkTLvBHynrjg4/Wuf/ahs4kuND1BRiaRZYWI7qu0j/wBCNZ/g7wz8VNcu9t9rWuaPaAHdNczuGJxwFTIJ+vArjPiJa+KtM1gaT4o1C5vJIcvA0k5kVlPG5c9M4/SuLGYiMMtdKFCUYt6N9HdP1PQwGFnUzaNapiYznFapLdWa6aOx7t8Af+SZ2Oef3sv/AKGa+cPEBP8Ab2o/Mf8Aj7l7/wC2a+jP2fJUk+Glqqtkxzyqw9Duz/IivFPGngrxNp2q6xeXGk3AsYZpJjc4HllC5wQe/UcdaM3pTqZdhnBN2WtvRBkdanSzXFxqSSblpfrqzkKKK1PCuhX/AIk1yDSNOVDPKeWdsKijqx+g9Oa+UhCVSSjFXbPtalSNKDnN2S3NPwd478SeFR5WmXoa1zk206748+w6r+BFes+D/jZpuoXMVnr1idOkkIUXEb74sn1zyo9+a53xj8FNQs7SCfw3cf2gyxgXEMpCOz92TPGD6E8eprmvD/wr8YalqcVvdaXLp9vuHmzzkAIvcgZyx+lfSYd5xgKipRi2u26+/p96PksUshzOlKtOUU+97S+7r9zPZPjR4RsNf8K3epJAi6lZQtNDMo+Z1UZKH1BHT0Nef/swEnxJq/JP+hp3/wBuvVPiRqdt4d+HmoPJIAfsptoAx5d2Xao9/X8DXk37Mc0cfizUoGYB5LIFB67XGf5ivXxsaUc4oOOknv8AjY8LLp1p5DiYy1itvwuRftLE/wDCb2eCR/oK9/8AbauA8L6drWqa3bwaDDPLfqwkjaI4MZB+8W7Aepr1r4/+EvEGseJrG/0nTJ76E2whYwjJRgxPPoOetXP2arNLOHxBDcRCPUYbpIZlP3kAB4/763flXl4jLp4nN5QneMW9/RX0Pbw2awwmRRqU7SlFJW9XbVdjLi+CviDVrhtQ8Q+IoBdTHdKVRpnJ92OB/SvQfhj4H/4QpLyGPWZb6K5Kt5TRhVRhnkcnrnn6CvPvjdb/ABAuvFEkNlFqkujlF+zrZBth4+bdt53Zz17dK6j4DeFta0OwvtR14TRXF4UWKCVyzoi55PoST09q9XA0qFPH+zpUJXV7zbf39nf/AIJ4mZVsTWyz2tbExtK1oJL7u6t19LHl/wC0HEkfxKvWRcGS3iZvc7Mf0r3+41H+yfh+dUABNrpgmAPTKx5FeB/tEf8AJSLn/r1i/wDQa9q8Xf8AJH9Q/wCwKf8A0VWeXycMXjJR6X/U0zWCqYLL4y2dl/6SfLup6hfapfS32oXMtxcysWd3bJz/AEHtXon7N5P/AAn8vJ/48pP5rXmVek/s5ypH8RPLY4aWzkVfcgg/yBr5jKJt4+nKT6n2OeQSyytGK0UWa37T5I8Q6Pgkf6I/f/brS/ZfsITBrOqsoM+9LdWPULjcfzJH5VY/aF8La7rV/pV9pGnzXyRxvDIsIyyksCDj068+1UP2eNQOja9q/hLVF+zXjuJEjcjPmIMOnpnGD+Br6HkdPPeeorJ7PpflPlnUVXhr2dKV5Japb25tdDf+Jfw01rxj4hOoHX4IbVECW9u8LN5YxyeuMk/0pnw3+F+reEfE8eq/29BNBsaOaFIWXzFI479jg1D8YPD/AI8/tZtY8LapqktpIo820t7llaJgMZVc8g+3Oa5fwh4c+Kut36x3ur67pNmP9ZPczuCPZVJyT+nvW9aNGGO5vq83O907uz897WOfDyr1MtUfrcFT5bNNK68tr3/F7m1+1DZRG00XUQoEvmSQFvVSAwH5g/nXo2rzL4T+Hc8tlGv/ABLtPxCMcblXAJ/Hk185fEm08WaTqo0fxNqd1fBP3tu0k5kR1ORvXJ49K+iPD15Y+OPh5GWcNHfWhguAOqPt2sPqDz+VXl+I9vjMTyx5ZtKye+it/kZZphXhsBhFKXPTUndrZptNfhc+Ub25uL67lu7yZ57iVi0kjnLMT3r3X9mzxFe31nf6DeSvNHZqktuzHJRCSCufTIGPrXm+t/DLxlpuptZx6PcX0e7Ec9uNyOOxP938a9n+Cnge48JaVcXOp7BqV6V3opyIkHRc9zkkmvIyHCYynjuaUWkr81/611Pd4lx2Aq5a4xkpN25bW/paf5Hmf7SX/I/Q/wDXin/oTV5lXpv7SX/I/Q/9eKf+hNXmVeXnP+/VfU9nIP8AkW0f8IUUUV5h7AUUUUAFFFFABRRRQAUUUUAFFFFAHpv7Nn/JQZv+wdL/AOhx19HV84/s2f8AJQZv+wdL/wChx19HV+i8Mf7j82fk/GP/ACMv+3UFFFFfQnyoVDe/8eU//XNv5VNUN7/x5T/9c2/lSlsyo/Ej4pX7o+lB6Ghfuj6UHoa/Gj+gD7B8A/8AIkaJ/wBeMP8A6AK26xPAP/IkaJ/14w/+gCtuv2Gh/Cj6I/BcX/Hn6v8AMKKKK1OcK8J/ai/5CWhf9cZv5pXu1eE/tRf8hLQv+uM380rxOIv+RfP5fmj6PhT/AJGtP/t7/wBJZ41Xqn7M/wDyOl//ANeJ/wDQ1ryuvVP2Z/8AkdL/AP68T/6GtfEZJ/v9L1/Q/ReIf+RZW9P1Poeiiiv1I/FwooooAq6v/wAgq8/64P8A+gmvi4dK+0dX/wCQVef9cH/9BNfFw6V8VxdvS+f6H6JwL8Ff/t39Qooor44++Oj+J3/JQ9f/AOv6T+dc5XR/E7/koev/APX9J/Oucroxn+8VPV/mcmB/3Wl/hX5IKKKK5zrN3wj4s13wtdGbR71o1Y/vIXG6KT6r/UYNenad8eZFiA1Hw6ryd2t7jaD+DA/zrxSivQwua4vCx5aU7Ltv+Z5eNyXA42XNWppvvs/wPcLn49Q+Wfs3huTf28y6GP0WuG8bfE7xH4pspNPnFtaWEmN8EKZLYORljz1HbFcRRWmIzrG4iLhOpo+1l+RlheH8uws1OnSV11d3+ZLaXFxZ3UV1azSQTxMHjkRsMpHcGvVvD/xy1i1t1h1jS4NQZRjzo38p2+owR+WK8kormwmPxGEbdGVr/wBbHVjcswuOSWIgpW+/71qex6z8dtQmgaPSdEhtZCMCWeXzNvuFAANeTatqN9q2oS6hqVzJc3Uxy8jnk+3sPaqtFVi8xxOMt7ad/wAvwJwOVYTA3+rws313f3s6z4e+PNY8GTSiySK5tJyGltpSQpb+8COhrqPF/wAYp9f8O3mj/wBgwwrdRmN5GnLbR6gYHNeV0VVLNMXSoujCfu9tCa2TYKtXWInT99a31W22wVLZ3NxZ3UV1aTSQTxMGjkjbDKR3BqKiuBNp3R6TSasz1rw78cNas4Uh1nTYNR2jHnRt5Uh+vUH9K1rv49R+SfsfhuQS9jLcjb+gzXh9Ar2IZ/j4R5VU/BP9DwqnDOV1J87pfc2l9yZ0HjXxhrfi69WfVbgeXHnybeIbY48+g7n3PNZ3h/WNQ0HV4NV0ybybmA5U4yCO4I7giqBorzZYirOp7WUnzd+p68MLRhS9jGKUNrdD2WH483wtwJvDtu02OWS4IUn6EEivPdL8ZaxpPi678R6Y62811M8ksJ+aNwzFihHcc9etc53orqr5ri67i5z1jtsvyOHD5LgcMpqnTSUtHu7r5ntMPx5uBbYm8ORmfHVLkhM/iM1iW/xq8Spq899NZ2c0TxiOK2yypEM5z6kn1PpXmNFbSz3Hytept6f5GEOHMshe1Ja+v+enyNzxz4kuPFmvSaxdW8VvI8axlIySoCjHeut1T4u6tf8AhafQJNJskhmtDamQO24Dbtz6ZrzaiuWGYYmEpyjLWe+2p21MrwlSNOEoXUPh30CrekajeaTqdvqWnzGG6t3DxuOx/qO2KqUVyRk4tSi9UdsoqScZK6Z7HZ/HjUFtVW78P28s4GC8c5VWPrgg4/OvMte1261TxRc+II1+xXM0/nr5LEeW3qD1zx1rJoruxOZ4rFRUas7pa9DzsJlGDwc5ToQs3o99vmz1jw78cNas7dYNY06DUdowJkbynP14IP6Vd1b473skDJpWgxW8hGBJcTF9vvgAZ/OvGqK3jnuPUOT2n5X++1zllw3lkqntHSV/nb7r2Lmtapf6zqU2o6ncvc3Upyzt+gA7Aela/gfxprfhC7aXTJleCQgzW0ozHJ7+x9xXOUV58MRVp1Paxk1LuerUwtGrS9jOKcdrdD2wfHpvs3Phv9/jqLr5M/8AfOa521+MniWPXp9Unt7WdHi8qK1JZY4RnORjkk9ya81or0J55j52vU29P8jy6fDmWU0+WktfNv8AXT5HQ+PvFV14v1pNUu7WG2kWERbIiSMAk55+tc9RRXm1as603Um7tnr0KNOhTVOmrRWyCiiiszUKKKKACiiigAooooAKKKKACiiigD039mz/AJKDN/2Dpf8A0OOvo6vnH9mz/koM3/YOl/8AQ46+jq/ReGP9x+bPyfjH/kZf9uoKKKK+hPlQqG9/48p/+ubfyqaob3/jyn/65t/KlLZlR+JHxSv3R9KD0NC/dH0oPQ1+NH9AH2D4B/5EjRP+vGH/ANAFbdYngH/kSNE/68Yf/QBW3X7DQ/hR9EfguL/jz9X+YUUUVqc4V4T+1F/yEtC/64zfzSvdq8J/ai/5CWhf9cZv5pXicRf8i+fy/NH0fCn/ACNaf/b3/pLPGq9U/Zn/AOR0v/8ArxP/AKGteV16p+zP/wAjpf8A/Xif/Q1r4jJP9/pev6H6LxD/AMiyt6fqfQ9FFFfqR+LhRRRQBV1f/kFXn/XB/wD0E18XDpX2nqas+m3SKMs0LgD32mviyviuLt6Xz/Q/Q+Bfhr/9u/qFFFFfHH350fxO/wCSh6//ANf0n865yuj+J3/JQ9f/AOv6T+dc5XRjP94qer/M5MD/ALrS/wAK/JBXVeAPDNrrP27VdZuXtND0yMSXcqffcn7sa/7R/wA9a5WvQtLAm+A+ppbhiYdYje9CdfLIAB+mcflW2X04TqNzV1FN272X9X8jHMqs6dJKDs5SUb9rvf17eZt6WuqX+ni88K/C7RG0lc+U1+gknnA7gswJ/DNZ/iDw1p+s6Tf3FpobeHvEWm24u7nTVfdFPAf40H8JHpW74v0TxBq/xI0W601ZIvD1rDbSWl4jbbeCFQCx3dAevHU8dql1OLUNM8a+NfFuuQy2dgLSSztDKdv2lmUKgQfxDAz+NfRzw6kpRqRbV7XaSVrN8yslZLprZny1PFOLjOnJKTXMknJu/MkoyvJ8zaeuiaZ4hz6Gjn0NeganA/iL4T6Dd26eZe6VeHTZAPvFZMGM/ntFdB8SbPTrrwXcaNpsam58IPBFKy8mRZEAc/8Aff8AKvCWVtwlNS0STXndXa+Vn9x9E83ipxpuOrk4vXazST+bcfv8jx/nGcHHrTjHII/MMbhP7204/OvR/G0dzYXHg/whptml3d2FvHPLbmMMJLiQ7irDuMDv2NdXps3jRfElra+IvEfhmG2nlWKbRWmjOY2ONioB1x0561pTypSqODk9LLRaJta3ba227+RlVzlxpxqKK1u7OWrSejSUXuteiXc8LGfQ08xyBFcxuFb7rbTg/SvUfh5DY6T8UfFlp9mEmn2lpfKYG5DRo4wvPsMVz8XxE1278SaTf6jcR/Y7G7WWO2jiVI4kPysowOm0kc1h9TpQgpVJ2bbWivs9Xe6OhY+tUqSjRp3SSd27bptK1nqcXRXrdvotvoPxX17XJI0fTdKt31SEY+VjIv7tR/wJjj/dqRNBtJvjLa62qqNIntBrpOPlVQuSD9H/AJ1ssnqd9ebl+V7c3pcweeUtXy6cnNfztfl9bNM820u60aHRNUt9Q0ua4v5gn2O4WTaICDzkd81lKrMwVVLMegAyTXoOl3zat4M+I2qSqN9zJazdOm6cnH5VYbUm8C/D/RJtEiij1nW0e4mvmjDvHGDgImcgdR+tQ8JGUYylK0FFu9tbczS9W/N/kWsdKE5RjC83JKzlpfkUn00SXZav1POokaO7jjkRkYSLlWGCOfSuv+NiqnxH1BUVVXy4eFGB/q1qjrfjLV/EVlZ2OsLa3U0NwHS8MIE+3+4WGOK9Q8d6ZY6Frup+Pr+1GqyRtFDZ2ifNHDJ5a4km9BnoPp6it8PhYVsPUjTl7qcW21aytK+mv4bmGJxk6GJpSqx95xkkk73d4W1st/PY4L4Gxq3xFtVkjDD7PPwy5/5Zn1rn7K60aHTdZt7/AEuW5vpiBZXCyYW3IY5JHfNdf8JtWv8AXPi3HqWpTma5lgnLHGAB5ZwAOwHpVfwUqn4fePyVBIjhwcdP3hp0qSnQhGD0vU3XaKe39WJrVnTxNSU1ralom93OS37fmtCLXET/AIUp4dcIu86ncAkDk/erhpY5ImCyxvGSMgMpB/WvUrPxC/h34L6LcWltA+oSX1wttPLGH+z8nc6g8bsYA/Gm+AfEN746vpfCPipk1FLyGRrW5eNRLbSqpYEMB04NOvhqVedOnz2m4xsraXsrJu/X0YsPi62Gp1ajheEZzu7625ndpW6eqPLecZwadJHJGwWSN0YjIDKQcV6T4A1j+w/hb4gvxa29zcW+oQi182MMI5WXAfB645IrN8K6x408SeMxqNrFb6tqkVsyCS6hTy4E7OeAqkE8GuNYKnamuZuU9bKN7atd9djuePq81V8iUYaXcrXdk+2i11d/vOIeOSPHmRumRkblIyKbg4zg4r3DTotZ1ax1rS/FnibQtdj+wTTLbwTpJPbyoMhl2gYx3rnPh9qv9i/CXXtUW1guLmDUYjbecgZY5CgAfB6kAnHvW8sqSmrztFqT1Wq5d9E3+ZzxziThK0E5JxWj0fNtq0vyPNHjkQ4eN1OAcMpHB6Gm16J4E8X3mreNzD4ou/tdvrFsdNnZkVdobOw8AAYY9f8Aao+H2i/8I/4u1vU9WjDReGIpHbcOHl5WMfj1H4VhTwEa3I6cvdbad1tbW71fTX5M6KmYyoKcasPeSTSTve+llouum3VHndFS3lxLeXc13O26WeRpHPqzHJ/U1FXnO19D1Fe2oUUUUDCiiigAooooAKKKKACiiigAooooAKKKKACiiigAooooAKKKKAPTf2bP+Sgzf9g6X/0OOvo6vnH9mz/koM3/AGDpf/Q46+jq/ReGP9x+bPyfjH/kZf8AbqCiiivoT5UKhvf+PKf/AK5t/Kpqhvf+PKf/AK5t/KlLZlR+JHxSv3R9KD0NC/dH0oPQ1+NH9AH2D4B/5EjRP+vGH/0AVt1ieAf+RI0T/rxh/wDQBW3X7DQ/hR9EfguL/jz9X+YUUUVqc4V4T+1F/wAhLQv+uM380r3avCf2ov8AkJaF/wBcZv5pXicRf8i+fy/NH0fCn/I1p/8Ab3/pLPGq9U/Zn/5HS/8A+vE/+hrXldeqfsz/API6X/8A14n/ANDWviMk/wB/pev6H6LxD/yLK3p+p9D0UUV+pH4uFFFFABXhXxF+DupSatPqXhbyZoJ3MjWjyBGjYnJ2k8EfiMV7rRXFjsvo46HJVW23dHo5bmuIy2o6lB77p7M+f/A3wZ1ibU4rnxOsVpZRsGaBJA8kuP4crwB685or6AorDC5Ng8PDlUL+b1Z1YziHMMVU53UcfKN0j5H+J3/JQ9f/AOv6T+dc5XR/E7/koev/APX9J/Oucr81xn+8VPV/mfrmB/3Wl/hX5IK6HwP4om8M3s+62jvtPvI/JvbOQ/LMn9CMnBrnqKzo1p0ZqcHZo2rUYV6bp1FdM9CnbwFfWhhtfF3iHSLJjuOnTW7TIp9F2nGPrVTxV4i8PSaE2j6XFqWrTNtH9o6rKWeIA9Ikz8nT8q4iiuueYzlFpRSvppf9W0vkkcMMshGSlKcnZ3SbW/qkm/m35nc/CXxhp3he4v4tZtpbmyuFjlRI0DYnjbKHBI/P2FQeA/F1vpvi+/1PXopbmy1NJFvY0XcW3HcMAkdDXG0VNPMK8I04p6Qba+fcuplmHqSqya1qJJ/Lt2f+SOxtvGjQ/FNvGTW7TRm5dhEThvKIKgD0IXH41q2epfDvSfEq+JYLnWtTuPtP2iK0lhVBE5bO52z82Oox3Arzmiqp5jVje6T15tVs31/4e5NTK6M7WbiuVR0e8Vsn/wACzO407xVpNr448T6ztujaapa3ccA2DeGmII3DPA6+tcMB8oHtS0VzVsROqkpd2/vOmhhYUW3Hqkvu2PQfEfju01L4b2ehxQzrqxSGC+nKjbJFCWKDOcnqD09aLPx5aQ/CyXw80M39seW9pFcBRtFszhiu7OfUYx6V59RXV/amI5nK+rjy/L/PzORZRhVBQtopc/z/AMulux0fh7W7Ow8GeJdHmWY3GprbiAqoKjy5Nzbjnjjp1rV0bxF4f1Twnb+GPFqXcK2Ls1hf2qh2iDdUZT1X/wCt6Vw9FZU8bUp2WjSVrPZq7evzZtVy+lUu9U2+a6eqdlHT5I6fXz4LtNPtrXQW1G/vlnEk19OvlJsH8Cx/1NbmofERI/H99rGnwPdaPfxxw3dlcqAJkCBTkZIB4ODXnlFUswqxf7tKOqei7XX6u973JeW0Zr963LRrV92n8tla1rHd+G9d8KeHfiKutaZ/aJ0jypQIpIR5sTMpG0fN8wz3zWd4c8Q2Gn+FPFOlzrOZ9VSNbcqgKjaxJ3HPH61ytFCx9RW5Ukve/wDJlZg8upS+Jtv3db/yu6/HfuehaP4n8JSfDyy8Ka9Z37slxJK1xbqu6Akkqy5PzdcEe9Gna74S8HWl3P4Znv8AVdauIWhjuriEQx2yt1IXqWrz2irWZ1Uo+6rxVk7apf11M3lNFuS5pcsndxvo23f1t5JpPqdFp+tWcHw+1XQZFmN3d3sM8ZCjZtQc5Oev4Vb+HXiPT9FGradq8dz/AGfq1r9nlmtsebF1wRnqOTxXJUVjTxlSE4TW8VZemv8AmzoqYGlUhOEtpO79dNvuR6T4a1zwH4Ta9Sxk1XVJb60lt3ungWMQqy8BUzkknGT7Vzmma9ZW3w31Xw7Is32y7vYp4yFGzaoGcnPXj0rmaK0lmFRpRSSSTVkuktzKOWUk3KUm23Ftt9Y7eX3CqzIwdWKspyCOx9a9X+LWuf8AFG6Rbtbi31TXIYb3U8HlwiBUz9ev4VwHhTVNL0q9kn1XQYdZjZMJFLKUCNnOeOv0NM8Wa9eeJNcm1W9VEdwFSKMYSJAMKq+wq6GIjQws4qXvT0t27v7tNOjZniMNLEYunKUfdhd37vSyt5PXXqlYyaKKK849UKKKKACiiigAooooAKKKKACiiigAooooAKKKKACiiigAooooAKKKKAPTf2bP+Sgzf9g6X/0OOvo6vnH9mz/koM3/AGDpf/Q46+jq/ReGP9x+bPyfjH/kZf8AbqCiiivoT5UKhvf+PKf/AK5t/Kpqhvf+PKf/AK5t/KlLZlR+JHxSv3R9KD0NC/dH0oPQ1+NH9AH2D4B/5EjRP+vGH/0AVt1ieAf+RI0T/rxh/wDQBW3X7DQ/hR9EfguL/jz9X+YUUUVqc4V4T+1F/wAhLQv+uM380r3avH/2l9Du7zS9O1u2jaSKyLx3AUZ2q+MN9MjH414+fwlPL6iiu34NHv8AC9SNPNKTk7br707Hgleqfsz/API6X/8A14n/ANDWvK69r/Zm0K7S41DxDNG0ds8Qt4CRjzDnLEewwB+PtXxGRQlPH0+Vba/gfo3ElSMMsq8z3Vvnc9wooor9PPxoKKKKACiiigAooooA+R/id/yUPX/+v6T+dc5XR/E7/koev/8AX9J/Oucr8hxn+8VPV/mfu+B/3Wl/hX5IKKK6/RNI03VfhprV5FbqNX0qeOYyBjl7duCMdODk5qaFCVZuMd0m/u1LxGIjQipS2bS+92X4nIUV6Xpfg3S7j4WS3Uif8VFNbyalbDcc/Zo2CkY6cjJ/GsL+yNOs/hT/AG1d24fUtQv/ACbJySNkSD5yBnB5BHNdM8tqwScmrcvN8u3rt96OSGaUZtqKd1Lk+ff0318mcjRXo2iHTJ7O1j0f4W3msQbF+0XUxlZ3bHzbWUbQPSm3/hHTNO+MGl6CYZX029aGXyJiQ6I4OUYjnIINV/Zs3GMoyTTaXXrtulf5E/2tTUpRnFppN9HdLfZuz9bHndFdz46vPCWl3GoeHtE8ORySQTFG1GeZmk3q/wAwVegXgr+tS+LvClnN410K20CAw6drsMEtugYsI93DjPXjrUzy+SclCSk00na+7du3f8y6eZQai6kXFSTavbZJPo3bTX5M4GtXwvYaXqOptb6vq66VbiF3E5j35cDhce9dZ8TvC2lwazpEnhWI/wBn6kzWsYDFh56SbG5OevB/OtKPw54Zm+L03hyCxV7CzsHWQeY37yZI8lyc5zk9OnFbQy2pCtyys7SS62d9Vt0sc9TNqU8PzxurxlLZXXLo99L30PLD1OOR60V2fgXRdFTw3f8Ai/xNHLcWFpKtvb2kb7TczEZwT2AyP19MGLU9d8Iano91E3hIaVqCjNpNYzkqTnpIG7Y9P0rm+p2pqc5qLauk73t92l+lzr+vXqunCDkk7Nq1k/m03brZaEfjbSrDT9A8LXNnbiKW+04zXLbid77sZ56fhXK16vqnhi48Q+H/AAdJJMljpdppBe+vpOEhTf8Aqx7CuF8ZXnh+41BYfDWmtaWMC7BLI7NLcH++2TgfQV05hhOSTqaJWjZd/dV7L8338zmyzG+0j7LWTTld9vedk337Lt5GFRV3Qm09dXtjqttc3Nlv/exW7bZHHYA/XFeo+H9DsfE94dLuPhrdaHZzqwg1GMShoWAJUsWGGB7/AFrnwmBlitIyV9ra/orL5nRjcwjg9Zxdt27r9Wm/RI8hortPBHhzS3ttZ17xI0kml6MRG0MLbWuZSSFQHsOn50288QeDNR0+8t5vBq6bNsJs57G4YsH7Bw3BHrQsFaClUmo3vZO+tvRaeVwePvUcKcHK1rtWsr69Wr6O7scbRSxjLqD3YA11fxY0nT9E8ZSWGmW4gthbQuEDE/MyAk8+9YRoSlSlV6Jpfff/ACOmWIjGtGj1km/ut/mcxaKsl5BGwyrSqpHqCRXQfFHTbHR/H2q6bpsAgtIHQRxgk7QY1J5PPUmrPiPS7Gw0zwZdWkAjmvrYS3Lbid7iUAHnpx6V2fjrwzZHx/rnijxVK1roUU0YjjXiW9cRJ8kY9M9T/wDXI9GGAnKjOCtdOOvZOLer7bXPKqZlCOIhUbfK4zVuralFaLq97eXzPHq6TSNBtZPA+seJNRkmjWB0trFUIHmzE5OcjoFrJ1ae31DV5JNN01LGGRwsFrGxbb2AyeSTXVfFJ00mz0jwXbsCulW/m3hH8VzINzZ+gOPxrmoUoRjUqS1UdF5t6L9X8jsxFacpUqUNHJ3fdRWr+92j8xvjfQ9HsbjwnHDjT4dQ0yCa8n+Z8Mxw0mM+nOBUvgfw/oN78RrrRzOusaZFbztFNgoJCqZDcHsf5VoePIIrrVvh9azrvhm0uzjkXOMqXAI/I1oeC9PsdL+O2q6baqLayghuUUZJEa7Bnk16qw0Pra91cvNFffG9rbWPEeLmsDL33zck390rXvvfseSt94j3NJXdHxD4Dtb02MXgxLzTFYo13Lcv9qkHdxjgeoFZ/j/wqui+IoLXRzPfWV/At1YkKWkaNh0IHUjB/CvJqYJqDnTkpWdna+l9t0r/ACPbpY9SqKnUg4Nq6vbW2+zdn5M5Wir0mkapFNBDPp91btcSCKLzomQMxOAASK7nxIPCXge7Xw//AMI7Br+pQopvrq7mZUDkZ2oq9AAetTSwkpxlKb5Uurvu9lZal1sbGEowppzlK9krbLd3bS6nnFFeieKdL8JTfC9PE2gWMttcS6ksUkcspcwfKd0YPdeAQTzzVuXQNP8ACej6es3hG58SaxeW63EzOsn2e3VuiDaOW9a6P7Lqc3xK1k76ta7dL3+Ry/2vTcVaL5m3Gzsndb7u1l6+h5hV3VNJ1DTI7SS+tWgS8hE9uSQd6Ho3Fdx4k0bR7fRNN8aQ+HJ7K3F0bfUNInd1UtgkFGPzBTWt8VtW0JdB0CN/DMTy3Ojq1pJ9pcfZAegA/ix71p/ZkYU6kqk0mkmt9U+u3y9dzP8AtaU6lKNKm2pNp7aNdN/n1TWx5JU1ja3F9ew2VpGZbidxHGg6sx4Ar0mHSdM0PwZomqw+Df8AhJhfwmW8umkcrC2eYwE+7j1PcVQ8G6h4Wi+Jtv8A2boU8tpcXMC2gupyHtZM/Mwx94Z6A+lZrLeWcI1Jpc1u/XXtZ/K+po8056dSVKm3y37bp273XztocNqFpcWF9PY3kRiuIHMcqE8qw6jioK7n4r6lotx4q1C0g0BbS5h1F/tN0lwzNOASDweFJ61taRBpOpXUFrY/Cm+l0iQqpvWMxn2ngvuHy8dcCj+z4yrSpwmtHbaX6Lp1Y/7TlDDwq1Kb1V94r85dei3PLKK9H8NeDdMT4wXnhXUc3NjCk21mJBxs3KTjuMisjV9c8IQ3ENlp3hGKW0tJ/muJrlhNdqoIO4j7oJwePSs3gHCDlUmo6uPXdb7JmkcyjUqKFKDl7qldWtZ3tu1roc7quk6jpa2rahatALuETwbiDvjPRuKo1658WdW0JdK0OF/DEcs9zoyG0l+0uDag/dUD+LB9aq32g6d4QsbOzbwdceJdWngWa6mlWTyId3IRQo5Pqf8A9VdNfKlGrKNOa5Y2u9dL9Ntb+XTc5cPnDlRhKpTfNK9lprbd6vRLze+x5bRXeeOfDVm2haX4k0fSrrShe3BtLjT5937qbqNhbnaQDVvxGvhPwNPHoLeH4Nf1aONWvri6lZY0dhnYgX2I5rnll04OXtJJRVtddb7W0v8Ahp1OiOaQqKPs4uUnfTS65dHd3tp6630Ma30jTm+EVzrjW4OoJq626zbjkRlAduM461yNeqeIJNBn+CM1z4fgmtIZtYRprWR9/kSbMFVbqVwARn1ryujMaUaTpxjb4Vquu+oZXWlWjVlK/wAb0e620/4bQKKKK889Q9N/Zs/5KDN/2Dpf/Q46+jq+cf2bP+Sgzf8AYOl/9Djr6Or9F4Y/3H5s/J+Mf+Rl/wBuoKKKK+hPlQqG9/48p/8Arm38qmqG9/48p/8Arm38qUtmVH4kfFK/dH0oPQ0L90fSg9DX40f0AfYPgH/kSNE/68Yf/QBW3WJ4B/5EjRP+vGH/ANAFbdfsND+FH0R+C4v+PP1f5hRRRWpzhSSIkiNHIqujDDKwyCPQ0tFAHJyfDfwPJe/bG8O2nmbtxALBM/7gO39K6m3hht4Egt4kiiQBURFAVR6ADpT6Kyp0KVJt04pX7KxvWxVeskqs3K2122FFFFamAUUUUAFFFFABRRRQB8j/ABO/5KHr/wD1/SfzrnK6P4nf8lD1/wD6/pP51zlfkOM/3ip6v8z93wP+60v8K/JBXX/CbUrSy8TyWOpTpDp2qWstncu5AVQy/KTn3A/OuQoqcPWdCrGouheKoRxFGVKXVfd5/I9OvPFdjZ/F+wktZkfRdPjj0tSDlGg27Xb0IySfwrP+Kl/o8es6NoOlzJd6Po8KrmNgyyFm3P04zjArgaK7KmZ1KlOcGvid/TbT00X3HFSymlTqwqJv3Y29d9fXV/eezeM11LX9Uj1DR/HGm6f4YESeWiXvkm3QKNw8peS3t+FUvEOq6TN8afDWo2upRTafHBbA3DSDgDdneex6Zz615LgZzgUtbVM3c3zcmralu3t0XZHPSySMEo8+ii4rRLR9X3fn+BqeLZY5vFerzQyLJHJfTMjqchgXJBBr0fwR4j0iD4drf311Eus+H0uYtPjZhucTKNuB1OCe3TFeSUVy4bHTw9WVSK3v/mvudmdmLy6GJowpSfw2/KzXzTaZ6r8Idb0RdCmh8QXUSSaNeHU7ISMAZGKMGQZ/2sH6msL4WatF/wALDn1XVLqKDz7e6d5JXCje6k4yfc1w9FaLMppUlb4Hf19fRaGUsppt1nzP94rene3q3c7rwJeaTq3gy/8ABWr38emyS3C3dhdS8RiUDBRz2BH8zVPU/BI0jSLu+1bxHo8ciL/otvbTid7hs9Pl+6MdzXI0gAHQAVk8XCdNRqQu0rJ3a06X726bGywU4VZSpVOVSd2rJ69bPpe2u/lY9Ul8aQ6Lo/hW2H2fVNNk0ryNUsCwYEb+4/hcdq5jxZ4f0SDVrKfQtbtZdH1GRdjPIPMs9x5Ei9cL6+1cnRWlbMHXjy1I3WlvKyS+59UZ0Msjh5c9KTTd7+d22vmr6Ptoz0bwQmieEvilLa3OsWV3DHA0drqG3MSTMoKseoGORnP410fhNNS0jxlb6v4x8d2c0JkZYYotQ80TMQQCVHCIM559hXi1IAPQVrQzRUUlGGibaV3b597dDHE5O67blU1lFRbsr6X1Xa99bfgeg+ENT0e5tPEnhLWL5LK31Scy2t6eY45lY43f7J45qld+BBptjd3mreJtEgiiQm3FvOJ3uH7KFXkZ9e1cZSAAdhXO8ZCcFGpC7V7O7Xnr3s35HQsDOFRypVOVSs2rJ6pJXV9rpa7m5faNa2vhTTtci1q1nurqZkexUfvIQucMefYdu4613HjTRbbxxdWfibSNe0iCOa0jjvIry5ET27oMHIPUf4V5ZSYHoKKeLpxjKDp+67aXe66389dB1cFUnKNRVLSV7Oy2fS2m1lZ+Wp6L8TZtFEfg+30XUob21srbyWkVuQRIMkjqM8nmtvxT4u0fUfG2seHdfmS+8OXUyG2u4mDNZSeWo3ow/hznI+vvXkFFbPNZ80nGKXM1ddLJWt6M51k1PljGUm3FSs+t5SUr37qx6D4U0PTdB8fTXV/qlhe6dpED38UsUykXBX/VqBn727HHtXD6tfXGp6ldajdMWnuZWlkPuxzVXA9BS1yVsQpwVOEbK7fff/Lod1DDOFR1Zy5pWS2tt/m9/kejeLNRsJtc8AyQ3kEiWtjZrcMrgiIq4JDehFaWi6no4+O2s311fW406VLhfO8wBHBQDAb35ryeiutZpLn5+X7Sl9yscTyeDpunzP4ZR/8AAne53f8Awr63ubv7Rp/ivQzojEsLqW5CSRp6NGedwFQfEPxRDceJbF/DN1PBa6ParaWdyhKOwAILg9RnJH0+tcVgZ6ClrGeMioOFGHLdpvVvba3Zfj5m8MDJ1FOtPnsmkrJb7t93bTovI17rxLr17cWs2o6teX/2WZZoVuJmdVYHOefpXbeLNM0PxxqR8SaP4k0vT5rpFN5ZahL5TRSAYJB/iHH+e3makBgWXcAeRnGa7m6Hwz1hY7r7RqvhyfaBLaxwfaIiQOqHqM+/5VthKrqRnCo1JOztJ2el9U/8zDG0Y0pwnSTi1dXjG6s7aOO+vdLSxseJ7DSNO+CS2ukaguoAayv2i6RSqSS+Wc7M9VAwM98VdutW1LxhpGnXvh3xkNI1G3tlgvdPmvTbqzL/AMtEPQ5/wrjvGviLSrnRbDwz4bt7iHSLJ2laW4x5tzKersBwO/8A9auRIB6jNdFfMY06nJBXjypOza1XZ76ficuGyuVWkp1G1LmlJcyT0fdba2vZWtodp8QTdWul2un3/jWfXb9nL3Nsk7TW8OB8vzk8t1/z11PGFra+JPB2g6tp+saYg0vS/s9zbzzhJg684Ve+e1eb0VxvHJuacdJJLd9Ntfz/AEO9Zc4qm4z96LbvZa33Vlb5fqeleGNJ1a1sbLUPBvj2yiWRA15BcXP2fyZO4MbZDD3xzUHjDXdD/wCFu6frFk8L21tLbm8nt1xHJIp+d1HcfzxXnZAPUClqnmLVNU4RtZp7tq67J7X6kRytOq6lSd7prZJ2fdre3Q9J8SWOm6b8R4PFN5qmlajo93qon2W8wlcRk7ssnoP1rb1xdVufFb67qHj6yTw4s4miFtfncYc5WNYl/iIwP1rxukwM5wK0jmijzWho3zbvfz7ry/EzllDlyXqapct+VbeXZ+f4Hr1pq2lr8fdT1JtQtRZPBKFuPNHlkmEAYbp14ryOXl3x3JpKK5cVjHiFZq3vSl/4Fb/I68HgY4Z3Tv7sY/8AgN/zuek+Mre28SeFtC1rTdZ0yP8AsvSxBc2804SZZE5wq989q2dU1TVPGVpaat4Z8Z/2XdrAkV7ps9+bcK6jG9OxBrx2ggHqM11f2o+aTcfiSvZtarZrt+Jyf2OuWKU/hbtdJ6PdNdfXRnbeObi709NNt5/Gk+v38MonuIRM0tvA6n5drk8t1BrY8XaLY+O9Q/4Sjw9rOmQzXaJ9tsr25ELwSBQCRnqOK8xpCAeoBrJ49S5ozheLtpd3TWzu7/M2WXOChKnO0431srNPVqyt2Vuum7PTfEUOg6P8IpdEsdctNR1Aaokl15L8Ftpzs7lQMDPrmvM6KKwxWJWIlFqPKkrW9DoweFeGjJOTk5Ntt+YUUUVynYem/s2f8lBm/wCwdL/6HHX0dXzj+zZ/yUGb/sHS/wDocdfR1fovDH+4/Nn5Pxj/AMjL/t1BRRRX0J8qFRXgJtJgBkmNsflUtFJq6GnZ3PiTay/KwIYcEHsaRvumva/iR8Hb+41efVPC7QSRXDmR7SR9hRj12k8EZ5wcYql4I+C+ry6nFceJzDa2UbBmgjkDyS4/hyOAPXnNfmUsixqreyUH69PW5+xw4ky54f27qLbbr6W/pHsngRGj8F6KjqVYWMOQf9wVtUiKqIqIoVVGAAOAKWv0unHkio9j8fqz9pUlPu7hRRRVmYUUUUAFFFFABRRRQAUUUUAFFFFABRRRQB8j/E7/AJKHr/8A1/SfzrnK6v4vWc1l8SNaSZSPNuPOT3VwCK5SvyLGpxxNRPu/zP3bL5KWEpNfyx/JBRRRXMdgUUUUAFFFFABRRRQAUUUUAFFFFABRRRQAUUUUAFFFFABRRRQAUUUUAFFFFABRRRQAUUUUAFFFFABRRRQAUUUUAFFFFABRRRQAUUUUAFFFFABRRRQAUUUUAFFFFAHpv7Nn/JQZv+wdL/6HHX0dXz5+zLZSSeLNR1DafLgs/LLdtzsDj8lNfQdfo3DUWsCm+rZ+S8YSTzJpdEgooor6A+XCiiigAooooAKKKKACiiigAooooAKKKKACiiigAooooAKKKKACiiigDgvi18PYfGNol3ZyJb6tbqVjkYfLKvXY39D2rwXUvAfjHT7gwz+HdQcg/ehiMqH6FcivreivDzDIcPjZ+0bcZeXU+kyvifFZfT9jZSitr9PRnx9/wiXir/oW9X/8BH/wo/4RLxV/0Ler/wDgI/8AhX2DRXnf6pUf+fj+5Hq/681/+fS+9nx9/wAIl4q/6FvV/wDwEf8Awo/4RLxV/wBC3q//AICP/hX2DRR/qlR/5+P7kH+vNf8A59L72fH3/CJeKv8AoW9X/wDAR/8ACj/hEvFX/Qt6v/4CP/hX2DRR/qlR/wCfj+5B/rzX/wCfS+9nx9/wiXir/oW9X/8AAR/8KP8AhEvFX/Qt6v8A+Aj/AOFfYNFH+qVH/n4/uQf681/+fS+9nx9/wiXir/oW9X/8BH/wo/4RLxV/0Ler/wDgI/8AhX2DRR/qlR/5+P7kH+vNf/n0vvZ8ff8ACJeKv+hb1f8A8BH/AMKP+ES8Vf8AQt6v/wCAj/4V9g0Uf6pUf+fj+5B/rzX/AOfS+9nx9/wiXir/AKFvV/8AwEf/AAo/4RLxV/0Ler/+Aj/4V9g0Uf6pUf8An4/uQf681/8An0vvZ8ff8Il4q/6FvV//AAEf/Cj/AIRLxV/0Ler/APgI/wDhX2DRR/qlR/5+P7kH+vNf/n0vvZ8ff8Il4q/6FvV//AR/8KP+ES8Vf9C3q/8A4CP/AIV9g0Uf6pUf+fj+5B/rzX/59L72fH3/AAiXir/oW9X/APAR/wDCj/hEvFX/AELer/8AgI/+FfYNFH+qVH/n4/uQf681/wDn0vvZ8ff8Il4q/wChb1f/AMBH/wAKP+ES8Vf9C3q//gI/+FfYNFH+qVH/AJ+P7kH+vNf/AJ9L72fH3/CJeKv+hb1f/wABH/wo/wCES8Vf9C3q/wD4CP8A4V9g0Uf6pUf+fj+5B/rzX/59L72fH3/CJeKv+hb1f/wEf/Cj/hEvFX/Qt6v/AOAj/wCFfYNFH+qVH/n4/uQf681/+fS+9nx9/wAIl4q/6FvV/wDwEf8Awo/4RLxV/wBC3q//AICP/hX2DRR/qlR/5+P7kH+vNf8A59L72fH3/CJeKv8AoW9X/wDAR/8ACj/hEvFX/Qt6v/4CP/hX2DRR/qlR/wCfj+5B/rzX/wCfS+9nx9/wiXir/oW9X/8AAR/8KP8AhEvFX/Qt6v8A+Aj/AOFfYNFH+qVH/n4/uQf681/+fS+9nx9/wiXir/oW9X/8BH/wo/4RLxV/0Ler/wDgI/8AhX2DRR/qlR/5+P7kH+vNf/n0vvZ8ff8ACJeKv+hb1f8A8BH/AMKP+ES8Vf8AQt6v/wCAj/4V9g0Uf6pUf+fj+5B/rzX/AOfS+9nx9/wiXir/AKFvV/8AwEf/AAo/4RLxV/0Ler/+Aj/4V9g0Uf6pUf8An4/uQf681/8An0vvZ8ff8Il4q/6FvV//AAEf/Cj/AIRLxV/0Ler/APgI/wDhX2DRR/qlR/5+P7kH+vNf/n0vvZ8ff8Il4q/6FvV//AR/8KP+ES8Vf9C3q/8A4CP/AIV9g0Uf6pUf+fj+5B/rzX/59L72fH3/AAiXir/oW9X/APAR/wDCj/hEvFX/AELer/8AgI/+FfYNFH+qVH/n4/uQf681/wDn0vvZ8ff8Il4q/wChb1f/AMBH/wAKP+ES8Vf9C3q//gI/+FfYNFH+qVH/AJ+P7kH+vNf/AJ9L72fH3/CJeKv+hb1f/wABH/wrW8PfDXxjrF0ka6PPYxE/NNdqYlUeuDyfwFfVdFXDhTDqScptr5EVON8U4tQpxT+bOe8A+FLHwhoKabZkySMd9xMRgyvjk+w9BXQ0UV9NSpQpQUIKyR8dWrVK9R1KjvJ7sKKKK0MgooooAKKKKACiiigAooooAKKKKACiiigAooooAKKKKACiiigAooooA//Z"/>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 name="Picture 3">
            <a:extLst>
              <a:ext uri="{FF2B5EF4-FFF2-40B4-BE49-F238E27FC236}">
                <a16:creationId xmlns:a16="http://schemas.microsoft.com/office/drawing/2014/main" id="{12BEBA29-FD6C-4DDD-B318-78BF060296C1}"/>
              </a:ext>
            </a:extLst>
          </p:cNvPr>
          <p:cNvPicPr>
            <a:picLocks noChangeAspect="1"/>
          </p:cNvPicPr>
          <p:nvPr/>
        </p:nvPicPr>
        <p:blipFill>
          <a:blip r:embed="rId3"/>
          <a:stretch>
            <a:fillRect/>
          </a:stretch>
        </p:blipFill>
        <p:spPr>
          <a:xfrm>
            <a:off x="-10571" y="1340710"/>
            <a:ext cx="9144000" cy="5495958"/>
          </a:xfrm>
          <a:prstGeom prst="rect">
            <a:avLst/>
          </a:prstGeom>
        </p:spPr>
      </p:pic>
    </p:spTree>
    <p:extLst>
      <p:ext uri="{BB962C8B-B14F-4D97-AF65-F5344CB8AC3E}">
        <p14:creationId xmlns:p14="http://schemas.microsoft.com/office/powerpoint/2010/main" val="35090778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p:nvPr>
        </p:nvSpPr>
        <p:spPr>
          <a:xfrm>
            <a:off x="-3454" y="-14468"/>
            <a:ext cx="9144000" cy="1066800"/>
          </a:xfrm>
          <a:solidFill>
            <a:schemeClr val="bg1">
              <a:alpha val="81000"/>
            </a:schemeClr>
          </a:solidFill>
        </p:spPr>
        <p:txBody>
          <a:bodyPr>
            <a:normAutofit/>
          </a:bodyPr>
          <a:lstStyle/>
          <a:p>
            <a:r>
              <a:rPr lang="en-GB" sz="3200" dirty="0"/>
              <a:t>Get in touch</a:t>
            </a:r>
          </a:p>
        </p:txBody>
      </p:sp>
      <p:sp>
        <p:nvSpPr>
          <p:cNvPr id="14" name="TextBox 13"/>
          <p:cNvSpPr txBox="1"/>
          <p:nvPr/>
        </p:nvSpPr>
        <p:spPr>
          <a:xfrm>
            <a:off x="467544" y="2204864"/>
            <a:ext cx="5316686" cy="2092881"/>
          </a:xfrm>
          <a:prstGeom prst="rect">
            <a:avLst/>
          </a:prstGeom>
          <a:solidFill>
            <a:schemeClr val="bg1"/>
          </a:solidFill>
        </p:spPr>
        <p:txBody>
          <a:bodyPr wrap="square" rtlCol="0">
            <a:spAutoFit/>
          </a:bodyPr>
          <a:lstStyle/>
          <a:p>
            <a:r>
              <a:rPr lang="en-GB" sz="2800" dirty="0">
                <a:hlinkClick r:id="rId4"/>
              </a:rPr>
              <a:t>www.warwick.ac.uk/library</a:t>
            </a:r>
            <a:endParaRPr lang="en-GB" sz="2800" dirty="0"/>
          </a:p>
          <a:p>
            <a:r>
              <a:rPr lang="en-GB" sz="2800" dirty="0">
                <a:hlinkClick r:id="rId5"/>
              </a:rPr>
              <a:t>library@warwick.ac.uk</a:t>
            </a:r>
            <a:endParaRPr lang="en-GB" sz="2800" dirty="0"/>
          </a:p>
          <a:p>
            <a:endParaRPr lang="en-GB" sz="2800" dirty="0"/>
          </a:p>
          <a:p>
            <a:r>
              <a:rPr lang="en-GB" sz="2800" dirty="0">
                <a:hlinkClick r:id="rId6"/>
              </a:rPr>
              <a:t>s.e.akhtaruzzaman@warwick.ac.uk</a:t>
            </a:r>
            <a:endParaRPr lang="en-GB" dirty="0"/>
          </a:p>
          <a:p>
            <a:endParaRPr lang="en-GB" dirty="0"/>
          </a:p>
        </p:txBody>
      </p:sp>
    </p:spTree>
    <p:extLst>
      <p:ext uri="{BB962C8B-B14F-4D97-AF65-F5344CB8AC3E}">
        <p14:creationId xmlns:p14="http://schemas.microsoft.com/office/powerpoint/2010/main" val="1592994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5375"/>
            <a:ext cx="9144000" cy="7013256"/>
          </a:xfrm>
          <a:prstGeom prst="rect">
            <a:avLst/>
          </a:prstGeom>
          <a:solidFill>
            <a:schemeClr val="bg1">
              <a:alpha val="63000"/>
            </a:schemeClr>
          </a:solidFill>
        </p:spPr>
      </p:pic>
      <p:sp>
        <p:nvSpPr>
          <p:cNvPr id="6" name="Title 1"/>
          <p:cNvSpPr>
            <a:spLocks noGrp="1"/>
          </p:cNvSpPr>
          <p:nvPr>
            <p:ph type="title"/>
          </p:nvPr>
        </p:nvSpPr>
        <p:spPr>
          <a:xfrm>
            <a:off x="0" y="116632"/>
            <a:ext cx="9362915" cy="1084380"/>
          </a:xfrm>
          <a:solidFill>
            <a:schemeClr val="bg1">
              <a:alpha val="81000"/>
            </a:schemeClr>
          </a:solidFill>
        </p:spPr>
        <p:txBody>
          <a:bodyPr>
            <a:noAutofit/>
          </a:bodyPr>
          <a:lstStyle/>
          <a:p>
            <a:r>
              <a:rPr lang="en-GB" sz="4000" dirty="0"/>
              <a:t>Find us! … </a:t>
            </a:r>
            <a:br>
              <a:rPr lang="en-GB" sz="4000" dirty="0"/>
            </a:br>
            <a:endParaRPr lang="en-GB" sz="4000" dirty="0"/>
          </a:p>
        </p:txBody>
      </p:sp>
      <p:sp>
        <p:nvSpPr>
          <p:cNvPr id="5" name="TextBox 4"/>
          <p:cNvSpPr txBox="1"/>
          <p:nvPr/>
        </p:nvSpPr>
        <p:spPr>
          <a:xfrm>
            <a:off x="3781428" y="5911556"/>
            <a:ext cx="5362572" cy="1076325"/>
          </a:xfrm>
          <a:prstGeom prst="rect">
            <a:avLst/>
          </a:prstGeom>
          <a:solidFill>
            <a:schemeClr val="bg1">
              <a:alpha val="81000"/>
            </a:schemeClr>
          </a:solidFill>
        </p:spPr>
        <p:txBody>
          <a:bodyPr>
            <a:noAutofit/>
          </a:bodyPr>
          <a:lstStyle>
            <a:defPPr>
              <a:defRPr lang="en-US"/>
            </a:defPPr>
            <a:lvl1pPr algn="ctr">
              <a:spcBef>
                <a:spcPct val="0"/>
              </a:spcBef>
              <a:buNone/>
              <a:defRPr sz="3600">
                <a:solidFill>
                  <a:schemeClr val="tx1"/>
                </a:solidFill>
                <a:latin typeface="+mj-lt"/>
                <a:ea typeface="+mj-ea"/>
                <a:cs typeface="+mj-c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r"/>
            <a:r>
              <a:rPr lang="en-GB" dirty="0"/>
              <a:t>Open </a:t>
            </a:r>
            <a:r>
              <a:rPr lang="en-GB" sz="3200" dirty="0"/>
              <a:t>24/7</a:t>
            </a:r>
          </a:p>
          <a:p>
            <a:pPr algn="r"/>
            <a:endParaRPr lang="en-GB" sz="2700" dirty="0"/>
          </a:p>
          <a:p>
            <a:endParaRPr lang="en-GB" sz="2700" dirty="0"/>
          </a:p>
          <a:p>
            <a:endParaRPr lang="en-GB" sz="2700" dirty="0"/>
          </a:p>
          <a:p>
            <a:endParaRPr lang="en-GB" sz="2700" dirty="0"/>
          </a:p>
          <a:p>
            <a:endParaRPr lang="en-GB" sz="2700" dirty="0"/>
          </a:p>
        </p:txBody>
      </p:sp>
    </p:spTree>
    <p:extLst>
      <p:ext uri="{BB962C8B-B14F-4D97-AF65-F5344CB8AC3E}">
        <p14:creationId xmlns:p14="http://schemas.microsoft.com/office/powerpoint/2010/main" val="3197742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itle 1"/>
          <p:cNvSpPr txBox="1">
            <a:spLocks/>
          </p:cNvSpPr>
          <p:nvPr/>
        </p:nvSpPr>
        <p:spPr>
          <a:xfrm>
            <a:off x="4209069" y="5759116"/>
            <a:ext cx="4934931" cy="1084380"/>
          </a:xfrm>
          <a:prstGeom prst="rect">
            <a:avLst/>
          </a:prstGeom>
          <a:solidFill>
            <a:schemeClr val="bg1">
              <a:alpha val="81000"/>
            </a:schemeClr>
          </a:solidFill>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dirty="0"/>
              <a:t>Group study</a:t>
            </a:r>
          </a:p>
        </p:txBody>
      </p:sp>
    </p:spTree>
    <p:extLst>
      <p:ext uri="{BB962C8B-B14F-4D97-AF65-F5344CB8AC3E}">
        <p14:creationId xmlns:p14="http://schemas.microsoft.com/office/powerpoint/2010/main" val="2432169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itle 1"/>
          <p:cNvSpPr txBox="1">
            <a:spLocks/>
          </p:cNvSpPr>
          <p:nvPr/>
        </p:nvSpPr>
        <p:spPr>
          <a:xfrm>
            <a:off x="4209069" y="5773620"/>
            <a:ext cx="4934931" cy="1084380"/>
          </a:xfrm>
          <a:prstGeom prst="rect">
            <a:avLst/>
          </a:prstGeom>
          <a:solidFill>
            <a:schemeClr val="bg1">
              <a:alpha val="81000"/>
            </a:schemeClr>
          </a:solidFill>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dirty="0"/>
              <a:t>Quiet study</a:t>
            </a:r>
          </a:p>
        </p:txBody>
      </p:sp>
    </p:spTree>
    <p:extLst>
      <p:ext uri="{BB962C8B-B14F-4D97-AF65-F5344CB8AC3E}">
        <p14:creationId xmlns:p14="http://schemas.microsoft.com/office/powerpoint/2010/main" val="1739394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Library Pictures\Learning Grid Rootes\VCs Launch 06 June 2013\George Archer\DSC_019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9392"/>
            <a:ext cx="9144000" cy="695739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0" y="5733256"/>
            <a:ext cx="9544608" cy="1323439"/>
          </a:xfrm>
          <a:prstGeom prst="rect">
            <a:avLst/>
          </a:prstGeom>
          <a:solidFill>
            <a:schemeClr val="bg1">
              <a:alpha val="63000"/>
            </a:schemeClr>
          </a:solidFill>
        </p:spPr>
        <p:txBody>
          <a:bodyPr>
            <a:noAutofit/>
          </a:bodyPr>
          <a:lstStyle>
            <a:defPPr>
              <a:defRPr lang="en-US"/>
            </a:defPPr>
            <a:lvl1pPr algn="ctr">
              <a:spcBef>
                <a:spcPct val="0"/>
              </a:spcBef>
              <a:buNone/>
              <a:defRPr sz="4000">
                <a:latin typeface="+mj-lt"/>
                <a:ea typeface="+mj-ea"/>
                <a:cs typeface="+mj-cs"/>
              </a:defRPr>
            </a:lvl1pPr>
          </a:lstStyle>
          <a:p>
            <a:r>
              <a:rPr lang="en-GB" sz="3600" dirty="0"/>
              <a:t>Learning Grids - Rootes and </a:t>
            </a:r>
          </a:p>
          <a:p>
            <a:r>
              <a:rPr lang="en-GB" sz="3600" dirty="0"/>
              <a:t>University House</a:t>
            </a:r>
          </a:p>
        </p:txBody>
      </p:sp>
    </p:spTree>
    <p:extLst>
      <p:ext uri="{BB962C8B-B14F-4D97-AF65-F5344CB8AC3E}">
        <p14:creationId xmlns:p14="http://schemas.microsoft.com/office/powerpoint/2010/main" val="86602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7999"/>
          </a:xfrm>
          <a:prstGeom prst="rect">
            <a:avLst/>
          </a:prstGeom>
          <a:solidFill>
            <a:schemeClr val="bg1"/>
          </a:solidFill>
        </p:spPr>
      </p:pic>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5840" y="5111502"/>
            <a:ext cx="4171950"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Oval 7"/>
          <p:cNvSpPr/>
          <p:nvPr/>
        </p:nvSpPr>
        <p:spPr>
          <a:xfrm>
            <a:off x="1291056" y="3086740"/>
            <a:ext cx="828092" cy="664460"/>
          </a:xfrm>
          <a:prstGeom prst="ellipse">
            <a:avLst/>
          </a:prstGeom>
          <a:noFill/>
          <a:ln w="60325">
            <a:solidFill>
              <a:srgbClr val="2CF4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9" name="Title 1"/>
          <p:cNvSpPr txBox="1">
            <a:spLocks/>
          </p:cNvSpPr>
          <p:nvPr/>
        </p:nvSpPr>
        <p:spPr>
          <a:xfrm>
            <a:off x="0" y="242585"/>
            <a:ext cx="9144000" cy="1066800"/>
          </a:xfrm>
          <a:prstGeom prst="rect">
            <a:avLst/>
          </a:prstGeom>
          <a:solidFill>
            <a:schemeClr val="bg1">
              <a:alpha val="81000"/>
            </a:schemeClr>
          </a:solidFill>
        </p:spPr>
        <p:txBody>
          <a:bodyPr>
            <a:noAutofit/>
          </a:bodyPr>
          <a:lstStyle>
            <a:lvl1pPr algn="ctr">
              <a:spcBef>
                <a:spcPct val="0"/>
              </a:spcBef>
              <a:buNone/>
              <a:defRPr sz="4000">
                <a:latin typeface="+mj-lt"/>
                <a:ea typeface="+mj-ea"/>
                <a:cs typeface="+mj-cs"/>
              </a:defRPr>
            </a:lvl1pPr>
          </a:lstStyle>
          <a:p>
            <a:r>
              <a:rPr lang="en-GB" dirty="0"/>
              <a:t>Find material from your reading lists</a:t>
            </a:r>
          </a:p>
        </p:txBody>
      </p:sp>
      <p:sp>
        <p:nvSpPr>
          <p:cNvPr id="10" name="TextBox 9"/>
          <p:cNvSpPr txBox="1"/>
          <p:nvPr/>
        </p:nvSpPr>
        <p:spPr>
          <a:xfrm>
            <a:off x="506179" y="4427473"/>
            <a:ext cx="3960440" cy="1477328"/>
          </a:xfrm>
          <a:prstGeom prst="rect">
            <a:avLst/>
          </a:prstGeom>
          <a:solidFill>
            <a:schemeClr val="bg1"/>
          </a:solidFill>
        </p:spPr>
        <p:txBody>
          <a:bodyPr wrap="square" rtlCol="0">
            <a:spAutoFit/>
          </a:bodyPr>
          <a:lstStyle>
            <a:defPPr>
              <a:defRPr lang="en-US"/>
            </a:defPPr>
            <a:lvl1pPr>
              <a:defRPr b="1"/>
            </a:lvl1pPr>
          </a:lstStyle>
          <a:p>
            <a:r>
              <a:rPr lang="en-GB" b="0" dirty="0"/>
              <a:t>Find the reading list for your module in Moodle </a:t>
            </a:r>
          </a:p>
          <a:p>
            <a:endParaRPr lang="en-GB" b="0" dirty="0"/>
          </a:p>
          <a:p>
            <a:r>
              <a:rPr lang="en-GB" b="0" dirty="0"/>
              <a:t>Or follow the reading list link under Library Search</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5840" y="3013340"/>
            <a:ext cx="4171950" cy="211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a:extLst>
              <a:ext uri="{FF2B5EF4-FFF2-40B4-BE49-F238E27FC236}">
                <a16:creationId xmlns:a16="http://schemas.microsoft.com/office/drawing/2014/main" id="{BD5D623C-381E-E21D-EB3B-4006F95772D1}"/>
              </a:ext>
            </a:extLst>
          </p:cNvPr>
          <p:cNvPicPr>
            <a:picLocks noChangeAspect="1"/>
          </p:cNvPicPr>
          <p:nvPr/>
        </p:nvPicPr>
        <p:blipFill>
          <a:blip r:embed="rId5"/>
          <a:stretch>
            <a:fillRect/>
          </a:stretch>
        </p:blipFill>
        <p:spPr>
          <a:xfrm>
            <a:off x="192200" y="2022769"/>
            <a:ext cx="4379800" cy="1860566"/>
          </a:xfrm>
          <a:prstGeom prst="rect">
            <a:avLst/>
          </a:prstGeom>
        </p:spPr>
      </p:pic>
      <mc:AlternateContent xmlns:mc="http://schemas.openxmlformats.org/markup-compatibility/2006" xmlns:p14="http://schemas.microsoft.com/office/powerpoint/2010/main">
        <mc:Choice Requires="p14">
          <p:contentPart p14:bwMode="auto" r:id="rId6">
            <p14:nvContentPartPr>
              <p14:cNvPr id="12" name="Ink 11">
                <a:extLst>
                  <a:ext uri="{FF2B5EF4-FFF2-40B4-BE49-F238E27FC236}">
                    <a16:creationId xmlns:a16="http://schemas.microsoft.com/office/drawing/2014/main" id="{A99B2041-C70A-7457-8C75-E48712041E5F}"/>
                  </a:ext>
                </a:extLst>
              </p14:cNvPr>
              <p14:cNvContentPartPr/>
              <p14:nvPr/>
            </p14:nvContentPartPr>
            <p14:xfrm>
              <a:off x="2206747" y="3512322"/>
              <a:ext cx="1123200" cy="485280"/>
            </p14:xfrm>
          </p:contentPart>
        </mc:Choice>
        <mc:Fallback xmlns="">
          <p:pic>
            <p:nvPicPr>
              <p:cNvPr id="12" name="Ink 11">
                <a:extLst>
                  <a:ext uri="{FF2B5EF4-FFF2-40B4-BE49-F238E27FC236}">
                    <a16:creationId xmlns:a16="http://schemas.microsoft.com/office/drawing/2014/main" id="{A99B2041-C70A-7457-8C75-E48712041E5F}"/>
                  </a:ext>
                </a:extLst>
              </p:cNvPr>
              <p:cNvPicPr/>
              <p:nvPr/>
            </p:nvPicPr>
            <p:blipFill>
              <a:blip r:embed="rId7"/>
              <a:stretch>
                <a:fillRect/>
              </a:stretch>
            </p:blipFill>
            <p:spPr>
              <a:xfrm>
                <a:off x="2170747" y="3476682"/>
                <a:ext cx="1194840" cy="556920"/>
              </a:xfrm>
              <a:prstGeom prst="rect">
                <a:avLst/>
              </a:prstGeom>
            </p:spPr>
          </p:pic>
        </mc:Fallback>
      </mc:AlternateContent>
    </p:spTree>
    <p:extLst>
      <p:ext uri="{BB962C8B-B14F-4D97-AF65-F5344CB8AC3E}">
        <p14:creationId xmlns:p14="http://schemas.microsoft.com/office/powerpoint/2010/main" val="4133097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3518" r="6439"/>
          <a:stretch/>
        </p:blipFill>
        <p:spPr>
          <a:xfrm>
            <a:off x="-1" y="-1564"/>
            <a:ext cx="9264929" cy="6859564"/>
          </a:xfrm>
        </p:spPr>
      </p:pic>
      <p:sp>
        <p:nvSpPr>
          <p:cNvPr id="5" name="Title 1"/>
          <p:cNvSpPr txBox="1">
            <a:spLocks/>
          </p:cNvSpPr>
          <p:nvPr/>
        </p:nvSpPr>
        <p:spPr>
          <a:xfrm>
            <a:off x="-2" y="116632"/>
            <a:ext cx="9264930" cy="1066800"/>
          </a:xfrm>
          <a:prstGeom prst="rect">
            <a:avLst/>
          </a:prstGeom>
          <a:solidFill>
            <a:schemeClr val="bg1">
              <a:alpha val="81000"/>
            </a:schemeClr>
          </a:solidFill>
        </p:spPr>
        <p:txBody>
          <a:bodyPr>
            <a:noAutofit/>
          </a:bodyPr>
          <a:lstStyle>
            <a:lvl1pPr algn="ctr">
              <a:spcBef>
                <a:spcPct val="0"/>
              </a:spcBef>
              <a:buNone/>
              <a:defRPr sz="4000">
                <a:latin typeface="+mj-lt"/>
                <a:ea typeface="+mj-ea"/>
                <a:cs typeface="+mj-cs"/>
              </a:defRPr>
            </a:lvl1pPr>
          </a:lstStyle>
          <a:p>
            <a:r>
              <a:rPr lang="en-GB" dirty="0"/>
              <a:t>Find books</a:t>
            </a:r>
          </a:p>
        </p:txBody>
      </p:sp>
      <p:pic>
        <p:nvPicPr>
          <p:cNvPr id="2" name="Picture 1">
            <a:extLst>
              <a:ext uri="{FF2B5EF4-FFF2-40B4-BE49-F238E27FC236}">
                <a16:creationId xmlns:a16="http://schemas.microsoft.com/office/drawing/2014/main" id="{759FA7C6-B98F-DE5E-6B9F-64F28CB82C5E}"/>
              </a:ext>
            </a:extLst>
          </p:cNvPr>
          <p:cNvPicPr>
            <a:picLocks noChangeAspect="1"/>
          </p:cNvPicPr>
          <p:nvPr/>
        </p:nvPicPr>
        <p:blipFill rotWithShape="1">
          <a:blip r:embed="rId3"/>
          <a:srcRect l="2407"/>
          <a:stretch/>
        </p:blipFill>
        <p:spPr>
          <a:xfrm>
            <a:off x="0" y="1463155"/>
            <a:ext cx="9205786" cy="433958"/>
          </a:xfrm>
          <a:prstGeom prst="rect">
            <a:avLst/>
          </a:prstGeom>
        </p:spPr>
      </p:pic>
      <p:pic>
        <p:nvPicPr>
          <p:cNvPr id="3" name="Picture 2">
            <a:extLst>
              <a:ext uri="{FF2B5EF4-FFF2-40B4-BE49-F238E27FC236}">
                <a16:creationId xmlns:a16="http://schemas.microsoft.com/office/drawing/2014/main" id="{96F872F5-1CE9-C690-1168-C96DD325B410}"/>
              </a:ext>
            </a:extLst>
          </p:cNvPr>
          <p:cNvPicPr>
            <a:picLocks noChangeAspect="1"/>
          </p:cNvPicPr>
          <p:nvPr/>
        </p:nvPicPr>
        <p:blipFill rotWithShape="1">
          <a:blip r:embed="rId4"/>
          <a:srcRect r="7792"/>
          <a:stretch/>
        </p:blipFill>
        <p:spPr>
          <a:xfrm>
            <a:off x="28887" y="4797152"/>
            <a:ext cx="9102409" cy="1954033"/>
          </a:xfrm>
          <a:prstGeom prst="rect">
            <a:avLst/>
          </a:prstGeom>
        </p:spPr>
      </p:pic>
    </p:spTree>
    <p:extLst>
      <p:ext uri="{BB962C8B-B14F-4D97-AF65-F5344CB8AC3E}">
        <p14:creationId xmlns:p14="http://schemas.microsoft.com/office/powerpoint/2010/main" val="2773198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97" y="-297"/>
            <a:ext cx="9144793" cy="6858594"/>
          </a:xfrm>
          <a:prstGeom prst="rect">
            <a:avLst/>
          </a:prstGeom>
        </p:spPr>
      </p:pic>
      <p:pic>
        <p:nvPicPr>
          <p:cNvPr id="3" name="Picture 2">
            <a:extLst>
              <a:ext uri="{FF2B5EF4-FFF2-40B4-BE49-F238E27FC236}">
                <a16:creationId xmlns:a16="http://schemas.microsoft.com/office/drawing/2014/main" id="{3EB7378E-1586-4FD3-C3FA-2689F635BF01}"/>
              </a:ext>
            </a:extLst>
          </p:cNvPr>
          <p:cNvPicPr>
            <a:picLocks noChangeAspect="1"/>
          </p:cNvPicPr>
          <p:nvPr/>
        </p:nvPicPr>
        <p:blipFill>
          <a:blip r:embed="rId3"/>
          <a:stretch>
            <a:fillRect/>
          </a:stretch>
        </p:blipFill>
        <p:spPr>
          <a:xfrm>
            <a:off x="107504" y="908721"/>
            <a:ext cx="8538613" cy="4824536"/>
          </a:xfrm>
          <a:prstGeom prst="rect">
            <a:avLst/>
          </a:prstGeom>
        </p:spPr>
      </p:pic>
    </p:spTree>
    <p:extLst>
      <p:ext uri="{BB962C8B-B14F-4D97-AF65-F5344CB8AC3E}">
        <p14:creationId xmlns:p14="http://schemas.microsoft.com/office/powerpoint/2010/main" val="15334189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PRESENTATIONGUID" val="03d71948-d8fd-47d4-9ce5-81d90461c774"/>
  <p:tag name="TPVERSION" val="8"/>
  <p:tag name="TPFULLVERSION" val="8.2.0.30"/>
  <p:tag name="PPTVERSION" val="15"/>
  <p:tag name="TPOS" val="2"/>
  <p:tag name="TPLASTSAVEVERSION" val="6.2 PC"/>
  <p:tag name="PRESGUID" val="db2806ba-2bc7-424f-bf6f-a6ea06de9600"/>
</p:tagLst>
</file>

<file path=ppt/theme/theme1.xml><?xml version="1.0" encoding="utf-8"?>
<a:theme xmlns:a="http://schemas.openxmlformats.org/drawingml/2006/main" name="6/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3_8/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6/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1_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W 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8/12 Warwick emp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8/12 University emp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8/12 departmental lockup emp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8/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8/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_8/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2_8/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15056</TotalTime>
  <Words>398</Words>
  <Application>Microsoft Office PowerPoint</Application>
  <PresentationFormat>On-screen Show (4:3)</PresentationFormat>
  <Paragraphs>87</Paragraphs>
  <Slides>20</Slides>
  <Notes>3</Notes>
  <HiddenSlides>3</HiddenSlides>
  <MMClips>0</MMClips>
  <ScaleCrop>false</ScaleCrop>
  <HeadingPairs>
    <vt:vector size="6" baseType="variant">
      <vt:variant>
        <vt:lpstr>Fonts Used</vt:lpstr>
      </vt:variant>
      <vt:variant>
        <vt:i4>3</vt:i4>
      </vt:variant>
      <vt:variant>
        <vt:lpstr>Theme</vt:lpstr>
      </vt:variant>
      <vt:variant>
        <vt:i4>19</vt:i4>
      </vt:variant>
      <vt:variant>
        <vt:lpstr>Slide Titles</vt:lpstr>
      </vt:variant>
      <vt:variant>
        <vt:i4>20</vt:i4>
      </vt:variant>
    </vt:vector>
  </HeadingPairs>
  <TitlesOfParts>
    <vt:vector size="42" baseType="lpstr">
      <vt:lpstr>Arial</vt:lpstr>
      <vt:lpstr>Avenir Next Demi Bold</vt:lpstr>
      <vt:lpstr>Calibri</vt:lpstr>
      <vt:lpstr>6/12 Warwick</vt:lpstr>
      <vt:lpstr>4/12 Warwick</vt:lpstr>
      <vt:lpstr>1/12 Warwick</vt:lpstr>
      <vt:lpstr>8/12 Warwick</vt:lpstr>
      <vt:lpstr>6/12 University lockup</vt:lpstr>
      <vt:lpstr>4/12 university lockup</vt:lpstr>
      <vt:lpstr>8/12 University lockup</vt:lpstr>
      <vt:lpstr>1_8/12 Warwick</vt:lpstr>
      <vt:lpstr>2_8/12 University lockup</vt:lpstr>
      <vt:lpstr>1/12 University lockup</vt:lpstr>
      <vt:lpstr>3_8/12 departmental lockup</vt:lpstr>
      <vt:lpstr>6/12 departmental lockup</vt:lpstr>
      <vt:lpstr>4/12 departmental lockup</vt:lpstr>
      <vt:lpstr>1_1/12 departmental lockup</vt:lpstr>
      <vt:lpstr>W line</vt:lpstr>
      <vt:lpstr>8/12 Warwick empty</vt:lpstr>
      <vt:lpstr>8/12 University empty</vt:lpstr>
      <vt:lpstr>8/12 departmental lockup empty</vt:lpstr>
      <vt:lpstr>Custom Design</vt:lpstr>
      <vt:lpstr>PowerPoint Presentation</vt:lpstr>
      <vt:lpstr>PowerPoint Presentation</vt:lpstr>
      <vt:lpstr>Find us!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Borrowing from the Library</vt:lpstr>
      <vt:lpstr>PowerPoint Presentation</vt:lpstr>
      <vt:lpstr>PowerPoint Presentation</vt:lpstr>
      <vt:lpstr>PowerPoint Presentation</vt:lpstr>
      <vt:lpstr>The Library has… </vt:lpstr>
      <vt:lpstr>Ask for help</vt:lpstr>
      <vt:lpstr>PowerPoint Presentation</vt:lpstr>
      <vt:lpstr>Academic Support Librarian </vt:lpstr>
      <vt:lpstr>PowerPoint Presentation</vt:lpstr>
      <vt:lpstr>Get in touch</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Patria, Jetinder</dc:creator>
  <cp:lastModifiedBy>Akhtaruzzaman, Sarah</cp:lastModifiedBy>
  <cp:revision>160</cp:revision>
  <cp:lastPrinted>2019-09-12T10:14:43Z</cp:lastPrinted>
  <dcterms:created xsi:type="dcterms:W3CDTF">2015-04-29T08:55:57Z</dcterms:created>
  <dcterms:modified xsi:type="dcterms:W3CDTF">2023-09-27T07:52:45Z</dcterms:modified>
</cp:coreProperties>
</file>