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3.xml" ContentType="application/vnd.openxmlformats-officedocument.theme+xml"/>
  <Override PartName="/ppt/slideLayouts/slideLayout27.xml" ContentType="application/vnd.openxmlformats-officedocument.presentationml.slideLayout+xml"/>
  <Override PartName="/ppt/theme/theme4.xml" ContentType="application/vnd.openxmlformats-officedocument.theme+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theme/theme5.xml" ContentType="application/vnd.openxmlformats-officedocument.theme+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theme/theme6.xml" ContentType="application/vnd.openxmlformats-officedocument.theme+xml"/>
  <Override PartName="/ppt/theme/theme7.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4"/>
    <p:sldMasterId id="2147483684" r:id="rId5"/>
    <p:sldMasterId id="2147483696" r:id="rId6"/>
    <p:sldMasterId id="2147483708" r:id="rId7"/>
    <p:sldMasterId id="2147483710" r:id="rId8"/>
    <p:sldMasterId id="2147483722" r:id="rId9"/>
  </p:sldMasterIdLst>
  <p:notesMasterIdLst>
    <p:notesMasterId r:id="rId41"/>
  </p:notesMasterIdLst>
  <p:sldIdLst>
    <p:sldId id="267" r:id="rId10"/>
    <p:sldId id="299" r:id="rId11"/>
    <p:sldId id="371" r:id="rId12"/>
    <p:sldId id="372" r:id="rId13"/>
    <p:sldId id="373" r:id="rId14"/>
    <p:sldId id="374" r:id="rId15"/>
    <p:sldId id="375" r:id="rId16"/>
    <p:sldId id="376" r:id="rId17"/>
    <p:sldId id="263" r:id="rId18"/>
    <p:sldId id="377" r:id="rId19"/>
    <p:sldId id="264" r:id="rId20"/>
    <p:sldId id="378" r:id="rId21"/>
    <p:sldId id="379" r:id="rId22"/>
    <p:sldId id="361" r:id="rId23"/>
    <p:sldId id="256" r:id="rId24"/>
    <p:sldId id="257" r:id="rId25"/>
    <p:sldId id="258" r:id="rId26"/>
    <p:sldId id="259" r:id="rId27"/>
    <p:sldId id="260" r:id="rId28"/>
    <p:sldId id="369" r:id="rId29"/>
    <p:sldId id="370" r:id="rId30"/>
    <p:sldId id="261" r:id="rId31"/>
    <p:sldId id="262" r:id="rId32"/>
    <p:sldId id="266" r:id="rId33"/>
    <p:sldId id="265" r:id="rId34"/>
    <p:sldId id="367" r:id="rId35"/>
    <p:sldId id="368" r:id="rId36"/>
    <p:sldId id="380" r:id="rId37"/>
    <p:sldId id="314" r:id="rId38"/>
    <p:sldId id="365" r:id="rId39"/>
    <p:sldId id="364" r:id="rId40"/>
  </p:sldIdLst>
  <p:sldSz cx="9144000" cy="5143500" type="screen16x9"/>
  <p:notesSz cx="6858000" cy="9144000"/>
  <p:custDataLst>
    <p:tags r:id="rId42"/>
  </p:custDataLst>
  <p:defaultTex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05" userDrawn="1">
          <p15:clr>
            <a:srgbClr val="A4A3A4"/>
          </p15:clr>
        </p15:guide>
        <p15:guide id="2" pos="612"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7ECBB6"/>
    <a:srgbClr val="F47920"/>
    <a:srgbClr val="E86741"/>
    <a:srgbClr val="E1742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4051FB7-5421-40DE-91BD-D50B370D1477}" v="5" dt="2021-09-30T09:38:16.575"/>
    <p1510:client id="{8DD4FAE6-DAED-371B-3AFC-25B3C4955B6B}" v="4" dt="2021-10-04T09:33:12.172"/>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517"/>
    <p:restoredTop sz="94694"/>
  </p:normalViewPr>
  <p:slideViewPr>
    <p:cSldViewPr snapToGrid="0" snapToObjects="1">
      <p:cViewPr varScale="1">
        <p:scale>
          <a:sx n="161" d="100"/>
          <a:sy n="161" d="100"/>
        </p:scale>
        <p:origin x="784" y="200"/>
      </p:cViewPr>
      <p:guideLst>
        <p:guide orient="horz" pos="305"/>
        <p:guide pos="612"/>
      </p:guideLst>
    </p:cSldViewPr>
  </p:slideViewPr>
  <p:notesTextViewPr>
    <p:cViewPr>
      <p:scale>
        <a:sx n="1" d="1"/>
        <a:sy n="1" d="1"/>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4.xml"/><Relationship Id="rId18" Type="http://schemas.openxmlformats.org/officeDocument/2006/relationships/slide" Target="slides/slide9.xml"/><Relationship Id="rId26" Type="http://schemas.openxmlformats.org/officeDocument/2006/relationships/slide" Target="slides/slide17.xml"/><Relationship Id="rId39" Type="http://schemas.openxmlformats.org/officeDocument/2006/relationships/slide" Target="slides/slide30.xml"/><Relationship Id="rId21" Type="http://schemas.openxmlformats.org/officeDocument/2006/relationships/slide" Target="slides/slide12.xml"/><Relationship Id="rId34" Type="http://schemas.openxmlformats.org/officeDocument/2006/relationships/slide" Target="slides/slide25.xml"/><Relationship Id="rId42" Type="http://schemas.openxmlformats.org/officeDocument/2006/relationships/tags" Target="tags/tag1.xml"/><Relationship Id="rId47" Type="http://schemas.microsoft.com/office/2016/11/relationships/changesInfo" Target="changesInfos/changesInfo1.xml"/><Relationship Id="rId7" Type="http://schemas.openxmlformats.org/officeDocument/2006/relationships/slideMaster" Target="slideMasters/slideMaster4.xml"/><Relationship Id="rId2" Type="http://schemas.openxmlformats.org/officeDocument/2006/relationships/customXml" Target="../customXml/item2.xml"/><Relationship Id="rId16" Type="http://schemas.openxmlformats.org/officeDocument/2006/relationships/slide" Target="slides/slide7.xml"/><Relationship Id="rId29" Type="http://schemas.openxmlformats.org/officeDocument/2006/relationships/slide" Target="slides/slide20.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2.xml"/><Relationship Id="rId24" Type="http://schemas.openxmlformats.org/officeDocument/2006/relationships/slide" Target="slides/slide15.xml"/><Relationship Id="rId32" Type="http://schemas.openxmlformats.org/officeDocument/2006/relationships/slide" Target="slides/slide23.xml"/><Relationship Id="rId37" Type="http://schemas.openxmlformats.org/officeDocument/2006/relationships/slide" Target="slides/slide28.xml"/><Relationship Id="rId40" Type="http://schemas.openxmlformats.org/officeDocument/2006/relationships/slide" Target="slides/slide31.xml"/><Relationship Id="rId45" Type="http://schemas.openxmlformats.org/officeDocument/2006/relationships/theme" Target="theme/theme1.xml"/><Relationship Id="rId5" Type="http://schemas.openxmlformats.org/officeDocument/2006/relationships/slideMaster" Target="slideMasters/slideMaster2.xml"/><Relationship Id="rId15" Type="http://schemas.openxmlformats.org/officeDocument/2006/relationships/slide" Target="slides/slide6.xml"/><Relationship Id="rId23" Type="http://schemas.openxmlformats.org/officeDocument/2006/relationships/slide" Target="slides/slide14.xml"/><Relationship Id="rId28" Type="http://schemas.openxmlformats.org/officeDocument/2006/relationships/slide" Target="slides/slide19.xml"/><Relationship Id="rId36" Type="http://schemas.openxmlformats.org/officeDocument/2006/relationships/slide" Target="slides/slide27.xml"/><Relationship Id="rId10" Type="http://schemas.openxmlformats.org/officeDocument/2006/relationships/slide" Target="slides/slide1.xml"/><Relationship Id="rId19" Type="http://schemas.openxmlformats.org/officeDocument/2006/relationships/slide" Target="slides/slide10.xml"/><Relationship Id="rId31" Type="http://schemas.openxmlformats.org/officeDocument/2006/relationships/slide" Target="slides/slide22.xml"/><Relationship Id="rId44"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Master" Target="slideMasters/slideMaster6.xml"/><Relationship Id="rId14" Type="http://schemas.openxmlformats.org/officeDocument/2006/relationships/slide" Target="slides/slide5.xml"/><Relationship Id="rId22" Type="http://schemas.openxmlformats.org/officeDocument/2006/relationships/slide" Target="slides/slide13.xml"/><Relationship Id="rId27" Type="http://schemas.openxmlformats.org/officeDocument/2006/relationships/slide" Target="slides/slide18.xml"/><Relationship Id="rId30" Type="http://schemas.openxmlformats.org/officeDocument/2006/relationships/slide" Target="slides/slide21.xml"/><Relationship Id="rId35" Type="http://schemas.openxmlformats.org/officeDocument/2006/relationships/slide" Target="slides/slide26.xml"/><Relationship Id="rId43" Type="http://schemas.openxmlformats.org/officeDocument/2006/relationships/presProps" Target="presProps.xml"/><Relationship Id="rId48" Type="http://schemas.microsoft.com/office/2015/10/relationships/revisionInfo" Target="revisionInfo.xml"/><Relationship Id="rId8" Type="http://schemas.openxmlformats.org/officeDocument/2006/relationships/slideMaster" Target="slideMasters/slideMaster5.xml"/><Relationship Id="rId3" Type="http://schemas.openxmlformats.org/officeDocument/2006/relationships/customXml" Target="../customXml/item3.xml"/><Relationship Id="rId12" Type="http://schemas.openxmlformats.org/officeDocument/2006/relationships/slide" Target="slides/slide3.xml"/><Relationship Id="rId17" Type="http://schemas.openxmlformats.org/officeDocument/2006/relationships/slide" Target="slides/slide8.xml"/><Relationship Id="rId25" Type="http://schemas.openxmlformats.org/officeDocument/2006/relationships/slide" Target="slides/slide16.xml"/><Relationship Id="rId33" Type="http://schemas.openxmlformats.org/officeDocument/2006/relationships/slide" Target="slides/slide24.xml"/><Relationship Id="rId38" Type="http://schemas.openxmlformats.org/officeDocument/2006/relationships/slide" Target="slides/slide29.xml"/><Relationship Id="rId46" Type="http://schemas.openxmlformats.org/officeDocument/2006/relationships/tableStyles" Target="tableStyles.xml"/><Relationship Id="rId20" Type="http://schemas.openxmlformats.org/officeDocument/2006/relationships/slide" Target="slides/slide11.xml"/><Relationship Id="rId41" Type="http://schemas.openxmlformats.org/officeDocument/2006/relationships/notesMaster" Target="notesMasters/notesMaster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Dr Jen Baker" userId="9f923cbf52d34f3b" providerId="LiveId" clId="{04051FB7-5421-40DE-91BD-D50B370D1477}"/>
    <pc:docChg chg="custSel addSld delSld modSld">
      <pc:chgData name="Dr Jen Baker" userId="9f923cbf52d34f3b" providerId="LiveId" clId="{04051FB7-5421-40DE-91BD-D50B370D1477}" dt="2021-09-30T09:39:43.882" v="495" actId="1076"/>
      <pc:docMkLst>
        <pc:docMk/>
      </pc:docMkLst>
      <pc:sldChg chg="modSp mod">
        <pc:chgData name="Dr Jen Baker" userId="9f923cbf52d34f3b" providerId="LiveId" clId="{04051FB7-5421-40DE-91BD-D50B370D1477}" dt="2021-09-30T08:19:14.186" v="42" actId="20577"/>
        <pc:sldMkLst>
          <pc:docMk/>
          <pc:sldMk cId="1625319460" sldId="267"/>
        </pc:sldMkLst>
        <pc:spChg chg="mod">
          <ac:chgData name="Dr Jen Baker" userId="9f923cbf52d34f3b" providerId="LiveId" clId="{04051FB7-5421-40DE-91BD-D50B370D1477}" dt="2021-09-30T08:19:14.186" v="42" actId="20577"/>
          <ac:spMkLst>
            <pc:docMk/>
            <pc:sldMk cId="1625319460" sldId="267"/>
            <ac:spMk id="9" creationId="{00000000-0000-0000-0000-000000000000}"/>
          </ac:spMkLst>
        </pc:spChg>
      </pc:sldChg>
      <pc:sldChg chg="modSp mod">
        <pc:chgData name="Dr Jen Baker" userId="9f923cbf52d34f3b" providerId="LiveId" clId="{04051FB7-5421-40DE-91BD-D50B370D1477}" dt="2021-09-30T09:36:34.439" v="451" actId="20577"/>
        <pc:sldMkLst>
          <pc:docMk/>
          <pc:sldMk cId="738624468" sldId="299"/>
        </pc:sldMkLst>
        <pc:spChg chg="mod">
          <ac:chgData name="Dr Jen Baker" userId="9f923cbf52d34f3b" providerId="LiveId" clId="{04051FB7-5421-40DE-91BD-D50B370D1477}" dt="2021-09-30T09:36:34.439" v="451" actId="20577"/>
          <ac:spMkLst>
            <pc:docMk/>
            <pc:sldMk cId="738624468" sldId="299"/>
            <ac:spMk id="4" creationId="{00000000-0000-0000-0000-000000000000}"/>
          </ac:spMkLst>
        </pc:spChg>
      </pc:sldChg>
      <pc:sldChg chg="del">
        <pc:chgData name="Dr Jen Baker" userId="9f923cbf52d34f3b" providerId="LiveId" clId="{04051FB7-5421-40DE-91BD-D50B370D1477}" dt="2021-09-30T08:18:59.679" v="26" actId="47"/>
        <pc:sldMkLst>
          <pc:docMk/>
          <pc:sldMk cId="1077353023" sldId="307"/>
        </pc:sldMkLst>
      </pc:sldChg>
      <pc:sldChg chg="del">
        <pc:chgData name="Dr Jen Baker" userId="9f923cbf52d34f3b" providerId="LiveId" clId="{04051FB7-5421-40DE-91BD-D50B370D1477}" dt="2021-09-30T08:19:00.281" v="27" actId="47"/>
        <pc:sldMkLst>
          <pc:docMk/>
          <pc:sldMk cId="272895552" sldId="309"/>
        </pc:sldMkLst>
      </pc:sldChg>
      <pc:sldChg chg="del">
        <pc:chgData name="Dr Jen Baker" userId="9f923cbf52d34f3b" providerId="LiveId" clId="{04051FB7-5421-40DE-91BD-D50B370D1477}" dt="2021-09-30T08:18:46.695" v="0" actId="47"/>
        <pc:sldMkLst>
          <pc:docMk/>
          <pc:sldMk cId="847636438" sldId="311"/>
        </pc:sldMkLst>
      </pc:sldChg>
      <pc:sldChg chg="addSp modSp mod">
        <pc:chgData name="Dr Jen Baker" userId="9f923cbf52d34f3b" providerId="LiveId" clId="{04051FB7-5421-40DE-91BD-D50B370D1477}" dt="2021-09-30T09:31:15.941" v="297" actId="14100"/>
        <pc:sldMkLst>
          <pc:docMk/>
          <pc:sldMk cId="4012107791" sldId="361"/>
        </pc:sldMkLst>
        <pc:spChg chg="add mod">
          <ac:chgData name="Dr Jen Baker" userId="9f923cbf52d34f3b" providerId="LiveId" clId="{04051FB7-5421-40DE-91BD-D50B370D1477}" dt="2021-09-30T09:31:15.941" v="297" actId="14100"/>
          <ac:spMkLst>
            <pc:docMk/>
            <pc:sldMk cId="4012107791" sldId="361"/>
            <ac:spMk id="4" creationId="{20006EE2-7D2A-4C9C-B9A8-EEFC375A4F65}"/>
          </ac:spMkLst>
        </pc:spChg>
      </pc:sldChg>
      <pc:sldChg chg="add">
        <pc:chgData name="Dr Jen Baker" userId="9f923cbf52d34f3b" providerId="LiveId" clId="{04051FB7-5421-40DE-91BD-D50B370D1477}" dt="2021-09-30T09:29:00.172" v="44"/>
        <pc:sldMkLst>
          <pc:docMk/>
          <pc:sldMk cId="975631923" sldId="473"/>
        </pc:sldMkLst>
      </pc:sldChg>
      <pc:sldChg chg="modSp add mod">
        <pc:chgData name="Dr Jen Baker" userId="9f923cbf52d34f3b" providerId="LiveId" clId="{04051FB7-5421-40DE-91BD-D50B370D1477}" dt="2021-09-30T09:30:08.470" v="55" actId="1076"/>
        <pc:sldMkLst>
          <pc:docMk/>
          <pc:sldMk cId="3206010324" sldId="474"/>
        </pc:sldMkLst>
        <pc:spChg chg="mod">
          <ac:chgData name="Dr Jen Baker" userId="9f923cbf52d34f3b" providerId="LiveId" clId="{04051FB7-5421-40DE-91BD-D50B370D1477}" dt="2021-09-30T09:30:07.257" v="54" actId="1076"/>
          <ac:spMkLst>
            <pc:docMk/>
            <pc:sldMk cId="3206010324" sldId="474"/>
            <ac:spMk id="10" creationId="{4A568319-6C0F-4416-A28D-D6466CEAD7B6}"/>
          </ac:spMkLst>
        </pc:spChg>
        <pc:spChg chg="mod">
          <ac:chgData name="Dr Jen Baker" userId="9f923cbf52d34f3b" providerId="LiveId" clId="{04051FB7-5421-40DE-91BD-D50B370D1477}" dt="2021-09-30T09:30:08.470" v="55" actId="1076"/>
          <ac:spMkLst>
            <pc:docMk/>
            <pc:sldMk cId="3206010324" sldId="474"/>
            <ac:spMk id="12" creationId="{E6A146A8-BD4A-4116-AEFE-3259BA7C1F27}"/>
          </ac:spMkLst>
        </pc:spChg>
      </pc:sldChg>
      <pc:sldChg chg="modSp add mod">
        <pc:chgData name="Dr Jen Baker" userId="9f923cbf52d34f3b" providerId="LiveId" clId="{04051FB7-5421-40DE-91BD-D50B370D1477}" dt="2021-09-30T09:29:45.805" v="50" actId="1076"/>
        <pc:sldMkLst>
          <pc:docMk/>
          <pc:sldMk cId="3990767420" sldId="476"/>
        </pc:sldMkLst>
        <pc:spChg chg="mod">
          <ac:chgData name="Dr Jen Baker" userId="9f923cbf52d34f3b" providerId="LiveId" clId="{04051FB7-5421-40DE-91BD-D50B370D1477}" dt="2021-09-30T09:29:43.917" v="49" actId="1076"/>
          <ac:spMkLst>
            <pc:docMk/>
            <pc:sldMk cId="3990767420" sldId="476"/>
            <ac:spMk id="2" creationId="{00000000-0000-0000-0000-000000000000}"/>
          </ac:spMkLst>
        </pc:spChg>
        <pc:spChg chg="mod">
          <ac:chgData name="Dr Jen Baker" userId="9f923cbf52d34f3b" providerId="LiveId" clId="{04051FB7-5421-40DE-91BD-D50B370D1477}" dt="2021-09-30T09:29:41.636" v="48" actId="1076"/>
          <ac:spMkLst>
            <pc:docMk/>
            <pc:sldMk cId="3990767420" sldId="476"/>
            <ac:spMk id="3" creationId="{00000000-0000-0000-0000-000000000000}"/>
          </ac:spMkLst>
        </pc:spChg>
        <pc:spChg chg="mod">
          <ac:chgData name="Dr Jen Baker" userId="9f923cbf52d34f3b" providerId="LiveId" clId="{04051FB7-5421-40DE-91BD-D50B370D1477}" dt="2021-09-30T09:29:40.111" v="47" actId="1076"/>
          <ac:spMkLst>
            <pc:docMk/>
            <pc:sldMk cId="3990767420" sldId="476"/>
            <ac:spMk id="4" creationId="{00000000-0000-0000-0000-000000000000}"/>
          </ac:spMkLst>
        </pc:spChg>
        <pc:spChg chg="mod">
          <ac:chgData name="Dr Jen Baker" userId="9f923cbf52d34f3b" providerId="LiveId" clId="{04051FB7-5421-40DE-91BD-D50B370D1477}" dt="2021-09-30T09:29:38.630" v="45" actId="1076"/>
          <ac:spMkLst>
            <pc:docMk/>
            <pc:sldMk cId="3990767420" sldId="476"/>
            <ac:spMk id="5" creationId="{00000000-0000-0000-0000-000000000000}"/>
          </ac:spMkLst>
        </pc:spChg>
        <pc:picChg chg="mod">
          <ac:chgData name="Dr Jen Baker" userId="9f923cbf52d34f3b" providerId="LiveId" clId="{04051FB7-5421-40DE-91BD-D50B370D1477}" dt="2021-09-30T09:29:45.805" v="50" actId="1076"/>
          <ac:picMkLst>
            <pc:docMk/>
            <pc:sldMk cId="3990767420" sldId="476"/>
            <ac:picMk id="7" creationId="{00000000-0000-0000-0000-000000000000}"/>
          </ac:picMkLst>
        </pc:picChg>
      </pc:sldChg>
      <pc:sldChg chg="addSp delSp modSp add mod">
        <pc:chgData name="Dr Jen Baker" userId="9f923cbf52d34f3b" providerId="LiveId" clId="{04051FB7-5421-40DE-91BD-D50B370D1477}" dt="2021-09-30T09:39:43.882" v="495" actId="1076"/>
        <pc:sldMkLst>
          <pc:docMk/>
          <pc:sldMk cId="1825248608" sldId="478"/>
        </pc:sldMkLst>
        <pc:spChg chg="mod">
          <ac:chgData name="Dr Jen Baker" userId="9f923cbf52d34f3b" providerId="LiveId" clId="{04051FB7-5421-40DE-91BD-D50B370D1477}" dt="2021-09-30T09:38:21.589" v="487" actId="1076"/>
          <ac:spMkLst>
            <pc:docMk/>
            <pc:sldMk cId="1825248608" sldId="478"/>
            <ac:spMk id="3" creationId="{00000000-0000-0000-0000-000000000000}"/>
          </ac:spMkLst>
        </pc:spChg>
        <pc:spChg chg="mod">
          <ac:chgData name="Dr Jen Baker" userId="9f923cbf52d34f3b" providerId="LiveId" clId="{04051FB7-5421-40DE-91BD-D50B370D1477}" dt="2021-09-30T09:38:33.818" v="492" actId="404"/>
          <ac:spMkLst>
            <pc:docMk/>
            <pc:sldMk cId="1825248608" sldId="478"/>
            <ac:spMk id="10" creationId="{B9D4A5F4-F266-4812-BD54-811FD870D824}"/>
          </ac:spMkLst>
        </pc:spChg>
        <pc:spChg chg="mod">
          <ac:chgData name="Dr Jen Baker" userId="9f923cbf52d34f3b" providerId="LiveId" clId="{04051FB7-5421-40DE-91BD-D50B370D1477}" dt="2021-09-30T09:39:43.882" v="495" actId="1076"/>
          <ac:spMkLst>
            <pc:docMk/>
            <pc:sldMk cId="1825248608" sldId="478"/>
            <ac:spMk id="11" creationId="{F124A0A2-F5F4-4E21-81D3-4683000207E7}"/>
          </ac:spMkLst>
        </pc:spChg>
        <pc:spChg chg="add del mod">
          <ac:chgData name="Dr Jen Baker" userId="9f923cbf52d34f3b" providerId="LiveId" clId="{04051FB7-5421-40DE-91BD-D50B370D1477}" dt="2021-09-30T09:38:19.314" v="486" actId="478"/>
          <ac:spMkLst>
            <pc:docMk/>
            <pc:sldMk cId="1825248608" sldId="478"/>
            <ac:spMk id="15" creationId="{8923E433-FB92-4D4E-92A1-0F8989CC0AC4}"/>
          </ac:spMkLst>
        </pc:spChg>
        <pc:picChg chg="mod">
          <ac:chgData name="Dr Jen Baker" userId="9f923cbf52d34f3b" providerId="LiveId" clId="{04051FB7-5421-40DE-91BD-D50B370D1477}" dt="2021-09-30T09:38:27.733" v="490" actId="1076"/>
          <ac:picMkLst>
            <pc:docMk/>
            <pc:sldMk cId="1825248608" sldId="478"/>
            <ac:picMk id="12" creationId="{15F8D55C-425E-4C36-8CCD-B21128947026}"/>
          </ac:picMkLst>
        </pc:picChg>
        <pc:picChg chg="mod">
          <ac:chgData name="Dr Jen Baker" userId="9f923cbf52d34f3b" providerId="LiveId" clId="{04051FB7-5421-40DE-91BD-D50B370D1477}" dt="2021-09-30T09:29:52.356" v="51" actId="1076"/>
          <ac:picMkLst>
            <pc:docMk/>
            <pc:sldMk cId="1825248608" sldId="478"/>
            <ac:picMk id="16" creationId="{CD507B0D-0938-4063-92C7-EA03EE711556}"/>
          </ac:picMkLst>
        </pc:picChg>
        <pc:picChg chg="mod">
          <ac:chgData name="Dr Jen Baker" userId="9f923cbf52d34f3b" providerId="LiveId" clId="{04051FB7-5421-40DE-91BD-D50B370D1477}" dt="2021-09-30T09:39:25.668" v="493" actId="1076"/>
          <ac:picMkLst>
            <pc:docMk/>
            <pc:sldMk cId="1825248608" sldId="478"/>
            <ac:picMk id="17" creationId="{D8977FCA-1F55-40D8-8182-9550FAC3E9EA}"/>
          </ac:picMkLst>
        </pc:picChg>
        <pc:picChg chg="mod">
          <ac:chgData name="Dr Jen Baker" userId="9f923cbf52d34f3b" providerId="LiveId" clId="{04051FB7-5421-40DE-91BD-D50B370D1477}" dt="2021-09-30T09:29:55.079" v="52" actId="1076"/>
          <ac:picMkLst>
            <pc:docMk/>
            <pc:sldMk cId="1825248608" sldId="478"/>
            <ac:picMk id="18" creationId="{BACCC419-692C-4A25-A8F8-0F51B03886EC}"/>
          </ac:picMkLst>
        </pc:picChg>
      </pc:sldChg>
      <pc:sldChg chg="addSp modSp new del mod">
        <pc:chgData name="Dr Jen Baker" userId="9f923cbf52d34f3b" providerId="LiveId" clId="{04051FB7-5421-40DE-91BD-D50B370D1477}" dt="2021-09-30T09:39:28.196" v="494" actId="47"/>
        <pc:sldMkLst>
          <pc:docMk/>
          <pc:sldMk cId="1460070164" sldId="479"/>
        </pc:sldMkLst>
        <pc:spChg chg="add mod">
          <ac:chgData name="Dr Jen Baker" userId="9f923cbf52d34f3b" providerId="LiveId" clId="{04051FB7-5421-40DE-91BD-D50B370D1477}" dt="2021-09-30T09:38:03.131" v="483" actId="6549"/>
          <ac:spMkLst>
            <pc:docMk/>
            <pc:sldMk cId="1460070164" sldId="479"/>
            <ac:spMk id="3" creationId="{32BFF7E7-9C3F-4F2B-A357-B8E216A37050}"/>
          </ac:spMkLst>
        </pc:spChg>
      </pc:sldChg>
      <pc:sldMasterChg chg="delSldLayout">
        <pc:chgData name="Dr Jen Baker" userId="9f923cbf52d34f3b" providerId="LiveId" clId="{04051FB7-5421-40DE-91BD-D50B370D1477}" dt="2021-09-30T08:19:00.281" v="27" actId="47"/>
        <pc:sldMasterMkLst>
          <pc:docMk/>
          <pc:sldMasterMk cId="1460438565" sldId="2147483660"/>
        </pc:sldMasterMkLst>
        <pc:sldLayoutChg chg="del">
          <pc:chgData name="Dr Jen Baker" userId="9f923cbf52d34f3b" providerId="LiveId" clId="{04051FB7-5421-40DE-91BD-D50B370D1477}" dt="2021-09-30T08:18:46.695" v="0" actId="47"/>
          <pc:sldLayoutMkLst>
            <pc:docMk/>
            <pc:sldMasterMk cId="1460438565" sldId="2147483660"/>
            <pc:sldLayoutMk cId="1605954016" sldId="2147483683"/>
          </pc:sldLayoutMkLst>
        </pc:sldLayoutChg>
        <pc:sldLayoutChg chg="del">
          <pc:chgData name="Dr Jen Baker" userId="9f923cbf52d34f3b" providerId="LiveId" clId="{04051FB7-5421-40DE-91BD-D50B370D1477}" dt="2021-09-30T08:18:59.679" v="26" actId="47"/>
          <pc:sldLayoutMkLst>
            <pc:docMk/>
            <pc:sldMasterMk cId="1460438565" sldId="2147483660"/>
            <pc:sldLayoutMk cId="1595950979" sldId="2147483690"/>
          </pc:sldLayoutMkLst>
        </pc:sldLayoutChg>
        <pc:sldLayoutChg chg="del">
          <pc:chgData name="Dr Jen Baker" userId="9f923cbf52d34f3b" providerId="LiveId" clId="{04051FB7-5421-40DE-91BD-D50B370D1477}" dt="2021-09-30T08:19:00.281" v="27" actId="47"/>
          <pc:sldLayoutMkLst>
            <pc:docMk/>
            <pc:sldMasterMk cId="1460438565" sldId="2147483660"/>
            <pc:sldLayoutMk cId="132517013" sldId="2147483692"/>
          </pc:sldLayoutMkLst>
        </pc:sldLayoutChg>
      </pc:sldMasterChg>
    </pc:docChg>
  </pc:docChgLst>
  <pc:docChgLst>
    <pc:chgData name="SURI, SAIESHA (UG)" userId="S::u2192555@live.warwick.ac.uk::d2ce94e2-8ba7-48ff-bca9-05bb561ac6a4" providerId="AD" clId="Web-{8DD4FAE6-DAED-371B-3AFC-25B3C4955B6B}"/>
    <pc:docChg chg="modSld">
      <pc:chgData name="SURI, SAIESHA (UG)" userId="S::u2192555@live.warwick.ac.uk::d2ce94e2-8ba7-48ff-bca9-05bb561ac6a4" providerId="AD" clId="Web-{8DD4FAE6-DAED-371B-3AFC-25B3C4955B6B}" dt="2021-10-04T09:33:12.172" v="3"/>
      <pc:docMkLst>
        <pc:docMk/>
      </pc:docMkLst>
      <pc:sldChg chg="addSp delSp">
        <pc:chgData name="SURI, SAIESHA (UG)" userId="S::u2192555@live.warwick.ac.uk::d2ce94e2-8ba7-48ff-bca9-05bb561ac6a4" providerId="AD" clId="Web-{8DD4FAE6-DAED-371B-3AFC-25B3C4955B6B}" dt="2021-10-04T09:33:12.172" v="3"/>
        <pc:sldMkLst>
          <pc:docMk/>
          <pc:sldMk cId="3778245179" sldId="362"/>
        </pc:sldMkLst>
        <pc:spChg chg="add del">
          <ac:chgData name="SURI, SAIESHA (UG)" userId="S::u2192555@live.warwick.ac.uk::d2ce94e2-8ba7-48ff-bca9-05bb561ac6a4" providerId="AD" clId="Web-{8DD4FAE6-DAED-371B-3AFC-25B3C4955B6B}" dt="2021-10-04T09:33:09.079" v="2"/>
          <ac:spMkLst>
            <pc:docMk/>
            <pc:sldMk cId="3778245179" sldId="362"/>
            <ac:spMk id="4" creationId="{FF8E1CBD-D7FC-474D-AB78-449343FAC694}"/>
          </ac:spMkLst>
        </pc:spChg>
        <pc:spChg chg="add del">
          <ac:chgData name="SURI, SAIESHA (UG)" userId="S::u2192555@live.warwick.ac.uk::d2ce94e2-8ba7-48ff-bca9-05bb561ac6a4" providerId="AD" clId="Web-{8DD4FAE6-DAED-371B-3AFC-25B3C4955B6B}" dt="2021-10-04T09:33:12.172" v="3"/>
          <ac:spMkLst>
            <pc:docMk/>
            <pc:sldMk cId="3778245179" sldId="362"/>
            <ac:spMk id="5" creationId="{E372AB89-FCFB-411B-ADBF-A079D5D9BBC0}"/>
          </ac:spMkLst>
        </pc:spChg>
      </pc:sldChg>
    </pc:docChg>
  </pc:docChgLst>
  <pc:docChgLst>
    <pc:chgData name="Dr Jen Baker" userId="9f923cbf52d34f3b" providerId="LiveId" clId="{ED1C5BB8-4E38-446C-899C-9347ABF2FCF6}"/>
    <pc:docChg chg="addSld modSld sldOrd">
      <pc:chgData name="Dr Jen Baker" userId="9f923cbf52d34f3b" providerId="LiveId" clId="{ED1C5BB8-4E38-446C-899C-9347ABF2FCF6}" dt="2021-09-28T12:48:47.210" v="66" actId="1076"/>
      <pc:docMkLst>
        <pc:docMk/>
      </pc:docMkLst>
      <pc:sldChg chg="modSp mod">
        <pc:chgData name="Dr Jen Baker" userId="9f923cbf52d34f3b" providerId="LiveId" clId="{ED1C5BB8-4E38-446C-899C-9347ABF2FCF6}" dt="2021-09-28T12:47:06.084" v="24" actId="20577"/>
        <pc:sldMkLst>
          <pc:docMk/>
          <pc:sldMk cId="1625319460" sldId="267"/>
        </pc:sldMkLst>
        <pc:spChg chg="mod">
          <ac:chgData name="Dr Jen Baker" userId="9f923cbf52d34f3b" providerId="LiveId" clId="{ED1C5BB8-4E38-446C-899C-9347ABF2FCF6}" dt="2021-09-28T12:47:06.084" v="24" actId="20577"/>
          <ac:spMkLst>
            <pc:docMk/>
            <pc:sldMk cId="1625319460" sldId="267"/>
            <ac:spMk id="8" creationId="{00000000-0000-0000-0000-000000000000}"/>
          </ac:spMkLst>
        </pc:spChg>
      </pc:sldChg>
      <pc:sldChg chg="modSp mod">
        <pc:chgData name="Dr Jen Baker" userId="9f923cbf52d34f3b" providerId="LiveId" clId="{ED1C5BB8-4E38-446C-899C-9347ABF2FCF6}" dt="2021-09-28T12:47:33.473" v="54" actId="20577"/>
        <pc:sldMkLst>
          <pc:docMk/>
          <pc:sldMk cId="738624468" sldId="299"/>
        </pc:sldMkLst>
        <pc:spChg chg="mod">
          <ac:chgData name="Dr Jen Baker" userId="9f923cbf52d34f3b" providerId="LiveId" clId="{ED1C5BB8-4E38-446C-899C-9347ABF2FCF6}" dt="2021-09-28T12:47:33.473" v="54" actId="20577"/>
          <ac:spMkLst>
            <pc:docMk/>
            <pc:sldMk cId="738624468" sldId="299"/>
            <ac:spMk id="4" creationId="{00000000-0000-0000-0000-000000000000}"/>
          </ac:spMkLst>
        </pc:spChg>
      </pc:sldChg>
      <pc:sldChg chg="add ord">
        <pc:chgData name="Dr Jen Baker" userId="9f923cbf52d34f3b" providerId="LiveId" clId="{ED1C5BB8-4E38-446C-899C-9347ABF2FCF6}" dt="2021-09-28T12:47:46.532" v="57"/>
        <pc:sldMkLst>
          <pc:docMk/>
          <pc:sldMk cId="4012107791" sldId="361"/>
        </pc:sldMkLst>
      </pc:sldChg>
      <pc:sldChg chg="addSp modSp new mod">
        <pc:chgData name="Dr Jen Baker" userId="9f923cbf52d34f3b" providerId="LiveId" clId="{ED1C5BB8-4E38-446C-899C-9347ABF2FCF6}" dt="2021-09-28T12:48:47.210" v="66" actId="1076"/>
        <pc:sldMkLst>
          <pc:docMk/>
          <pc:sldMk cId="3778245179" sldId="362"/>
        </pc:sldMkLst>
        <pc:spChg chg="add mod">
          <ac:chgData name="Dr Jen Baker" userId="9f923cbf52d34f3b" providerId="LiveId" clId="{ED1C5BB8-4E38-446C-899C-9347ABF2FCF6}" dt="2021-09-28T12:48:47.210" v="66" actId="1076"/>
          <ac:spMkLst>
            <pc:docMk/>
            <pc:sldMk cId="3778245179" sldId="362"/>
            <ac:spMk id="9" creationId="{6A633032-57F2-412F-9B1A-9DD125D5D0D4}"/>
          </ac:spMkLst>
        </pc:spChg>
        <pc:picChg chg="add mod modCrop">
          <ac:chgData name="Dr Jen Baker" userId="9f923cbf52d34f3b" providerId="LiveId" clId="{ED1C5BB8-4E38-446C-899C-9347ABF2FCF6}" dt="2021-09-28T12:48:45.163" v="65" actId="1076"/>
          <ac:picMkLst>
            <pc:docMk/>
            <pc:sldMk cId="3778245179" sldId="362"/>
            <ac:picMk id="7" creationId="{08ED7A78-9A85-4A61-861B-B0172C959927}"/>
          </ac:picMkLst>
        </pc:pic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7.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49AD634-B286-CF4C-B608-BAEDD7C846A9}" type="datetimeFigureOut">
              <a:rPr lang="en-US" smtClean="0"/>
              <a:t>9/25/23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08B6ED8-9D91-5E4C-8236-27D5494AAD9C}" type="slidenum">
              <a:rPr lang="en-US" smtClean="0"/>
              <a:t>‹#›</a:t>
            </a:fld>
            <a:endParaRPr lang="en-US"/>
          </a:p>
        </p:txBody>
      </p:sp>
    </p:spTree>
    <p:extLst>
      <p:ext uri="{BB962C8B-B14F-4D97-AF65-F5344CB8AC3E}">
        <p14:creationId xmlns:p14="http://schemas.microsoft.com/office/powerpoint/2010/main" val="7187423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Presenter(s) to introduce themselves, and give a brief overview of what they are going to be talking about.</a:t>
            </a:r>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F14E497-132A-48FC-9CD8-B5EAFCEED8A8}"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3</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8813606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Mentioned throughout that more info is available on website. Please take a look.</a:t>
            </a:r>
          </a:p>
          <a:p>
            <a:r>
              <a:rPr lang="en-US" dirty="0"/>
              <a:t>The best way to keep up to date with everything we have going on is to follow us on social media.</a:t>
            </a:r>
          </a:p>
          <a:p>
            <a:r>
              <a:rPr lang="en-US" dirty="0"/>
              <a:t>And also keep an eye out for our weekly email newsletter.</a:t>
            </a:r>
            <a:endParaRPr lang="en-GB" dirty="0"/>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F14E497-132A-48FC-9CD8-B5EAFCEED8A8}"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12</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84334853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 Welcoming. We are here for all Warwick students, to provide representation, social activities and support.</a:t>
            </a:r>
          </a:p>
          <a:p>
            <a:r>
              <a:rPr lang="en-US" dirty="0"/>
              <a:t>• Democratic. What’s on the slide plus forums like student council to hold students in those roles to account.</a:t>
            </a:r>
          </a:p>
          <a:p>
            <a:r>
              <a:rPr lang="en-US" dirty="0"/>
              <a:t>• Independent. Although we receive funding from the University, we are a completely separate organisation, providing an independent voice for Warwick students.</a:t>
            </a:r>
          </a:p>
          <a:p>
            <a:r>
              <a:rPr lang="en-US" dirty="0"/>
              <a:t>• Enriching. We strive to enhance the University experience for Warwick students by supporting them to achieve their aspirations and develop new skills.</a:t>
            </a:r>
          </a:p>
          <a:p>
            <a:r>
              <a:rPr lang="en-US" dirty="0"/>
              <a:t>• Student-focused . Put simply, students are at the heart of everything we do.</a:t>
            </a:r>
          </a:p>
          <a:p>
            <a:endParaRPr lang="en-GB" dirty="0"/>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F14E497-132A-48FC-9CD8-B5EAFCEED8A8}"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4</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60156719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Most Officers are elected in spring. They work alongside the SU staff team for a year on students’ behalf to enact change and advocate for student rights. </a:t>
            </a:r>
          </a:p>
          <a:p>
            <a:r>
              <a:rPr lang="en-US" dirty="0"/>
              <a:t>Whether they are campaigning, speaking at University meetings, or lobbying local council, all the SU Officers are there to keep the interests of Warwick students at the heart of any decision-making process.</a:t>
            </a:r>
          </a:p>
          <a:p>
            <a:endParaRPr lang="en-GB" dirty="0"/>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F14E497-132A-48FC-9CD8-B5EAFCEED8A8}"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5</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53670297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There are other ways students can make a change at Warwick without nominating themselves to stand in elections. </a:t>
            </a:r>
          </a:p>
          <a:p>
            <a:r>
              <a:rPr lang="en-US" dirty="0"/>
              <a:t>Motions, etc. get reviewed by our Democracy Executive, and can then potentially get approved by Student Council or an All Student Vote to become SU Policy.</a:t>
            </a:r>
          </a:p>
          <a:p>
            <a:r>
              <a:rPr lang="en-US" dirty="0"/>
              <a:t>The SU's Academic Representation system ensures that students have a say on their educational experience here at Warwick.  We currently have 300+ course reps who have been elected by students to represent the interests of those on their course. Students can provide feedback to their Course Rep, which they then discuss with the University at a Student Staff Liaison Committee. This can lead to constructive changes to the course, such as receiving specific learning resources, improvements to timetabling, or continuing aspects of a course that students have enjoyed.</a:t>
            </a:r>
          </a:p>
          <a:p>
            <a:endParaRPr lang="en-GB" dirty="0"/>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F14E497-132A-48FC-9CD8-B5EAFCEED8A8}"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6</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26319035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Advice Centre, is a free, professional, confidential, non-judgmental service, independent from the University.</a:t>
            </a:r>
          </a:p>
          <a:p>
            <a:r>
              <a:rPr lang="en-US" dirty="0"/>
              <a:t>If you are experiencing a problem in relation to your studies, accommodation, money or personal problems and need help, you can complete their online enquiry form to get in touch.</a:t>
            </a:r>
          </a:p>
          <a:p>
            <a:r>
              <a:rPr lang="en-US" dirty="0"/>
              <a:t>Their team of expert advisors will then get back to you within 48 hours during weekdays.</a:t>
            </a:r>
          </a:p>
          <a:p>
            <a:r>
              <a:rPr lang="en-US" dirty="0"/>
              <a:t>You will be assigned an advisor who will offer you advice, guidance, information and options to help you resolve your problem or signpost you to the right service who can help you. </a:t>
            </a:r>
            <a:endParaRPr lang="en-GB" dirty="0"/>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F14E497-132A-48FC-9CD8-B5EAFCEED8A8}"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7</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58022154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The SU caters for a wide range of tastes.</a:t>
            </a:r>
          </a:p>
          <a:p>
            <a:r>
              <a:rPr lang="en-GB" dirty="0"/>
              <a:t>Curiositea. Tea, coffee, hot chocolate, cakes. Specials every week. Always very popular.</a:t>
            </a:r>
          </a:p>
          <a:p>
            <a:r>
              <a:rPr lang="en-GB" dirty="0"/>
              <a:t>Bread Oven. Baguettes, snacks and drinks. Great value for money with meal deal from £4.25</a:t>
            </a:r>
          </a:p>
          <a:p>
            <a:r>
              <a:rPr lang="en-GB" dirty="0"/>
              <a:t>Dirty Duck. Classic pub food and drinks plus events like karaoke, bingo, quiz.</a:t>
            </a:r>
          </a:p>
          <a:p>
            <a:r>
              <a:rPr lang="en-GB" dirty="0"/>
              <a:t>Terrace Bar. Relax on the balcony overlooking the Piazza. Well stocked bar plus cocktail menu.</a:t>
            </a:r>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F14E497-132A-48FC-9CD8-B5EAFCEED8A8}"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8</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96869398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250 societies covering a wide range of student interests, so there really should be something for everyone. from Music and Performance to cultural and religious plus food, academic, campaigning and a whole host of other areas. Plus take part in competitions and fundraise for charity.</a:t>
            </a:r>
          </a:p>
          <a:p>
            <a:r>
              <a:rPr lang="en-US" dirty="0"/>
              <a:t>Similar story with our 65 sports clubs. Stay active, be part of a team, meet new people - gives you access to all the social events they </a:t>
            </a:r>
            <a:r>
              <a:rPr lang="en-US" dirty="0" err="1"/>
              <a:t>organise</a:t>
            </a:r>
            <a:r>
              <a:rPr lang="en-US" dirty="0"/>
              <a:t> too.</a:t>
            </a:r>
          </a:p>
          <a:p>
            <a:r>
              <a:rPr lang="en-US" dirty="0"/>
              <a:t>Although they are student-run, SU clubs benefit from support from Warwick Sport; who provide them with state-of-the-art sport and fitness facilities, at the new Sport &amp; Wellness Hub. Sports clubs are not just about sporting success; they also raise money for charities, volunteer in the community and support campaigns during Trans-awareness Week, Pride Week, as well as This Girl Can and Show Racism the Red Card.</a:t>
            </a:r>
          </a:p>
          <a:p>
            <a:r>
              <a:rPr lang="en-US" dirty="0"/>
              <a:t>Varsity tournament every Spring. Different sporting fixtures against Coventry University. Warwick won previous 30 tournaments!</a:t>
            </a:r>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F14E497-132A-48FC-9CD8-B5EAFCEED8A8}"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9</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91434301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WSU active in supporting student campaigns to improve life on campus, the local community or national issues.</a:t>
            </a:r>
          </a:p>
          <a:p>
            <a:r>
              <a:rPr lang="en-US" dirty="0"/>
              <a:t>Help students campaign on a range of issues which are important to them, including The Environment, Education, Liberation and Diversity, Welfare and more.</a:t>
            </a:r>
          </a:p>
          <a:p>
            <a:r>
              <a:rPr lang="en-US" dirty="0"/>
              <a:t>Active campaigns include End Period Poverty, We Get Consent, Party Smart, re-shaping sport, Liberate Teaching and Learning, and many more. Students can contact the SU Officers if there a campaign they would like to start working on or get involved with.</a:t>
            </a:r>
          </a:p>
          <a:p>
            <a:r>
              <a:rPr lang="en-US" dirty="0"/>
              <a:t>The SU also supports minority groups on campus by organising events and activities specifically for them - you can find out about all these and more on the Campaigns and Community pages of the SU website.</a:t>
            </a:r>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F14E497-132A-48FC-9CD8-B5EAFCEED8A8}"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10</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35617085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SU puts on club nights to cater for a range of tastes, with cheesy classics at Pop!, Indie tunes at </a:t>
            </a:r>
            <a:r>
              <a:rPr lang="en-US" dirty="0" err="1"/>
              <a:t>Reflektor</a:t>
            </a:r>
            <a:r>
              <a:rPr lang="en-US" dirty="0"/>
              <a:t> and Loud &amp; Proud for </a:t>
            </a:r>
            <a:r>
              <a:rPr lang="en-GB" dirty="0"/>
              <a:t>LGBTQUIA+ students and their allies.</a:t>
            </a:r>
            <a:endParaRPr lang="en-US" dirty="0"/>
          </a:p>
          <a:p>
            <a:r>
              <a:rPr lang="en-US" dirty="0"/>
              <a:t>All the biggest night-time events take place in our 1200 capacity club venue the Copper Rooms, which is located in the main SU building and split over 2 floors.</a:t>
            </a:r>
          </a:p>
          <a:p>
            <a:r>
              <a:rPr lang="en-US" dirty="0"/>
              <a:t>The SU also </a:t>
            </a:r>
            <a:r>
              <a:rPr lang="en-US" dirty="0" err="1"/>
              <a:t>organises</a:t>
            </a:r>
            <a:r>
              <a:rPr lang="en-US" dirty="0"/>
              <a:t> daytime and non-drinking social get togethers throughout the year, plus we organise end of year balls and awards ceremonies. </a:t>
            </a:r>
          </a:p>
          <a:p>
            <a:r>
              <a:rPr lang="en-US" dirty="0"/>
              <a:t>There is always something different going on that students can get involved with, and it’s worth taking a look in the Events section of the SU website to get a sense of how much is happening.</a:t>
            </a:r>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F14E497-132A-48FC-9CD8-B5EAFCEED8A8}"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11</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62347846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6" name="Rectangle 5"/>
          <p:cNvSpPr/>
          <p:nvPr userDrawn="1"/>
        </p:nvSpPr>
        <p:spPr>
          <a:xfrm>
            <a:off x="0" y="0"/>
            <a:ext cx="9144000" cy="5143499"/>
          </a:xfrm>
          <a:prstGeom prst="rect">
            <a:avLst/>
          </a:prstGeom>
          <a:solidFill>
            <a:srgbClr val="7ECBB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itle 1"/>
          <p:cNvSpPr>
            <a:spLocks noGrp="1"/>
          </p:cNvSpPr>
          <p:nvPr>
            <p:ph type="ctrTitle" hasCustomPrompt="1"/>
          </p:nvPr>
        </p:nvSpPr>
        <p:spPr>
          <a:xfrm>
            <a:off x="603503" y="716074"/>
            <a:ext cx="6992433" cy="1122966"/>
          </a:xfrm>
          <a:prstGeom prst="rect">
            <a:avLst/>
          </a:prstGeom>
        </p:spPr>
        <p:txBody>
          <a:bodyPr anchor="t" anchorCtr="0">
            <a:noAutofit/>
          </a:bodyPr>
          <a:lstStyle>
            <a:lvl1pPr algn="l">
              <a:lnSpc>
                <a:spcPct val="80000"/>
              </a:lnSpc>
              <a:defRPr sz="5400" b="1" i="0" baseline="0">
                <a:solidFill>
                  <a:schemeClr val="bg1"/>
                </a:solidFill>
                <a:latin typeface="+mn-lt"/>
                <a:ea typeface="Avenir Next" charset="0"/>
                <a:cs typeface="Avenir Next" charset="0"/>
              </a:defRPr>
            </a:lvl1pPr>
          </a:lstStyle>
          <a:p>
            <a:r>
              <a:rPr lang="en-US" dirty="0"/>
              <a:t>TITLE GOES HERE IN CAPS</a:t>
            </a:r>
          </a:p>
        </p:txBody>
      </p:sp>
      <p:sp>
        <p:nvSpPr>
          <p:cNvPr id="8" name="Subtitle 2"/>
          <p:cNvSpPr>
            <a:spLocks noGrp="1"/>
          </p:cNvSpPr>
          <p:nvPr>
            <p:ph type="subTitle" idx="1" hasCustomPrompt="1"/>
          </p:nvPr>
        </p:nvSpPr>
        <p:spPr>
          <a:xfrm>
            <a:off x="603504" y="2315924"/>
            <a:ext cx="6858000" cy="334280"/>
          </a:xfrm>
          <a:prstGeom prst="rect">
            <a:avLst/>
          </a:prstGeom>
        </p:spPr>
        <p:txBody>
          <a:bodyPr>
            <a:noAutofit/>
          </a:bodyPr>
          <a:lstStyle>
            <a:lvl1pPr marL="0" marR="0" indent="0" algn="l" defTabSz="685800" rtl="0" eaLnBrk="1" fontAlgn="auto" latinLnBrk="0" hangingPunct="1">
              <a:lnSpc>
                <a:spcPct val="100000"/>
              </a:lnSpc>
              <a:spcBef>
                <a:spcPts val="0"/>
              </a:spcBef>
              <a:spcAft>
                <a:spcPts val="0"/>
              </a:spcAft>
              <a:buClrTx/>
              <a:buSzTx/>
              <a:buFont typeface="Arial" panose="020B0604020202020204" pitchFamily="34" charset="0"/>
              <a:buNone/>
              <a:tabLst/>
              <a:defRPr sz="2400" b="0" i="0" baseline="0">
                <a:solidFill>
                  <a:schemeClr val="bg1"/>
                </a:solidFill>
                <a:latin typeface="+mn-lt"/>
                <a:ea typeface="Avenir Next Medium" charset="0"/>
                <a:cs typeface="Avenir Next Medium" charset="0"/>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a:t>Sub title goes here</a:t>
            </a:r>
          </a:p>
        </p:txBody>
      </p:sp>
      <p:cxnSp>
        <p:nvCxnSpPr>
          <p:cNvPr id="11" name="Straight Connector 10"/>
          <p:cNvCxnSpPr/>
          <p:nvPr userDrawn="1"/>
        </p:nvCxnSpPr>
        <p:spPr>
          <a:xfrm>
            <a:off x="674703" y="2823957"/>
            <a:ext cx="7705817"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16" name="Text Placeholder 15"/>
          <p:cNvSpPr>
            <a:spLocks noGrp="1"/>
          </p:cNvSpPr>
          <p:nvPr>
            <p:ph type="body" sz="quarter" idx="12" hasCustomPrompt="1"/>
          </p:nvPr>
        </p:nvSpPr>
        <p:spPr>
          <a:xfrm>
            <a:off x="603250" y="3147348"/>
            <a:ext cx="6142455" cy="338137"/>
          </a:xfrm>
          <a:prstGeom prst="rect">
            <a:avLst/>
          </a:prstGeom>
        </p:spPr>
        <p:txBody>
          <a:bodyPr/>
          <a:lstStyle>
            <a:lvl1pPr marL="0" indent="0">
              <a:buFontTx/>
              <a:buNone/>
              <a:defRPr sz="1500" b="0" i="0">
                <a:solidFill>
                  <a:schemeClr val="bg1"/>
                </a:solidFill>
                <a:latin typeface="+mn-lt"/>
                <a:ea typeface="Avenir Next" charset="0"/>
                <a:cs typeface="Avenir Next" charset="0"/>
              </a:defRPr>
            </a:lvl1pPr>
          </a:lstStyle>
          <a:p>
            <a:pPr lvl="0"/>
            <a:r>
              <a:rPr lang="en-US" dirty="0"/>
              <a:t>Date / location / additional info</a:t>
            </a:r>
          </a:p>
        </p:txBody>
      </p:sp>
      <p:pic>
        <p:nvPicPr>
          <p:cNvPr id="9" name="Picture 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6221" y="3808875"/>
            <a:ext cx="9372513" cy="1449751"/>
          </a:xfrm>
          <a:prstGeom prst="rect">
            <a:avLst/>
          </a:prstGeom>
        </p:spPr>
      </p:pic>
    </p:spTree>
    <p:extLst>
      <p:ext uri="{BB962C8B-B14F-4D97-AF65-F5344CB8AC3E}">
        <p14:creationId xmlns:p14="http://schemas.microsoft.com/office/powerpoint/2010/main" val="187811164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Date Placeholder 2"/>
          <p:cNvSpPr>
            <a:spLocks noGrp="1"/>
          </p:cNvSpPr>
          <p:nvPr>
            <p:ph type="dt" sz="half" idx="10"/>
          </p:nvPr>
        </p:nvSpPr>
        <p:spPr/>
        <p:txBody>
          <a:bodyPr/>
          <a:lstStyle/>
          <a:p>
            <a:fld id="{1D60D8A8-B137-3C4E-9103-8B96EC669337}" type="datetimeFigureOut">
              <a:rPr lang="en-US" smtClean="0"/>
              <a:t>9/25/23</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9D1DC1C9-DE98-8841-80C4-2024356EA3BE}" type="slidenum">
              <a:rPr lang="en-US" smtClean="0"/>
              <a:t>‹#›</a:t>
            </a:fld>
            <a:endParaRPr lang="en-US" dirty="0"/>
          </a:p>
        </p:txBody>
      </p:sp>
    </p:spTree>
    <p:extLst>
      <p:ext uri="{BB962C8B-B14F-4D97-AF65-F5344CB8AC3E}">
        <p14:creationId xmlns:p14="http://schemas.microsoft.com/office/powerpoint/2010/main" val="4566160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60D8A8-B137-3C4E-9103-8B96EC669337}" type="datetimeFigureOut">
              <a:rPr lang="en-US" smtClean="0"/>
              <a:t>9/25/23</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9D1DC1C9-DE98-8841-80C4-2024356EA3BE}" type="slidenum">
              <a:rPr lang="en-US" smtClean="0"/>
              <a:t>‹#›</a:t>
            </a:fld>
            <a:endParaRPr lang="en-US" dirty="0"/>
          </a:p>
        </p:txBody>
      </p:sp>
    </p:spTree>
    <p:extLst>
      <p:ext uri="{BB962C8B-B14F-4D97-AF65-F5344CB8AC3E}">
        <p14:creationId xmlns:p14="http://schemas.microsoft.com/office/powerpoint/2010/main" val="169871411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17" name="Freeform 11" title="right scallop background shape"/>
          <p:cNvSpPr/>
          <p:nvPr/>
        </p:nvSpPr>
        <p:spPr bwMode="auto">
          <a:xfrm>
            <a:off x="5542359" y="0"/>
            <a:ext cx="3601641" cy="5143500"/>
          </a:xfrm>
          <a:custGeom>
            <a:avLst/>
            <a:gdLst/>
            <a:ahLst/>
            <a:cxnLst/>
            <a:rect l="0" t="0" r="r" b="b"/>
            <a:pathLst>
              <a:path w="3025" h="4320">
                <a:moveTo>
                  <a:pt x="0" y="0"/>
                </a:moveTo>
                <a:lnTo>
                  <a:pt x="3025" y="0"/>
                </a:lnTo>
                <a:lnTo>
                  <a:pt x="3025" y="4320"/>
                </a:lnTo>
                <a:lnTo>
                  <a:pt x="0" y="4320"/>
                </a:lnTo>
                <a:lnTo>
                  <a:pt x="3" y="4278"/>
                </a:lnTo>
                <a:lnTo>
                  <a:pt x="8" y="4243"/>
                </a:lnTo>
                <a:lnTo>
                  <a:pt x="14" y="4210"/>
                </a:lnTo>
                <a:lnTo>
                  <a:pt x="24" y="4183"/>
                </a:lnTo>
                <a:lnTo>
                  <a:pt x="34" y="4156"/>
                </a:lnTo>
                <a:lnTo>
                  <a:pt x="46" y="4133"/>
                </a:lnTo>
                <a:lnTo>
                  <a:pt x="58" y="4109"/>
                </a:lnTo>
                <a:lnTo>
                  <a:pt x="69" y="4087"/>
                </a:lnTo>
                <a:lnTo>
                  <a:pt x="80" y="4062"/>
                </a:lnTo>
                <a:lnTo>
                  <a:pt x="90" y="4036"/>
                </a:lnTo>
                <a:lnTo>
                  <a:pt x="99" y="4007"/>
                </a:lnTo>
                <a:lnTo>
                  <a:pt x="106" y="3976"/>
                </a:lnTo>
                <a:lnTo>
                  <a:pt x="111" y="3938"/>
                </a:lnTo>
                <a:lnTo>
                  <a:pt x="113" y="3895"/>
                </a:lnTo>
                <a:lnTo>
                  <a:pt x="111" y="3851"/>
                </a:lnTo>
                <a:lnTo>
                  <a:pt x="106" y="3815"/>
                </a:lnTo>
                <a:lnTo>
                  <a:pt x="99" y="3782"/>
                </a:lnTo>
                <a:lnTo>
                  <a:pt x="90" y="3752"/>
                </a:lnTo>
                <a:lnTo>
                  <a:pt x="80" y="3726"/>
                </a:lnTo>
                <a:lnTo>
                  <a:pt x="68" y="3702"/>
                </a:lnTo>
                <a:lnTo>
                  <a:pt x="56" y="3679"/>
                </a:lnTo>
                <a:lnTo>
                  <a:pt x="44" y="3655"/>
                </a:lnTo>
                <a:lnTo>
                  <a:pt x="33" y="3630"/>
                </a:lnTo>
                <a:lnTo>
                  <a:pt x="22" y="3604"/>
                </a:lnTo>
                <a:lnTo>
                  <a:pt x="13" y="3575"/>
                </a:lnTo>
                <a:lnTo>
                  <a:pt x="7" y="3542"/>
                </a:lnTo>
                <a:lnTo>
                  <a:pt x="1" y="3504"/>
                </a:lnTo>
                <a:lnTo>
                  <a:pt x="0" y="3461"/>
                </a:lnTo>
                <a:lnTo>
                  <a:pt x="1" y="3418"/>
                </a:lnTo>
                <a:lnTo>
                  <a:pt x="7" y="3380"/>
                </a:lnTo>
                <a:lnTo>
                  <a:pt x="13" y="3347"/>
                </a:lnTo>
                <a:lnTo>
                  <a:pt x="22" y="3319"/>
                </a:lnTo>
                <a:lnTo>
                  <a:pt x="33" y="3292"/>
                </a:lnTo>
                <a:lnTo>
                  <a:pt x="44" y="3267"/>
                </a:lnTo>
                <a:lnTo>
                  <a:pt x="56" y="3244"/>
                </a:lnTo>
                <a:lnTo>
                  <a:pt x="68" y="3222"/>
                </a:lnTo>
                <a:lnTo>
                  <a:pt x="80" y="3197"/>
                </a:lnTo>
                <a:lnTo>
                  <a:pt x="90" y="3171"/>
                </a:lnTo>
                <a:lnTo>
                  <a:pt x="99" y="3142"/>
                </a:lnTo>
                <a:lnTo>
                  <a:pt x="106" y="3109"/>
                </a:lnTo>
                <a:lnTo>
                  <a:pt x="111" y="3071"/>
                </a:lnTo>
                <a:lnTo>
                  <a:pt x="113" y="3028"/>
                </a:lnTo>
                <a:lnTo>
                  <a:pt x="111" y="2985"/>
                </a:lnTo>
                <a:lnTo>
                  <a:pt x="106" y="2947"/>
                </a:lnTo>
                <a:lnTo>
                  <a:pt x="99" y="2914"/>
                </a:lnTo>
                <a:lnTo>
                  <a:pt x="90" y="2885"/>
                </a:lnTo>
                <a:lnTo>
                  <a:pt x="80" y="2858"/>
                </a:lnTo>
                <a:lnTo>
                  <a:pt x="68" y="2834"/>
                </a:lnTo>
                <a:lnTo>
                  <a:pt x="44" y="2787"/>
                </a:lnTo>
                <a:lnTo>
                  <a:pt x="33" y="2763"/>
                </a:lnTo>
                <a:lnTo>
                  <a:pt x="22" y="2736"/>
                </a:lnTo>
                <a:lnTo>
                  <a:pt x="13" y="2707"/>
                </a:lnTo>
                <a:lnTo>
                  <a:pt x="7" y="2674"/>
                </a:lnTo>
                <a:lnTo>
                  <a:pt x="1" y="2637"/>
                </a:lnTo>
                <a:lnTo>
                  <a:pt x="0" y="2593"/>
                </a:lnTo>
                <a:lnTo>
                  <a:pt x="1" y="2550"/>
                </a:lnTo>
                <a:lnTo>
                  <a:pt x="7" y="2512"/>
                </a:lnTo>
                <a:lnTo>
                  <a:pt x="13" y="2479"/>
                </a:lnTo>
                <a:lnTo>
                  <a:pt x="22" y="2451"/>
                </a:lnTo>
                <a:lnTo>
                  <a:pt x="33" y="2424"/>
                </a:lnTo>
                <a:lnTo>
                  <a:pt x="44" y="2401"/>
                </a:lnTo>
                <a:lnTo>
                  <a:pt x="68" y="2354"/>
                </a:lnTo>
                <a:lnTo>
                  <a:pt x="80" y="2329"/>
                </a:lnTo>
                <a:lnTo>
                  <a:pt x="90" y="2303"/>
                </a:lnTo>
                <a:lnTo>
                  <a:pt x="99" y="2274"/>
                </a:lnTo>
                <a:lnTo>
                  <a:pt x="106" y="2241"/>
                </a:lnTo>
                <a:lnTo>
                  <a:pt x="111" y="2203"/>
                </a:lnTo>
                <a:lnTo>
                  <a:pt x="113" y="2159"/>
                </a:lnTo>
                <a:lnTo>
                  <a:pt x="111" y="2117"/>
                </a:lnTo>
                <a:lnTo>
                  <a:pt x="106" y="2079"/>
                </a:lnTo>
                <a:lnTo>
                  <a:pt x="99" y="2046"/>
                </a:lnTo>
                <a:lnTo>
                  <a:pt x="90" y="2017"/>
                </a:lnTo>
                <a:lnTo>
                  <a:pt x="80" y="1991"/>
                </a:lnTo>
                <a:lnTo>
                  <a:pt x="68" y="1966"/>
                </a:lnTo>
                <a:lnTo>
                  <a:pt x="56" y="1943"/>
                </a:lnTo>
                <a:lnTo>
                  <a:pt x="44" y="1919"/>
                </a:lnTo>
                <a:lnTo>
                  <a:pt x="33" y="1896"/>
                </a:lnTo>
                <a:lnTo>
                  <a:pt x="22" y="1869"/>
                </a:lnTo>
                <a:lnTo>
                  <a:pt x="13" y="1841"/>
                </a:lnTo>
                <a:lnTo>
                  <a:pt x="7" y="1807"/>
                </a:lnTo>
                <a:lnTo>
                  <a:pt x="1" y="1770"/>
                </a:lnTo>
                <a:lnTo>
                  <a:pt x="0" y="1727"/>
                </a:lnTo>
                <a:lnTo>
                  <a:pt x="1" y="1683"/>
                </a:lnTo>
                <a:lnTo>
                  <a:pt x="7" y="1646"/>
                </a:lnTo>
                <a:lnTo>
                  <a:pt x="13" y="1613"/>
                </a:lnTo>
                <a:lnTo>
                  <a:pt x="22" y="1583"/>
                </a:lnTo>
                <a:lnTo>
                  <a:pt x="33" y="1557"/>
                </a:lnTo>
                <a:lnTo>
                  <a:pt x="44" y="1533"/>
                </a:lnTo>
                <a:lnTo>
                  <a:pt x="56" y="1509"/>
                </a:lnTo>
                <a:lnTo>
                  <a:pt x="68" y="1486"/>
                </a:lnTo>
                <a:lnTo>
                  <a:pt x="80" y="1461"/>
                </a:lnTo>
                <a:lnTo>
                  <a:pt x="90" y="1435"/>
                </a:lnTo>
                <a:lnTo>
                  <a:pt x="99" y="1406"/>
                </a:lnTo>
                <a:lnTo>
                  <a:pt x="106" y="1373"/>
                </a:lnTo>
                <a:lnTo>
                  <a:pt x="111" y="1335"/>
                </a:lnTo>
                <a:lnTo>
                  <a:pt x="113" y="1292"/>
                </a:lnTo>
                <a:lnTo>
                  <a:pt x="111" y="1249"/>
                </a:lnTo>
                <a:lnTo>
                  <a:pt x="106" y="1211"/>
                </a:lnTo>
                <a:lnTo>
                  <a:pt x="99" y="1178"/>
                </a:lnTo>
                <a:lnTo>
                  <a:pt x="90" y="1149"/>
                </a:lnTo>
                <a:lnTo>
                  <a:pt x="80" y="1123"/>
                </a:lnTo>
                <a:lnTo>
                  <a:pt x="68" y="1098"/>
                </a:lnTo>
                <a:lnTo>
                  <a:pt x="56" y="1076"/>
                </a:lnTo>
                <a:lnTo>
                  <a:pt x="44" y="1053"/>
                </a:lnTo>
                <a:lnTo>
                  <a:pt x="33" y="1028"/>
                </a:lnTo>
                <a:lnTo>
                  <a:pt x="22" y="1001"/>
                </a:lnTo>
                <a:lnTo>
                  <a:pt x="13" y="973"/>
                </a:lnTo>
                <a:lnTo>
                  <a:pt x="7" y="940"/>
                </a:lnTo>
                <a:lnTo>
                  <a:pt x="1" y="902"/>
                </a:lnTo>
                <a:lnTo>
                  <a:pt x="0" y="859"/>
                </a:lnTo>
                <a:lnTo>
                  <a:pt x="1" y="816"/>
                </a:lnTo>
                <a:lnTo>
                  <a:pt x="7" y="778"/>
                </a:lnTo>
                <a:lnTo>
                  <a:pt x="13" y="745"/>
                </a:lnTo>
                <a:lnTo>
                  <a:pt x="22" y="716"/>
                </a:lnTo>
                <a:lnTo>
                  <a:pt x="33" y="690"/>
                </a:lnTo>
                <a:lnTo>
                  <a:pt x="44" y="665"/>
                </a:lnTo>
                <a:lnTo>
                  <a:pt x="56" y="641"/>
                </a:lnTo>
                <a:lnTo>
                  <a:pt x="68" y="618"/>
                </a:lnTo>
                <a:lnTo>
                  <a:pt x="80" y="594"/>
                </a:lnTo>
                <a:lnTo>
                  <a:pt x="90" y="568"/>
                </a:lnTo>
                <a:lnTo>
                  <a:pt x="99" y="538"/>
                </a:lnTo>
                <a:lnTo>
                  <a:pt x="106" y="505"/>
                </a:lnTo>
                <a:lnTo>
                  <a:pt x="111" y="469"/>
                </a:lnTo>
                <a:lnTo>
                  <a:pt x="113" y="424"/>
                </a:lnTo>
                <a:lnTo>
                  <a:pt x="111" y="382"/>
                </a:lnTo>
                <a:lnTo>
                  <a:pt x="106" y="344"/>
                </a:lnTo>
                <a:lnTo>
                  <a:pt x="99" y="313"/>
                </a:lnTo>
                <a:lnTo>
                  <a:pt x="90" y="284"/>
                </a:lnTo>
                <a:lnTo>
                  <a:pt x="80" y="258"/>
                </a:lnTo>
                <a:lnTo>
                  <a:pt x="69" y="233"/>
                </a:lnTo>
                <a:lnTo>
                  <a:pt x="58" y="211"/>
                </a:lnTo>
                <a:lnTo>
                  <a:pt x="46" y="187"/>
                </a:lnTo>
                <a:lnTo>
                  <a:pt x="34" y="164"/>
                </a:lnTo>
                <a:lnTo>
                  <a:pt x="24" y="137"/>
                </a:lnTo>
                <a:lnTo>
                  <a:pt x="14" y="110"/>
                </a:lnTo>
                <a:lnTo>
                  <a:pt x="8" y="77"/>
                </a:lnTo>
                <a:lnTo>
                  <a:pt x="3" y="42"/>
                </a:lnTo>
                <a:lnTo>
                  <a:pt x="0" y="0"/>
                </a:lnTo>
                <a:close/>
              </a:path>
            </a:pathLst>
          </a:custGeom>
          <a:solidFill>
            <a:schemeClr val="tx2"/>
          </a:solidFill>
          <a:ln w="0">
            <a:noFill/>
            <a:prstDash val="solid"/>
            <a:round/>
            <a:headEnd/>
            <a:tailEnd/>
          </a:ln>
        </p:spPr>
      </p:sp>
      <p:sp>
        <p:nvSpPr>
          <p:cNvPr id="2" name="Title 1"/>
          <p:cNvSpPr>
            <a:spLocks noGrp="1"/>
          </p:cNvSpPr>
          <p:nvPr>
            <p:ph type="title"/>
          </p:nvPr>
        </p:nvSpPr>
        <p:spPr>
          <a:xfrm>
            <a:off x="6253414" y="342900"/>
            <a:ext cx="2319086" cy="897503"/>
          </a:xfrm>
        </p:spPr>
        <p:txBody>
          <a:bodyPr anchor="b">
            <a:normAutofit/>
          </a:bodyPr>
          <a:lstStyle>
            <a:lvl1pPr>
              <a:lnSpc>
                <a:spcPct val="100000"/>
              </a:lnSpc>
              <a:defRPr sz="1425" b="1" i="0" cap="all" spc="225" baseline="0">
                <a:solidFill>
                  <a:schemeClr val="accent1"/>
                </a:solidFill>
                <a:latin typeface="+mn-lt"/>
              </a:defRPr>
            </a:lvl1pPr>
          </a:lstStyle>
          <a:p>
            <a:r>
              <a:rPr lang="en-GB"/>
              <a:t>Click to edit Master title style</a:t>
            </a:r>
            <a:endParaRPr lang="en-US" dirty="0"/>
          </a:p>
        </p:txBody>
      </p:sp>
      <p:sp>
        <p:nvSpPr>
          <p:cNvPr id="3" name="Content Placeholder 2"/>
          <p:cNvSpPr>
            <a:spLocks noGrp="1"/>
          </p:cNvSpPr>
          <p:nvPr>
            <p:ph idx="1"/>
          </p:nvPr>
        </p:nvSpPr>
        <p:spPr>
          <a:xfrm>
            <a:off x="573788" y="690283"/>
            <a:ext cx="4618814" cy="3738843"/>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Text Placeholder 3"/>
          <p:cNvSpPr>
            <a:spLocks noGrp="1"/>
          </p:cNvSpPr>
          <p:nvPr>
            <p:ph type="body" sz="half" idx="2"/>
          </p:nvPr>
        </p:nvSpPr>
        <p:spPr>
          <a:xfrm>
            <a:off x="6253414" y="1306002"/>
            <a:ext cx="2319086" cy="3123123"/>
          </a:xfrm>
        </p:spPr>
        <p:txBody>
          <a:bodyPr/>
          <a:lstStyle>
            <a:lvl1pPr marL="0" indent="0">
              <a:lnSpc>
                <a:spcPct val="120000"/>
              </a:lnSpc>
              <a:spcBef>
                <a:spcPts val="900"/>
              </a:spcBef>
              <a:buNone/>
              <a:defRPr sz="1200" baseline="0">
                <a:solidFill>
                  <a:schemeClr val="bg2"/>
                </a:solidFill>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GB"/>
              <a:t>Click to edit Master text styles</a:t>
            </a:r>
          </a:p>
        </p:txBody>
      </p:sp>
      <p:sp>
        <p:nvSpPr>
          <p:cNvPr id="5" name="Date Placeholder 4"/>
          <p:cNvSpPr>
            <a:spLocks noGrp="1"/>
          </p:cNvSpPr>
          <p:nvPr>
            <p:ph type="dt" sz="half" idx="10"/>
          </p:nvPr>
        </p:nvSpPr>
        <p:spPr>
          <a:xfrm>
            <a:off x="573789" y="4781759"/>
            <a:ext cx="925016" cy="261347"/>
          </a:xfrm>
        </p:spPr>
        <p:txBody>
          <a:bodyPr/>
          <a:lstStyle/>
          <a:p>
            <a:fld id="{1D60D8A8-B137-3C4E-9103-8B96EC669337}" type="datetimeFigureOut">
              <a:rPr lang="en-US" smtClean="0"/>
              <a:t>9/25/23</a:t>
            </a:fld>
            <a:endParaRPr lang="en-US" dirty="0"/>
          </a:p>
        </p:txBody>
      </p:sp>
      <p:sp>
        <p:nvSpPr>
          <p:cNvPr id="6" name="Footer Placeholder 5"/>
          <p:cNvSpPr>
            <a:spLocks noGrp="1"/>
          </p:cNvSpPr>
          <p:nvPr>
            <p:ph type="ftr" sz="quarter" idx="11"/>
          </p:nvPr>
        </p:nvSpPr>
        <p:spPr>
          <a:xfrm>
            <a:off x="1577716" y="4781759"/>
            <a:ext cx="2611634" cy="259347"/>
          </a:xfrm>
        </p:spPr>
        <p:txBody>
          <a:bodyPr/>
          <a:lstStyle/>
          <a:p>
            <a:endParaRPr lang="en-US" dirty="0"/>
          </a:p>
        </p:txBody>
      </p:sp>
      <p:sp>
        <p:nvSpPr>
          <p:cNvPr id="7" name="Slide Number Placeholder 6"/>
          <p:cNvSpPr>
            <a:spLocks noGrp="1"/>
          </p:cNvSpPr>
          <p:nvPr>
            <p:ph type="sldNum" sz="quarter" idx="12"/>
          </p:nvPr>
        </p:nvSpPr>
        <p:spPr>
          <a:xfrm>
            <a:off x="4268261" y="4781759"/>
            <a:ext cx="924342" cy="259347"/>
          </a:xfrm>
        </p:spPr>
        <p:txBody>
          <a:bodyPr/>
          <a:lstStyle/>
          <a:p>
            <a:fld id="{9D1DC1C9-DE98-8841-80C4-2024356EA3BE}" type="slidenum">
              <a:rPr lang="en-US" smtClean="0"/>
              <a:t>‹#›</a:t>
            </a:fld>
            <a:endParaRPr lang="en-US" dirty="0"/>
          </a:p>
        </p:txBody>
      </p:sp>
      <p:sp>
        <p:nvSpPr>
          <p:cNvPr id="8" name="Rectangle 7" title="left edge border"/>
          <p:cNvSpPr/>
          <p:nvPr/>
        </p:nvSpPr>
        <p:spPr>
          <a:xfrm>
            <a:off x="0" y="0"/>
            <a:ext cx="212598" cy="51435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3812956422"/>
      </p:ext>
    </p:extLst>
  </p:cSld>
  <p:clrMapOvr>
    <a:masterClrMapping/>
  </p:clrMapOvr>
  <p:extLst>
    <p:ext uri="{DCECCB84-F9BA-43D5-87BE-67443E8EF086}">
      <p15:sldGuideLst xmlns:p15="http://schemas.microsoft.com/office/powerpoint/2012/main">
        <p15:guide id="1" orient="horz" pos="696">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3" name="Picture Placeholder 2"/>
          <p:cNvSpPr>
            <a:spLocks noGrp="1" noChangeAspect="1"/>
          </p:cNvSpPr>
          <p:nvPr>
            <p:ph type="pic" idx="1"/>
          </p:nvPr>
        </p:nvSpPr>
        <p:spPr>
          <a:xfrm>
            <a:off x="212598" y="1"/>
            <a:ext cx="5516689" cy="5143499"/>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GB" dirty="0"/>
              <a:t>Click icon to add picture</a:t>
            </a:r>
            <a:endParaRPr lang="en-US" dirty="0"/>
          </a:p>
        </p:txBody>
      </p:sp>
      <p:sp>
        <p:nvSpPr>
          <p:cNvPr id="11" name="Freeform 11" title="right scallop background shape"/>
          <p:cNvSpPr/>
          <p:nvPr/>
        </p:nvSpPr>
        <p:spPr bwMode="auto">
          <a:xfrm>
            <a:off x="5542359" y="0"/>
            <a:ext cx="3601641" cy="5143500"/>
          </a:xfrm>
          <a:custGeom>
            <a:avLst/>
            <a:gdLst/>
            <a:ahLst/>
            <a:cxnLst/>
            <a:rect l="0" t="0" r="r" b="b"/>
            <a:pathLst>
              <a:path w="3025" h="4320">
                <a:moveTo>
                  <a:pt x="0" y="0"/>
                </a:moveTo>
                <a:lnTo>
                  <a:pt x="3025" y="0"/>
                </a:lnTo>
                <a:lnTo>
                  <a:pt x="3025" y="4320"/>
                </a:lnTo>
                <a:lnTo>
                  <a:pt x="0" y="4320"/>
                </a:lnTo>
                <a:lnTo>
                  <a:pt x="3" y="4278"/>
                </a:lnTo>
                <a:lnTo>
                  <a:pt x="8" y="4243"/>
                </a:lnTo>
                <a:lnTo>
                  <a:pt x="14" y="4210"/>
                </a:lnTo>
                <a:lnTo>
                  <a:pt x="24" y="4183"/>
                </a:lnTo>
                <a:lnTo>
                  <a:pt x="34" y="4156"/>
                </a:lnTo>
                <a:lnTo>
                  <a:pt x="46" y="4133"/>
                </a:lnTo>
                <a:lnTo>
                  <a:pt x="58" y="4109"/>
                </a:lnTo>
                <a:lnTo>
                  <a:pt x="69" y="4087"/>
                </a:lnTo>
                <a:lnTo>
                  <a:pt x="80" y="4062"/>
                </a:lnTo>
                <a:lnTo>
                  <a:pt x="90" y="4036"/>
                </a:lnTo>
                <a:lnTo>
                  <a:pt x="99" y="4007"/>
                </a:lnTo>
                <a:lnTo>
                  <a:pt x="106" y="3976"/>
                </a:lnTo>
                <a:lnTo>
                  <a:pt x="111" y="3938"/>
                </a:lnTo>
                <a:lnTo>
                  <a:pt x="113" y="3895"/>
                </a:lnTo>
                <a:lnTo>
                  <a:pt x="111" y="3851"/>
                </a:lnTo>
                <a:lnTo>
                  <a:pt x="106" y="3815"/>
                </a:lnTo>
                <a:lnTo>
                  <a:pt x="99" y="3782"/>
                </a:lnTo>
                <a:lnTo>
                  <a:pt x="90" y="3752"/>
                </a:lnTo>
                <a:lnTo>
                  <a:pt x="80" y="3726"/>
                </a:lnTo>
                <a:lnTo>
                  <a:pt x="68" y="3702"/>
                </a:lnTo>
                <a:lnTo>
                  <a:pt x="56" y="3679"/>
                </a:lnTo>
                <a:lnTo>
                  <a:pt x="44" y="3655"/>
                </a:lnTo>
                <a:lnTo>
                  <a:pt x="33" y="3630"/>
                </a:lnTo>
                <a:lnTo>
                  <a:pt x="22" y="3604"/>
                </a:lnTo>
                <a:lnTo>
                  <a:pt x="13" y="3575"/>
                </a:lnTo>
                <a:lnTo>
                  <a:pt x="7" y="3542"/>
                </a:lnTo>
                <a:lnTo>
                  <a:pt x="1" y="3504"/>
                </a:lnTo>
                <a:lnTo>
                  <a:pt x="0" y="3461"/>
                </a:lnTo>
                <a:lnTo>
                  <a:pt x="1" y="3418"/>
                </a:lnTo>
                <a:lnTo>
                  <a:pt x="7" y="3380"/>
                </a:lnTo>
                <a:lnTo>
                  <a:pt x="13" y="3347"/>
                </a:lnTo>
                <a:lnTo>
                  <a:pt x="22" y="3319"/>
                </a:lnTo>
                <a:lnTo>
                  <a:pt x="33" y="3292"/>
                </a:lnTo>
                <a:lnTo>
                  <a:pt x="44" y="3267"/>
                </a:lnTo>
                <a:lnTo>
                  <a:pt x="56" y="3244"/>
                </a:lnTo>
                <a:lnTo>
                  <a:pt x="68" y="3222"/>
                </a:lnTo>
                <a:lnTo>
                  <a:pt x="80" y="3197"/>
                </a:lnTo>
                <a:lnTo>
                  <a:pt x="90" y="3171"/>
                </a:lnTo>
                <a:lnTo>
                  <a:pt x="99" y="3142"/>
                </a:lnTo>
                <a:lnTo>
                  <a:pt x="106" y="3109"/>
                </a:lnTo>
                <a:lnTo>
                  <a:pt x="111" y="3071"/>
                </a:lnTo>
                <a:lnTo>
                  <a:pt x="113" y="3028"/>
                </a:lnTo>
                <a:lnTo>
                  <a:pt x="111" y="2985"/>
                </a:lnTo>
                <a:lnTo>
                  <a:pt x="106" y="2947"/>
                </a:lnTo>
                <a:lnTo>
                  <a:pt x="99" y="2914"/>
                </a:lnTo>
                <a:lnTo>
                  <a:pt x="90" y="2885"/>
                </a:lnTo>
                <a:lnTo>
                  <a:pt x="80" y="2858"/>
                </a:lnTo>
                <a:lnTo>
                  <a:pt x="68" y="2834"/>
                </a:lnTo>
                <a:lnTo>
                  <a:pt x="44" y="2787"/>
                </a:lnTo>
                <a:lnTo>
                  <a:pt x="33" y="2763"/>
                </a:lnTo>
                <a:lnTo>
                  <a:pt x="22" y="2736"/>
                </a:lnTo>
                <a:lnTo>
                  <a:pt x="13" y="2707"/>
                </a:lnTo>
                <a:lnTo>
                  <a:pt x="7" y="2674"/>
                </a:lnTo>
                <a:lnTo>
                  <a:pt x="1" y="2637"/>
                </a:lnTo>
                <a:lnTo>
                  <a:pt x="0" y="2593"/>
                </a:lnTo>
                <a:lnTo>
                  <a:pt x="1" y="2550"/>
                </a:lnTo>
                <a:lnTo>
                  <a:pt x="7" y="2512"/>
                </a:lnTo>
                <a:lnTo>
                  <a:pt x="13" y="2479"/>
                </a:lnTo>
                <a:lnTo>
                  <a:pt x="22" y="2451"/>
                </a:lnTo>
                <a:lnTo>
                  <a:pt x="33" y="2424"/>
                </a:lnTo>
                <a:lnTo>
                  <a:pt x="44" y="2401"/>
                </a:lnTo>
                <a:lnTo>
                  <a:pt x="68" y="2354"/>
                </a:lnTo>
                <a:lnTo>
                  <a:pt x="80" y="2329"/>
                </a:lnTo>
                <a:lnTo>
                  <a:pt x="90" y="2303"/>
                </a:lnTo>
                <a:lnTo>
                  <a:pt x="99" y="2274"/>
                </a:lnTo>
                <a:lnTo>
                  <a:pt x="106" y="2241"/>
                </a:lnTo>
                <a:lnTo>
                  <a:pt x="111" y="2203"/>
                </a:lnTo>
                <a:lnTo>
                  <a:pt x="113" y="2159"/>
                </a:lnTo>
                <a:lnTo>
                  <a:pt x="111" y="2117"/>
                </a:lnTo>
                <a:lnTo>
                  <a:pt x="106" y="2079"/>
                </a:lnTo>
                <a:lnTo>
                  <a:pt x="99" y="2046"/>
                </a:lnTo>
                <a:lnTo>
                  <a:pt x="90" y="2017"/>
                </a:lnTo>
                <a:lnTo>
                  <a:pt x="80" y="1991"/>
                </a:lnTo>
                <a:lnTo>
                  <a:pt x="68" y="1966"/>
                </a:lnTo>
                <a:lnTo>
                  <a:pt x="56" y="1943"/>
                </a:lnTo>
                <a:lnTo>
                  <a:pt x="44" y="1919"/>
                </a:lnTo>
                <a:lnTo>
                  <a:pt x="33" y="1896"/>
                </a:lnTo>
                <a:lnTo>
                  <a:pt x="22" y="1869"/>
                </a:lnTo>
                <a:lnTo>
                  <a:pt x="13" y="1841"/>
                </a:lnTo>
                <a:lnTo>
                  <a:pt x="7" y="1807"/>
                </a:lnTo>
                <a:lnTo>
                  <a:pt x="1" y="1770"/>
                </a:lnTo>
                <a:lnTo>
                  <a:pt x="0" y="1727"/>
                </a:lnTo>
                <a:lnTo>
                  <a:pt x="1" y="1683"/>
                </a:lnTo>
                <a:lnTo>
                  <a:pt x="7" y="1646"/>
                </a:lnTo>
                <a:lnTo>
                  <a:pt x="13" y="1613"/>
                </a:lnTo>
                <a:lnTo>
                  <a:pt x="22" y="1583"/>
                </a:lnTo>
                <a:lnTo>
                  <a:pt x="33" y="1557"/>
                </a:lnTo>
                <a:lnTo>
                  <a:pt x="44" y="1533"/>
                </a:lnTo>
                <a:lnTo>
                  <a:pt x="56" y="1509"/>
                </a:lnTo>
                <a:lnTo>
                  <a:pt x="68" y="1486"/>
                </a:lnTo>
                <a:lnTo>
                  <a:pt x="80" y="1461"/>
                </a:lnTo>
                <a:lnTo>
                  <a:pt x="90" y="1435"/>
                </a:lnTo>
                <a:lnTo>
                  <a:pt x="99" y="1406"/>
                </a:lnTo>
                <a:lnTo>
                  <a:pt x="106" y="1373"/>
                </a:lnTo>
                <a:lnTo>
                  <a:pt x="111" y="1335"/>
                </a:lnTo>
                <a:lnTo>
                  <a:pt x="113" y="1292"/>
                </a:lnTo>
                <a:lnTo>
                  <a:pt x="111" y="1249"/>
                </a:lnTo>
                <a:lnTo>
                  <a:pt x="106" y="1211"/>
                </a:lnTo>
                <a:lnTo>
                  <a:pt x="99" y="1178"/>
                </a:lnTo>
                <a:lnTo>
                  <a:pt x="90" y="1149"/>
                </a:lnTo>
                <a:lnTo>
                  <a:pt x="80" y="1123"/>
                </a:lnTo>
                <a:lnTo>
                  <a:pt x="68" y="1098"/>
                </a:lnTo>
                <a:lnTo>
                  <a:pt x="56" y="1076"/>
                </a:lnTo>
                <a:lnTo>
                  <a:pt x="44" y="1053"/>
                </a:lnTo>
                <a:lnTo>
                  <a:pt x="33" y="1028"/>
                </a:lnTo>
                <a:lnTo>
                  <a:pt x="22" y="1001"/>
                </a:lnTo>
                <a:lnTo>
                  <a:pt x="13" y="973"/>
                </a:lnTo>
                <a:lnTo>
                  <a:pt x="7" y="940"/>
                </a:lnTo>
                <a:lnTo>
                  <a:pt x="1" y="902"/>
                </a:lnTo>
                <a:lnTo>
                  <a:pt x="0" y="859"/>
                </a:lnTo>
                <a:lnTo>
                  <a:pt x="1" y="816"/>
                </a:lnTo>
                <a:lnTo>
                  <a:pt x="7" y="778"/>
                </a:lnTo>
                <a:lnTo>
                  <a:pt x="13" y="745"/>
                </a:lnTo>
                <a:lnTo>
                  <a:pt x="22" y="716"/>
                </a:lnTo>
                <a:lnTo>
                  <a:pt x="33" y="690"/>
                </a:lnTo>
                <a:lnTo>
                  <a:pt x="44" y="665"/>
                </a:lnTo>
                <a:lnTo>
                  <a:pt x="56" y="641"/>
                </a:lnTo>
                <a:lnTo>
                  <a:pt x="68" y="618"/>
                </a:lnTo>
                <a:lnTo>
                  <a:pt x="80" y="594"/>
                </a:lnTo>
                <a:lnTo>
                  <a:pt x="90" y="568"/>
                </a:lnTo>
                <a:lnTo>
                  <a:pt x="99" y="538"/>
                </a:lnTo>
                <a:lnTo>
                  <a:pt x="106" y="505"/>
                </a:lnTo>
                <a:lnTo>
                  <a:pt x="111" y="469"/>
                </a:lnTo>
                <a:lnTo>
                  <a:pt x="113" y="424"/>
                </a:lnTo>
                <a:lnTo>
                  <a:pt x="111" y="382"/>
                </a:lnTo>
                <a:lnTo>
                  <a:pt x="106" y="344"/>
                </a:lnTo>
                <a:lnTo>
                  <a:pt x="99" y="313"/>
                </a:lnTo>
                <a:lnTo>
                  <a:pt x="90" y="284"/>
                </a:lnTo>
                <a:lnTo>
                  <a:pt x="80" y="258"/>
                </a:lnTo>
                <a:lnTo>
                  <a:pt x="69" y="233"/>
                </a:lnTo>
                <a:lnTo>
                  <a:pt x="58" y="211"/>
                </a:lnTo>
                <a:lnTo>
                  <a:pt x="46" y="187"/>
                </a:lnTo>
                <a:lnTo>
                  <a:pt x="34" y="164"/>
                </a:lnTo>
                <a:lnTo>
                  <a:pt x="24" y="137"/>
                </a:lnTo>
                <a:lnTo>
                  <a:pt x="14" y="110"/>
                </a:lnTo>
                <a:lnTo>
                  <a:pt x="8" y="77"/>
                </a:lnTo>
                <a:lnTo>
                  <a:pt x="3" y="42"/>
                </a:lnTo>
                <a:lnTo>
                  <a:pt x="0" y="0"/>
                </a:lnTo>
                <a:close/>
              </a:path>
            </a:pathLst>
          </a:custGeom>
          <a:solidFill>
            <a:schemeClr val="tx2"/>
          </a:solidFill>
          <a:ln w="0">
            <a:noFill/>
            <a:prstDash val="solid"/>
            <a:round/>
            <a:headEnd/>
            <a:tailEnd/>
          </a:ln>
        </p:spPr>
      </p:sp>
      <p:sp>
        <p:nvSpPr>
          <p:cNvPr id="12" name="Rectangle 11" title="left edge border"/>
          <p:cNvSpPr/>
          <p:nvPr/>
        </p:nvSpPr>
        <p:spPr>
          <a:xfrm>
            <a:off x="0" y="0"/>
            <a:ext cx="212598" cy="51435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253413" y="342900"/>
            <a:ext cx="2319088" cy="897503"/>
          </a:xfrm>
        </p:spPr>
        <p:txBody>
          <a:bodyPr anchor="b">
            <a:normAutofit/>
          </a:bodyPr>
          <a:lstStyle>
            <a:lvl1pPr>
              <a:lnSpc>
                <a:spcPct val="100000"/>
              </a:lnSpc>
              <a:defRPr sz="1425" b="1" i="0" spc="225" baseline="0">
                <a:solidFill>
                  <a:schemeClr val="accent1"/>
                </a:solidFill>
                <a:latin typeface="+mn-lt"/>
              </a:defRPr>
            </a:lvl1pPr>
          </a:lstStyle>
          <a:p>
            <a:r>
              <a:rPr lang="en-GB"/>
              <a:t>Click to edit Master title style</a:t>
            </a:r>
            <a:endParaRPr lang="en-US" dirty="0"/>
          </a:p>
        </p:txBody>
      </p:sp>
      <p:sp>
        <p:nvSpPr>
          <p:cNvPr id="4" name="Text Placeholder 3"/>
          <p:cNvSpPr>
            <a:spLocks noGrp="1"/>
          </p:cNvSpPr>
          <p:nvPr>
            <p:ph type="body" sz="half" idx="2"/>
          </p:nvPr>
        </p:nvSpPr>
        <p:spPr>
          <a:xfrm>
            <a:off x="6253413" y="1306002"/>
            <a:ext cx="2319088" cy="3123123"/>
          </a:xfrm>
        </p:spPr>
        <p:txBody>
          <a:bodyPr/>
          <a:lstStyle>
            <a:lvl1pPr marL="0" indent="0">
              <a:lnSpc>
                <a:spcPct val="120000"/>
              </a:lnSpc>
              <a:spcBef>
                <a:spcPts val="900"/>
              </a:spcBef>
              <a:buNone/>
              <a:defRPr sz="1200" baseline="0">
                <a:solidFill>
                  <a:schemeClr val="bg2"/>
                </a:solidFill>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GB"/>
              <a:t>Click to edit Master text styles</a:t>
            </a:r>
          </a:p>
        </p:txBody>
      </p:sp>
      <p:sp>
        <p:nvSpPr>
          <p:cNvPr id="5" name="Date Placeholder 4"/>
          <p:cNvSpPr>
            <a:spLocks noGrp="1"/>
          </p:cNvSpPr>
          <p:nvPr>
            <p:ph type="dt" sz="half" idx="10"/>
          </p:nvPr>
        </p:nvSpPr>
        <p:spPr>
          <a:xfrm>
            <a:off x="574463" y="4781759"/>
            <a:ext cx="924342" cy="261347"/>
          </a:xfrm>
        </p:spPr>
        <p:txBody>
          <a:bodyPr/>
          <a:lstStyle/>
          <a:p>
            <a:fld id="{1D60D8A8-B137-3C4E-9103-8B96EC669337}" type="datetimeFigureOut">
              <a:rPr lang="en-US" smtClean="0"/>
              <a:t>9/25/23</a:t>
            </a:fld>
            <a:endParaRPr lang="en-US" dirty="0"/>
          </a:p>
        </p:txBody>
      </p:sp>
      <p:sp>
        <p:nvSpPr>
          <p:cNvPr id="6" name="Footer Placeholder 5"/>
          <p:cNvSpPr>
            <a:spLocks noGrp="1"/>
          </p:cNvSpPr>
          <p:nvPr>
            <p:ph type="ftr" sz="quarter" idx="11"/>
          </p:nvPr>
        </p:nvSpPr>
        <p:spPr>
          <a:xfrm>
            <a:off x="1577716" y="4781759"/>
            <a:ext cx="2611634" cy="259347"/>
          </a:xfrm>
        </p:spPr>
        <p:txBody>
          <a:bodyPr/>
          <a:lstStyle/>
          <a:p>
            <a:endParaRPr lang="en-US" dirty="0"/>
          </a:p>
        </p:txBody>
      </p:sp>
      <p:sp>
        <p:nvSpPr>
          <p:cNvPr id="7" name="Slide Number Placeholder 6"/>
          <p:cNvSpPr>
            <a:spLocks noGrp="1"/>
          </p:cNvSpPr>
          <p:nvPr>
            <p:ph type="sldNum" sz="quarter" idx="12"/>
          </p:nvPr>
        </p:nvSpPr>
        <p:spPr>
          <a:xfrm>
            <a:off x="4265676" y="4781759"/>
            <a:ext cx="925830" cy="259347"/>
          </a:xfrm>
        </p:spPr>
        <p:txBody>
          <a:bodyPr/>
          <a:lstStyle/>
          <a:p>
            <a:fld id="{9D1DC1C9-DE98-8841-80C4-2024356EA3BE}" type="slidenum">
              <a:rPr lang="en-US" smtClean="0"/>
              <a:t>‹#›</a:t>
            </a:fld>
            <a:endParaRPr lang="en-US" dirty="0"/>
          </a:p>
        </p:txBody>
      </p:sp>
    </p:spTree>
    <p:extLst>
      <p:ext uri="{BB962C8B-B14F-4D97-AF65-F5344CB8AC3E}">
        <p14:creationId xmlns:p14="http://schemas.microsoft.com/office/powerpoint/2010/main" val="176749301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10"/>
          </p:nvPr>
        </p:nvSpPr>
        <p:spPr/>
        <p:txBody>
          <a:bodyPr/>
          <a:lstStyle/>
          <a:p>
            <a:fld id="{1D60D8A8-B137-3C4E-9103-8B96EC669337}" type="datetimeFigureOut">
              <a:rPr lang="en-US" smtClean="0"/>
              <a:t>9/25/23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D1DC1C9-DE98-8841-80C4-2024356EA3BE}" type="slidenum">
              <a:rPr lang="en-US" smtClean="0"/>
              <a:t>‹#›</a:t>
            </a:fld>
            <a:endParaRPr lang="en-US" dirty="0"/>
          </a:p>
        </p:txBody>
      </p:sp>
    </p:spTree>
    <p:extLst>
      <p:ext uri="{BB962C8B-B14F-4D97-AF65-F5344CB8AC3E}">
        <p14:creationId xmlns:p14="http://schemas.microsoft.com/office/powerpoint/2010/main" val="98966479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549741" y="286790"/>
            <a:ext cx="1119099" cy="4200303"/>
          </a:xfrm>
        </p:spPr>
        <p:txBody>
          <a:bodyPr vert="eaVert"/>
          <a:lstStyle/>
          <a:p>
            <a:r>
              <a:rPr lang="en-GB"/>
              <a:t>Click to edit Master title style</a:t>
            </a:r>
            <a:endParaRPr lang="en-US" dirty="0"/>
          </a:p>
        </p:txBody>
      </p:sp>
      <p:sp>
        <p:nvSpPr>
          <p:cNvPr id="3" name="Vertical Text Placeholder 2"/>
          <p:cNvSpPr>
            <a:spLocks noGrp="1"/>
          </p:cNvSpPr>
          <p:nvPr>
            <p:ph type="body" orient="vert" idx="1"/>
          </p:nvPr>
        </p:nvSpPr>
        <p:spPr>
          <a:xfrm>
            <a:off x="942975" y="286789"/>
            <a:ext cx="6294439" cy="4200304"/>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10"/>
          </p:nvPr>
        </p:nvSpPr>
        <p:spPr/>
        <p:txBody>
          <a:bodyPr/>
          <a:lstStyle/>
          <a:p>
            <a:fld id="{1D60D8A8-B137-3C4E-9103-8B96EC669337}" type="datetimeFigureOut">
              <a:rPr lang="en-US" smtClean="0"/>
              <a:t>9/25/23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D1DC1C9-DE98-8841-80C4-2024356EA3BE}" type="slidenum">
              <a:rPr lang="en-US" smtClean="0"/>
              <a:t>‹#›</a:t>
            </a:fld>
            <a:endParaRPr lang="en-US" dirty="0"/>
          </a:p>
        </p:txBody>
      </p:sp>
    </p:spTree>
    <p:extLst>
      <p:ext uri="{BB962C8B-B14F-4D97-AF65-F5344CB8AC3E}">
        <p14:creationId xmlns:p14="http://schemas.microsoft.com/office/powerpoint/2010/main" val="302802527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E3638F-714B-A343-A65E-E79B53EF5875}"/>
              </a:ext>
            </a:extLst>
          </p:cNvPr>
          <p:cNvSpPr>
            <a:spLocks noGrp="1"/>
          </p:cNvSpPr>
          <p:nvPr>
            <p:ph type="ctrTitle"/>
          </p:nvPr>
        </p:nvSpPr>
        <p:spPr>
          <a:xfrm>
            <a:off x="1143000" y="841772"/>
            <a:ext cx="6858000" cy="1790700"/>
          </a:xfrm>
        </p:spPr>
        <p:txBody>
          <a:bodyPr anchor="b"/>
          <a:lstStyle>
            <a:lvl1pPr algn="ctr">
              <a:defRPr sz="4500"/>
            </a:lvl1pPr>
          </a:lstStyle>
          <a:p>
            <a:r>
              <a:rPr lang="en-US"/>
              <a:t>Click to edit Master title style</a:t>
            </a:r>
          </a:p>
        </p:txBody>
      </p:sp>
      <p:sp>
        <p:nvSpPr>
          <p:cNvPr id="3" name="Subtitle 2">
            <a:extLst>
              <a:ext uri="{FF2B5EF4-FFF2-40B4-BE49-F238E27FC236}">
                <a16:creationId xmlns:a16="http://schemas.microsoft.com/office/drawing/2014/main" id="{2F707B78-3371-0E41-808D-D1CC4BE1CB4C}"/>
              </a:ext>
            </a:extLst>
          </p:cNvPr>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p>
        </p:txBody>
      </p:sp>
      <p:sp>
        <p:nvSpPr>
          <p:cNvPr id="4" name="Date Placeholder 3">
            <a:extLst>
              <a:ext uri="{FF2B5EF4-FFF2-40B4-BE49-F238E27FC236}">
                <a16:creationId xmlns:a16="http://schemas.microsoft.com/office/drawing/2014/main" id="{8EF2644C-13D1-A943-89C9-F1C8F95C0EC4}"/>
              </a:ext>
            </a:extLst>
          </p:cNvPr>
          <p:cNvSpPr>
            <a:spLocks noGrp="1"/>
          </p:cNvSpPr>
          <p:nvPr>
            <p:ph type="dt" sz="half" idx="10"/>
          </p:nvPr>
        </p:nvSpPr>
        <p:spPr/>
        <p:txBody>
          <a:bodyPr/>
          <a:lstStyle/>
          <a:p>
            <a:fld id="{2640C0FF-B62D-614A-8CD0-122BDE12F0F2}" type="datetimeFigureOut">
              <a:rPr lang="en-US" smtClean="0"/>
              <a:t>9/25/23</a:t>
            </a:fld>
            <a:endParaRPr lang="en-US"/>
          </a:p>
        </p:txBody>
      </p:sp>
      <p:sp>
        <p:nvSpPr>
          <p:cNvPr id="5" name="Footer Placeholder 4">
            <a:extLst>
              <a:ext uri="{FF2B5EF4-FFF2-40B4-BE49-F238E27FC236}">
                <a16:creationId xmlns:a16="http://schemas.microsoft.com/office/drawing/2014/main" id="{F187BC5F-1234-0B40-8C8C-85A3F73A987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1411653-50C2-F246-A559-B4CAFB59D913}"/>
              </a:ext>
            </a:extLst>
          </p:cNvPr>
          <p:cNvSpPr>
            <a:spLocks noGrp="1"/>
          </p:cNvSpPr>
          <p:nvPr>
            <p:ph type="sldNum" sz="quarter" idx="12"/>
          </p:nvPr>
        </p:nvSpPr>
        <p:spPr/>
        <p:txBody>
          <a:bodyPr/>
          <a:lstStyle/>
          <a:p>
            <a:fld id="{FBCD776B-914C-704E-8183-291065384B9B}" type="slidenum">
              <a:rPr lang="en-US" smtClean="0"/>
              <a:t>‹#›</a:t>
            </a:fld>
            <a:endParaRPr lang="en-US"/>
          </a:p>
        </p:txBody>
      </p:sp>
    </p:spTree>
    <p:extLst>
      <p:ext uri="{BB962C8B-B14F-4D97-AF65-F5344CB8AC3E}">
        <p14:creationId xmlns:p14="http://schemas.microsoft.com/office/powerpoint/2010/main" val="18924171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393469-E3E1-7F4A-886C-037A87A77B7E}"/>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DF549387-AA8A-A040-82F5-2F089FD16B29}"/>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8611A07-4E8D-6F47-B5B0-78B2DC03BA9E}"/>
              </a:ext>
            </a:extLst>
          </p:cNvPr>
          <p:cNvSpPr>
            <a:spLocks noGrp="1"/>
          </p:cNvSpPr>
          <p:nvPr>
            <p:ph type="dt" sz="half" idx="10"/>
          </p:nvPr>
        </p:nvSpPr>
        <p:spPr/>
        <p:txBody>
          <a:bodyPr/>
          <a:lstStyle/>
          <a:p>
            <a:fld id="{2640C0FF-B62D-614A-8CD0-122BDE12F0F2}" type="datetimeFigureOut">
              <a:rPr lang="en-US" smtClean="0"/>
              <a:t>9/25/23</a:t>
            </a:fld>
            <a:endParaRPr lang="en-US"/>
          </a:p>
        </p:txBody>
      </p:sp>
      <p:sp>
        <p:nvSpPr>
          <p:cNvPr id="5" name="Footer Placeholder 4">
            <a:extLst>
              <a:ext uri="{FF2B5EF4-FFF2-40B4-BE49-F238E27FC236}">
                <a16:creationId xmlns:a16="http://schemas.microsoft.com/office/drawing/2014/main" id="{2E7EAF6F-958C-7940-AD80-195F8FE6D1A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54A6AE3-DD11-1C4E-BE36-2F4AA6D5F18E}"/>
              </a:ext>
            </a:extLst>
          </p:cNvPr>
          <p:cNvSpPr>
            <a:spLocks noGrp="1"/>
          </p:cNvSpPr>
          <p:nvPr>
            <p:ph type="sldNum" sz="quarter" idx="12"/>
          </p:nvPr>
        </p:nvSpPr>
        <p:spPr/>
        <p:txBody>
          <a:bodyPr/>
          <a:lstStyle/>
          <a:p>
            <a:fld id="{FBCD776B-914C-704E-8183-291065384B9B}" type="slidenum">
              <a:rPr lang="en-US" smtClean="0"/>
              <a:t>‹#›</a:t>
            </a:fld>
            <a:endParaRPr lang="en-US"/>
          </a:p>
        </p:txBody>
      </p:sp>
    </p:spTree>
    <p:extLst>
      <p:ext uri="{BB962C8B-B14F-4D97-AF65-F5344CB8AC3E}">
        <p14:creationId xmlns:p14="http://schemas.microsoft.com/office/powerpoint/2010/main" val="130629116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E05A93-C55E-CD4C-9C32-1111B97EE6E7}"/>
              </a:ext>
            </a:extLst>
          </p:cNvPr>
          <p:cNvSpPr>
            <a:spLocks noGrp="1"/>
          </p:cNvSpPr>
          <p:nvPr>
            <p:ph type="title"/>
          </p:nvPr>
        </p:nvSpPr>
        <p:spPr>
          <a:xfrm>
            <a:off x="623888" y="1282304"/>
            <a:ext cx="7886700" cy="2139553"/>
          </a:xfrm>
        </p:spPr>
        <p:txBody>
          <a:bodyPr anchor="b"/>
          <a:lstStyle>
            <a:lvl1pPr>
              <a:defRPr sz="4500"/>
            </a:lvl1pPr>
          </a:lstStyle>
          <a:p>
            <a:r>
              <a:rPr lang="en-US"/>
              <a:t>Click to edit Master title style</a:t>
            </a:r>
          </a:p>
        </p:txBody>
      </p:sp>
      <p:sp>
        <p:nvSpPr>
          <p:cNvPr id="3" name="Text Placeholder 2">
            <a:extLst>
              <a:ext uri="{FF2B5EF4-FFF2-40B4-BE49-F238E27FC236}">
                <a16:creationId xmlns:a16="http://schemas.microsoft.com/office/drawing/2014/main" id="{78A04B62-B148-4044-88DB-1C17EF114A38}"/>
              </a:ext>
            </a:extLst>
          </p:cNvPr>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A6396B9A-B1F5-7548-AAA4-0AE408966A48}"/>
              </a:ext>
            </a:extLst>
          </p:cNvPr>
          <p:cNvSpPr>
            <a:spLocks noGrp="1"/>
          </p:cNvSpPr>
          <p:nvPr>
            <p:ph type="dt" sz="half" idx="10"/>
          </p:nvPr>
        </p:nvSpPr>
        <p:spPr/>
        <p:txBody>
          <a:bodyPr/>
          <a:lstStyle/>
          <a:p>
            <a:fld id="{2640C0FF-B62D-614A-8CD0-122BDE12F0F2}" type="datetimeFigureOut">
              <a:rPr lang="en-US" smtClean="0"/>
              <a:t>9/25/23</a:t>
            </a:fld>
            <a:endParaRPr lang="en-US"/>
          </a:p>
        </p:txBody>
      </p:sp>
      <p:sp>
        <p:nvSpPr>
          <p:cNvPr id="5" name="Footer Placeholder 4">
            <a:extLst>
              <a:ext uri="{FF2B5EF4-FFF2-40B4-BE49-F238E27FC236}">
                <a16:creationId xmlns:a16="http://schemas.microsoft.com/office/drawing/2014/main" id="{41B6CC54-4AAE-C440-9668-DB64F19F8E4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F36E2D4-8B33-664E-A183-83D1A5C0DDFC}"/>
              </a:ext>
            </a:extLst>
          </p:cNvPr>
          <p:cNvSpPr>
            <a:spLocks noGrp="1"/>
          </p:cNvSpPr>
          <p:nvPr>
            <p:ph type="sldNum" sz="quarter" idx="12"/>
          </p:nvPr>
        </p:nvSpPr>
        <p:spPr/>
        <p:txBody>
          <a:bodyPr/>
          <a:lstStyle/>
          <a:p>
            <a:fld id="{FBCD776B-914C-704E-8183-291065384B9B}" type="slidenum">
              <a:rPr lang="en-US" smtClean="0"/>
              <a:t>‹#›</a:t>
            </a:fld>
            <a:endParaRPr lang="en-US"/>
          </a:p>
        </p:txBody>
      </p:sp>
    </p:spTree>
    <p:extLst>
      <p:ext uri="{BB962C8B-B14F-4D97-AF65-F5344CB8AC3E}">
        <p14:creationId xmlns:p14="http://schemas.microsoft.com/office/powerpoint/2010/main" val="81732783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09B48F-0B6C-084A-A052-0916917CEA62}"/>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B7DE3D23-5809-164F-A154-DFA1DDD3A968}"/>
              </a:ext>
            </a:extLst>
          </p:cNvPr>
          <p:cNvSpPr>
            <a:spLocks noGrp="1"/>
          </p:cNvSpPr>
          <p:nvPr>
            <p:ph sz="half" idx="1"/>
          </p:nvPr>
        </p:nvSpPr>
        <p:spPr>
          <a:xfrm>
            <a:off x="628650" y="1369219"/>
            <a:ext cx="3886200" cy="3263504"/>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ABEC009A-E327-CC49-9445-D31853E397C5}"/>
              </a:ext>
            </a:extLst>
          </p:cNvPr>
          <p:cNvSpPr>
            <a:spLocks noGrp="1"/>
          </p:cNvSpPr>
          <p:nvPr>
            <p:ph sz="half" idx="2"/>
          </p:nvPr>
        </p:nvSpPr>
        <p:spPr>
          <a:xfrm>
            <a:off x="4629150" y="1369219"/>
            <a:ext cx="3886200" cy="3263504"/>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95C2F602-E044-E447-A18F-395F38DAF04E}"/>
              </a:ext>
            </a:extLst>
          </p:cNvPr>
          <p:cNvSpPr>
            <a:spLocks noGrp="1"/>
          </p:cNvSpPr>
          <p:nvPr>
            <p:ph type="dt" sz="half" idx="10"/>
          </p:nvPr>
        </p:nvSpPr>
        <p:spPr/>
        <p:txBody>
          <a:bodyPr/>
          <a:lstStyle/>
          <a:p>
            <a:fld id="{2640C0FF-B62D-614A-8CD0-122BDE12F0F2}" type="datetimeFigureOut">
              <a:rPr lang="en-US" smtClean="0"/>
              <a:t>9/25/23</a:t>
            </a:fld>
            <a:endParaRPr lang="en-US"/>
          </a:p>
        </p:txBody>
      </p:sp>
      <p:sp>
        <p:nvSpPr>
          <p:cNvPr id="6" name="Footer Placeholder 5">
            <a:extLst>
              <a:ext uri="{FF2B5EF4-FFF2-40B4-BE49-F238E27FC236}">
                <a16:creationId xmlns:a16="http://schemas.microsoft.com/office/drawing/2014/main" id="{8E86CDA2-A05A-1549-8D31-49895B27EE2B}"/>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50C92ED0-6898-0541-B146-DE8D9A77641C}"/>
              </a:ext>
            </a:extLst>
          </p:cNvPr>
          <p:cNvSpPr>
            <a:spLocks noGrp="1"/>
          </p:cNvSpPr>
          <p:nvPr>
            <p:ph type="sldNum" sz="quarter" idx="12"/>
          </p:nvPr>
        </p:nvSpPr>
        <p:spPr/>
        <p:txBody>
          <a:bodyPr/>
          <a:lstStyle/>
          <a:p>
            <a:fld id="{FBCD776B-914C-704E-8183-291065384B9B}" type="slidenum">
              <a:rPr lang="en-US" smtClean="0"/>
              <a:t>‹#›</a:t>
            </a:fld>
            <a:endParaRPr lang="en-US"/>
          </a:p>
        </p:txBody>
      </p:sp>
    </p:spTree>
    <p:extLst>
      <p:ext uri="{BB962C8B-B14F-4D97-AF65-F5344CB8AC3E}">
        <p14:creationId xmlns:p14="http://schemas.microsoft.com/office/powerpoint/2010/main" val="365446304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Title Only">
    <p:spTree>
      <p:nvGrpSpPr>
        <p:cNvPr id="1" name=""/>
        <p:cNvGrpSpPr/>
        <p:nvPr/>
      </p:nvGrpSpPr>
      <p:grpSpPr>
        <a:xfrm>
          <a:off x="0" y="0"/>
          <a:ext cx="0" cy="0"/>
          <a:chOff x="0" y="0"/>
          <a:chExt cx="0" cy="0"/>
        </a:xfrm>
      </p:grpSpPr>
      <p:sp>
        <p:nvSpPr>
          <p:cNvPr id="6" name="Rectangle 5"/>
          <p:cNvSpPr/>
          <p:nvPr userDrawn="1"/>
        </p:nvSpPr>
        <p:spPr>
          <a:xfrm>
            <a:off x="0" y="0"/>
            <a:ext cx="9144000" cy="5143499"/>
          </a:xfrm>
          <a:prstGeom prst="rect">
            <a:avLst/>
          </a:prstGeom>
          <a:solidFill>
            <a:srgbClr val="7ECBB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1" name="Straight Connector 10"/>
          <p:cNvCxnSpPr/>
          <p:nvPr userDrawn="1"/>
        </p:nvCxnSpPr>
        <p:spPr>
          <a:xfrm>
            <a:off x="674703" y="2823957"/>
            <a:ext cx="7705817"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pic>
        <p:nvPicPr>
          <p:cNvPr id="13" name="Picture 1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6221" y="3808875"/>
            <a:ext cx="9372513" cy="1449751"/>
          </a:xfrm>
          <a:prstGeom prst="rect">
            <a:avLst/>
          </a:prstGeom>
        </p:spPr>
      </p:pic>
      <p:sp>
        <p:nvSpPr>
          <p:cNvPr id="9" name="Picture Placeholder 7"/>
          <p:cNvSpPr>
            <a:spLocks noGrp="1"/>
          </p:cNvSpPr>
          <p:nvPr>
            <p:ph type="pic" sz="quarter" idx="10"/>
          </p:nvPr>
        </p:nvSpPr>
        <p:spPr>
          <a:xfrm>
            <a:off x="674703" y="4195977"/>
            <a:ext cx="1258371" cy="657228"/>
          </a:xfrm>
          <a:prstGeom prst="rect">
            <a:avLst/>
          </a:prstGeom>
        </p:spPr>
        <p:txBody>
          <a:bodyPr/>
          <a:lstStyle/>
          <a:p>
            <a:endParaRPr lang="en-US" dirty="0"/>
          </a:p>
        </p:txBody>
      </p:sp>
      <p:sp>
        <p:nvSpPr>
          <p:cNvPr id="10" name="Picture Placeholder 7"/>
          <p:cNvSpPr>
            <a:spLocks noGrp="1"/>
          </p:cNvSpPr>
          <p:nvPr>
            <p:ph type="pic" sz="quarter" idx="11"/>
          </p:nvPr>
        </p:nvSpPr>
        <p:spPr>
          <a:xfrm>
            <a:off x="2134535" y="4195977"/>
            <a:ext cx="1258371" cy="657228"/>
          </a:xfrm>
          <a:prstGeom prst="rect">
            <a:avLst/>
          </a:prstGeom>
        </p:spPr>
        <p:txBody>
          <a:bodyPr/>
          <a:lstStyle/>
          <a:p>
            <a:endParaRPr lang="en-US" dirty="0"/>
          </a:p>
        </p:txBody>
      </p:sp>
      <p:sp>
        <p:nvSpPr>
          <p:cNvPr id="12" name="Title 1"/>
          <p:cNvSpPr>
            <a:spLocks noGrp="1"/>
          </p:cNvSpPr>
          <p:nvPr>
            <p:ph type="ctrTitle" hasCustomPrompt="1"/>
          </p:nvPr>
        </p:nvSpPr>
        <p:spPr>
          <a:xfrm>
            <a:off x="603503" y="716074"/>
            <a:ext cx="6992433" cy="1122966"/>
          </a:xfrm>
          <a:prstGeom prst="rect">
            <a:avLst/>
          </a:prstGeom>
        </p:spPr>
        <p:txBody>
          <a:bodyPr anchor="t" anchorCtr="0">
            <a:noAutofit/>
          </a:bodyPr>
          <a:lstStyle>
            <a:lvl1pPr algn="l">
              <a:lnSpc>
                <a:spcPct val="80000"/>
              </a:lnSpc>
              <a:defRPr sz="5400" b="1" i="0" baseline="0">
                <a:solidFill>
                  <a:schemeClr val="bg1"/>
                </a:solidFill>
                <a:latin typeface="+mn-lt"/>
                <a:ea typeface="Avenir Next" charset="0"/>
                <a:cs typeface="Avenir Next" charset="0"/>
              </a:defRPr>
            </a:lvl1pPr>
          </a:lstStyle>
          <a:p>
            <a:r>
              <a:rPr lang="en-US" dirty="0"/>
              <a:t>TITLE GOES HERE IN CAPS</a:t>
            </a:r>
          </a:p>
        </p:txBody>
      </p:sp>
      <p:sp>
        <p:nvSpPr>
          <p:cNvPr id="14" name="Subtitle 2"/>
          <p:cNvSpPr>
            <a:spLocks noGrp="1"/>
          </p:cNvSpPr>
          <p:nvPr>
            <p:ph type="subTitle" idx="1" hasCustomPrompt="1"/>
          </p:nvPr>
        </p:nvSpPr>
        <p:spPr>
          <a:xfrm>
            <a:off x="603504" y="2315924"/>
            <a:ext cx="6858000" cy="334280"/>
          </a:xfrm>
          <a:prstGeom prst="rect">
            <a:avLst/>
          </a:prstGeom>
        </p:spPr>
        <p:txBody>
          <a:bodyPr>
            <a:noAutofit/>
          </a:bodyPr>
          <a:lstStyle>
            <a:lvl1pPr marL="0" marR="0" indent="0" algn="l" defTabSz="685800" rtl="0" eaLnBrk="1" fontAlgn="auto" latinLnBrk="0" hangingPunct="1">
              <a:lnSpc>
                <a:spcPct val="100000"/>
              </a:lnSpc>
              <a:spcBef>
                <a:spcPts val="0"/>
              </a:spcBef>
              <a:spcAft>
                <a:spcPts val="0"/>
              </a:spcAft>
              <a:buClrTx/>
              <a:buSzTx/>
              <a:buFont typeface="Arial" panose="020B0604020202020204" pitchFamily="34" charset="0"/>
              <a:buNone/>
              <a:tabLst/>
              <a:defRPr sz="2400" b="0" i="0" baseline="0">
                <a:solidFill>
                  <a:schemeClr val="bg1"/>
                </a:solidFill>
                <a:latin typeface="+mn-lt"/>
                <a:ea typeface="Avenir Next Medium" charset="0"/>
                <a:cs typeface="Avenir Next Medium" charset="0"/>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a:t>Sub title goes here</a:t>
            </a:r>
          </a:p>
        </p:txBody>
      </p:sp>
      <p:sp>
        <p:nvSpPr>
          <p:cNvPr id="15" name="Text Placeholder 15"/>
          <p:cNvSpPr>
            <a:spLocks noGrp="1"/>
          </p:cNvSpPr>
          <p:nvPr>
            <p:ph type="body" sz="quarter" idx="12" hasCustomPrompt="1"/>
          </p:nvPr>
        </p:nvSpPr>
        <p:spPr>
          <a:xfrm>
            <a:off x="603250" y="3147348"/>
            <a:ext cx="6142455" cy="338137"/>
          </a:xfrm>
          <a:prstGeom prst="rect">
            <a:avLst/>
          </a:prstGeom>
        </p:spPr>
        <p:txBody>
          <a:bodyPr/>
          <a:lstStyle>
            <a:lvl1pPr marL="0" indent="0">
              <a:buFontTx/>
              <a:buNone/>
              <a:defRPr sz="1500" b="0" i="0">
                <a:solidFill>
                  <a:schemeClr val="bg1"/>
                </a:solidFill>
                <a:latin typeface="+mn-lt"/>
                <a:ea typeface="Avenir Next" charset="0"/>
                <a:cs typeface="Avenir Next" charset="0"/>
              </a:defRPr>
            </a:lvl1pPr>
          </a:lstStyle>
          <a:p>
            <a:pPr lvl="0"/>
            <a:r>
              <a:rPr lang="en-US" dirty="0"/>
              <a:t>Date / location / additional info</a:t>
            </a:r>
          </a:p>
        </p:txBody>
      </p:sp>
    </p:spTree>
    <p:extLst>
      <p:ext uri="{BB962C8B-B14F-4D97-AF65-F5344CB8AC3E}">
        <p14:creationId xmlns:p14="http://schemas.microsoft.com/office/powerpoint/2010/main" val="119571305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80E4E8-ED1C-3642-8BDB-4403A565C400}"/>
              </a:ext>
            </a:extLst>
          </p:cNvPr>
          <p:cNvSpPr>
            <a:spLocks noGrp="1"/>
          </p:cNvSpPr>
          <p:nvPr>
            <p:ph type="title"/>
          </p:nvPr>
        </p:nvSpPr>
        <p:spPr>
          <a:xfrm>
            <a:off x="629841" y="273844"/>
            <a:ext cx="7886700" cy="994172"/>
          </a:xfrm>
        </p:spPr>
        <p:txBody>
          <a:bodyPr/>
          <a:lstStyle/>
          <a:p>
            <a:r>
              <a:rPr lang="en-US"/>
              <a:t>Click to edit Master title style</a:t>
            </a:r>
          </a:p>
        </p:txBody>
      </p:sp>
      <p:sp>
        <p:nvSpPr>
          <p:cNvPr id="3" name="Text Placeholder 2">
            <a:extLst>
              <a:ext uri="{FF2B5EF4-FFF2-40B4-BE49-F238E27FC236}">
                <a16:creationId xmlns:a16="http://schemas.microsoft.com/office/drawing/2014/main" id="{95D9FDAD-9648-DB45-921C-FFCC8BCE8D0B}"/>
              </a:ext>
            </a:extLst>
          </p:cNvPr>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4" name="Content Placeholder 3">
            <a:extLst>
              <a:ext uri="{FF2B5EF4-FFF2-40B4-BE49-F238E27FC236}">
                <a16:creationId xmlns:a16="http://schemas.microsoft.com/office/drawing/2014/main" id="{DD116755-7662-6947-8AFA-400C72E9CDEA}"/>
              </a:ext>
            </a:extLst>
          </p:cNvPr>
          <p:cNvSpPr>
            <a:spLocks noGrp="1"/>
          </p:cNvSpPr>
          <p:nvPr>
            <p:ph sz="half" idx="2"/>
          </p:nvPr>
        </p:nvSpPr>
        <p:spPr>
          <a:xfrm>
            <a:off x="629842" y="1878806"/>
            <a:ext cx="3868340" cy="2763441"/>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F18E615D-86C3-0943-9F52-74B0A83D526E}"/>
              </a:ext>
            </a:extLst>
          </p:cNvPr>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6" name="Content Placeholder 5">
            <a:extLst>
              <a:ext uri="{FF2B5EF4-FFF2-40B4-BE49-F238E27FC236}">
                <a16:creationId xmlns:a16="http://schemas.microsoft.com/office/drawing/2014/main" id="{C8457B3D-1B2C-7B4D-B0C0-D1606D91F86D}"/>
              </a:ext>
            </a:extLst>
          </p:cNvPr>
          <p:cNvSpPr>
            <a:spLocks noGrp="1"/>
          </p:cNvSpPr>
          <p:nvPr>
            <p:ph sz="quarter" idx="4"/>
          </p:nvPr>
        </p:nvSpPr>
        <p:spPr>
          <a:xfrm>
            <a:off x="4629150" y="1878806"/>
            <a:ext cx="3887391" cy="2763441"/>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230F2A09-7B9F-3C40-9C7F-EBDF5EE52B76}"/>
              </a:ext>
            </a:extLst>
          </p:cNvPr>
          <p:cNvSpPr>
            <a:spLocks noGrp="1"/>
          </p:cNvSpPr>
          <p:nvPr>
            <p:ph type="dt" sz="half" idx="10"/>
          </p:nvPr>
        </p:nvSpPr>
        <p:spPr/>
        <p:txBody>
          <a:bodyPr/>
          <a:lstStyle/>
          <a:p>
            <a:fld id="{2640C0FF-B62D-614A-8CD0-122BDE12F0F2}" type="datetimeFigureOut">
              <a:rPr lang="en-US" smtClean="0"/>
              <a:t>9/25/23</a:t>
            </a:fld>
            <a:endParaRPr lang="en-US"/>
          </a:p>
        </p:txBody>
      </p:sp>
      <p:sp>
        <p:nvSpPr>
          <p:cNvPr id="8" name="Footer Placeholder 7">
            <a:extLst>
              <a:ext uri="{FF2B5EF4-FFF2-40B4-BE49-F238E27FC236}">
                <a16:creationId xmlns:a16="http://schemas.microsoft.com/office/drawing/2014/main" id="{EED6B6D7-BC42-CB4F-9B0E-696CC1774F69}"/>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4B3DBD86-CF18-3446-973E-48CB879C8670}"/>
              </a:ext>
            </a:extLst>
          </p:cNvPr>
          <p:cNvSpPr>
            <a:spLocks noGrp="1"/>
          </p:cNvSpPr>
          <p:nvPr>
            <p:ph type="sldNum" sz="quarter" idx="12"/>
          </p:nvPr>
        </p:nvSpPr>
        <p:spPr/>
        <p:txBody>
          <a:bodyPr/>
          <a:lstStyle/>
          <a:p>
            <a:fld id="{FBCD776B-914C-704E-8183-291065384B9B}" type="slidenum">
              <a:rPr lang="en-US" smtClean="0"/>
              <a:t>‹#›</a:t>
            </a:fld>
            <a:endParaRPr lang="en-US"/>
          </a:p>
        </p:txBody>
      </p:sp>
    </p:spTree>
    <p:extLst>
      <p:ext uri="{BB962C8B-B14F-4D97-AF65-F5344CB8AC3E}">
        <p14:creationId xmlns:p14="http://schemas.microsoft.com/office/powerpoint/2010/main" val="205036059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A1B189-2A3D-814C-AAD3-B126857C7334}"/>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FDC872EE-8E6D-A143-8C49-984DA344C4AC}"/>
              </a:ext>
            </a:extLst>
          </p:cNvPr>
          <p:cNvSpPr>
            <a:spLocks noGrp="1"/>
          </p:cNvSpPr>
          <p:nvPr>
            <p:ph type="dt" sz="half" idx="10"/>
          </p:nvPr>
        </p:nvSpPr>
        <p:spPr/>
        <p:txBody>
          <a:bodyPr/>
          <a:lstStyle/>
          <a:p>
            <a:fld id="{2640C0FF-B62D-614A-8CD0-122BDE12F0F2}" type="datetimeFigureOut">
              <a:rPr lang="en-US" smtClean="0"/>
              <a:t>9/25/23</a:t>
            </a:fld>
            <a:endParaRPr lang="en-US"/>
          </a:p>
        </p:txBody>
      </p:sp>
      <p:sp>
        <p:nvSpPr>
          <p:cNvPr id="4" name="Footer Placeholder 3">
            <a:extLst>
              <a:ext uri="{FF2B5EF4-FFF2-40B4-BE49-F238E27FC236}">
                <a16:creationId xmlns:a16="http://schemas.microsoft.com/office/drawing/2014/main" id="{967FB939-2C46-A04A-9E90-BD052DD2F492}"/>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1D492142-5364-284E-A951-517D0CE1E6EA}"/>
              </a:ext>
            </a:extLst>
          </p:cNvPr>
          <p:cNvSpPr>
            <a:spLocks noGrp="1"/>
          </p:cNvSpPr>
          <p:nvPr>
            <p:ph type="sldNum" sz="quarter" idx="12"/>
          </p:nvPr>
        </p:nvSpPr>
        <p:spPr/>
        <p:txBody>
          <a:bodyPr/>
          <a:lstStyle/>
          <a:p>
            <a:fld id="{FBCD776B-914C-704E-8183-291065384B9B}" type="slidenum">
              <a:rPr lang="en-US" smtClean="0"/>
              <a:t>‹#›</a:t>
            </a:fld>
            <a:endParaRPr lang="en-US"/>
          </a:p>
        </p:txBody>
      </p:sp>
    </p:spTree>
    <p:extLst>
      <p:ext uri="{BB962C8B-B14F-4D97-AF65-F5344CB8AC3E}">
        <p14:creationId xmlns:p14="http://schemas.microsoft.com/office/powerpoint/2010/main" val="409916880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42A00D4B-F3BA-A94F-BE0D-24A91F98D2D8}"/>
              </a:ext>
            </a:extLst>
          </p:cNvPr>
          <p:cNvSpPr>
            <a:spLocks noGrp="1"/>
          </p:cNvSpPr>
          <p:nvPr>
            <p:ph type="dt" sz="half" idx="10"/>
          </p:nvPr>
        </p:nvSpPr>
        <p:spPr/>
        <p:txBody>
          <a:bodyPr/>
          <a:lstStyle/>
          <a:p>
            <a:fld id="{2640C0FF-B62D-614A-8CD0-122BDE12F0F2}" type="datetimeFigureOut">
              <a:rPr lang="en-US" smtClean="0"/>
              <a:t>9/25/23</a:t>
            </a:fld>
            <a:endParaRPr lang="en-US"/>
          </a:p>
        </p:txBody>
      </p:sp>
      <p:sp>
        <p:nvSpPr>
          <p:cNvPr id="3" name="Footer Placeholder 2">
            <a:extLst>
              <a:ext uri="{FF2B5EF4-FFF2-40B4-BE49-F238E27FC236}">
                <a16:creationId xmlns:a16="http://schemas.microsoft.com/office/drawing/2014/main" id="{1031A06D-B46E-1B4B-84B1-FABAF293837B}"/>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6AAD3F19-912C-A64C-93A3-C2F28EF32F47}"/>
              </a:ext>
            </a:extLst>
          </p:cNvPr>
          <p:cNvSpPr>
            <a:spLocks noGrp="1"/>
          </p:cNvSpPr>
          <p:nvPr>
            <p:ph type="sldNum" sz="quarter" idx="12"/>
          </p:nvPr>
        </p:nvSpPr>
        <p:spPr/>
        <p:txBody>
          <a:bodyPr/>
          <a:lstStyle/>
          <a:p>
            <a:fld id="{FBCD776B-914C-704E-8183-291065384B9B}" type="slidenum">
              <a:rPr lang="en-US" smtClean="0"/>
              <a:t>‹#›</a:t>
            </a:fld>
            <a:endParaRPr lang="en-US"/>
          </a:p>
        </p:txBody>
      </p:sp>
    </p:spTree>
    <p:extLst>
      <p:ext uri="{BB962C8B-B14F-4D97-AF65-F5344CB8AC3E}">
        <p14:creationId xmlns:p14="http://schemas.microsoft.com/office/powerpoint/2010/main" val="291864110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8A8440-6C72-5647-AB33-8051E6BBBE86}"/>
              </a:ext>
            </a:extLst>
          </p:cNvPr>
          <p:cNvSpPr>
            <a:spLocks noGrp="1"/>
          </p:cNvSpPr>
          <p:nvPr>
            <p:ph type="title"/>
          </p:nvPr>
        </p:nvSpPr>
        <p:spPr>
          <a:xfrm>
            <a:off x="629841" y="342900"/>
            <a:ext cx="2949178" cy="1200150"/>
          </a:xfrm>
        </p:spPr>
        <p:txBody>
          <a:bodyPr anchor="b"/>
          <a:lstStyle>
            <a:lvl1pPr>
              <a:defRPr sz="2400"/>
            </a:lvl1pPr>
          </a:lstStyle>
          <a:p>
            <a:r>
              <a:rPr lang="en-US"/>
              <a:t>Click to edit Master title style</a:t>
            </a:r>
          </a:p>
        </p:txBody>
      </p:sp>
      <p:sp>
        <p:nvSpPr>
          <p:cNvPr id="3" name="Content Placeholder 2">
            <a:extLst>
              <a:ext uri="{FF2B5EF4-FFF2-40B4-BE49-F238E27FC236}">
                <a16:creationId xmlns:a16="http://schemas.microsoft.com/office/drawing/2014/main" id="{9372B839-8467-0640-AA2B-9218F026F5F0}"/>
              </a:ext>
            </a:extLst>
          </p:cNvPr>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A68718CE-D9E4-4449-B3EC-0F3786A94C51}"/>
              </a:ext>
            </a:extLst>
          </p:cNvPr>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Edit Master text styles</a:t>
            </a:r>
          </a:p>
        </p:txBody>
      </p:sp>
      <p:sp>
        <p:nvSpPr>
          <p:cNvPr id="5" name="Date Placeholder 4">
            <a:extLst>
              <a:ext uri="{FF2B5EF4-FFF2-40B4-BE49-F238E27FC236}">
                <a16:creationId xmlns:a16="http://schemas.microsoft.com/office/drawing/2014/main" id="{9D20A925-067D-AF41-923C-29857CE989A8}"/>
              </a:ext>
            </a:extLst>
          </p:cNvPr>
          <p:cNvSpPr>
            <a:spLocks noGrp="1"/>
          </p:cNvSpPr>
          <p:nvPr>
            <p:ph type="dt" sz="half" idx="10"/>
          </p:nvPr>
        </p:nvSpPr>
        <p:spPr/>
        <p:txBody>
          <a:bodyPr/>
          <a:lstStyle/>
          <a:p>
            <a:fld id="{2640C0FF-B62D-614A-8CD0-122BDE12F0F2}" type="datetimeFigureOut">
              <a:rPr lang="en-US" smtClean="0"/>
              <a:t>9/25/23</a:t>
            </a:fld>
            <a:endParaRPr lang="en-US"/>
          </a:p>
        </p:txBody>
      </p:sp>
      <p:sp>
        <p:nvSpPr>
          <p:cNvPr id="6" name="Footer Placeholder 5">
            <a:extLst>
              <a:ext uri="{FF2B5EF4-FFF2-40B4-BE49-F238E27FC236}">
                <a16:creationId xmlns:a16="http://schemas.microsoft.com/office/drawing/2014/main" id="{A2C6513C-2283-3C4E-8BD2-AFA762A45C38}"/>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004F285F-979A-BE45-A2F6-96E1E70A3E69}"/>
              </a:ext>
            </a:extLst>
          </p:cNvPr>
          <p:cNvSpPr>
            <a:spLocks noGrp="1"/>
          </p:cNvSpPr>
          <p:nvPr>
            <p:ph type="sldNum" sz="quarter" idx="12"/>
          </p:nvPr>
        </p:nvSpPr>
        <p:spPr/>
        <p:txBody>
          <a:bodyPr/>
          <a:lstStyle/>
          <a:p>
            <a:fld id="{FBCD776B-914C-704E-8183-291065384B9B}" type="slidenum">
              <a:rPr lang="en-US" smtClean="0"/>
              <a:t>‹#›</a:t>
            </a:fld>
            <a:endParaRPr lang="en-US"/>
          </a:p>
        </p:txBody>
      </p:sp>
    </p:spTree>
    <p:extLst>
      <p:ext uri="{BB962C8B-B14F-4D97-AF65-F5344CB8AC3E}">
        <p14:creationId xmlns:p14="http://schemas.microsoft.com/office/powerpoint/2010/main" val="188684005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7FAE99-FA53-5A49-A392-D6F76514D122}"/>
              </a:ext>
            </a:extLst>
          </p:cNvPr>
          <p:cNvSpPr>
            <a:spLocks noGrp="1"/>
          </p:cNvSpPr>
          <p:nvPr>
            <p:ph type="title"/>
          </p:nvPr>
        </p:nvSpPr>
        <p:spPr>
          <a:xfrm>
            <a:off x="629841" y="342900"/>
            <a:ext cx="2949178" cy="1200150"/>
          </a:xfrm>
        </p:spPr>
        <p:txBody>
          <a:bodyPr anchor="b"/>
          <a:lstStyle>
            <a:lvl1pPr>
              <a:defRPr sz="2400"/>
            </a:lvl1pPr>
          </a:lstStyle>
          <a:p>
            <a:r>
              <a:rPr lang="en-US"/>
              <a:t>Click to edit Master title style</a:t>
            </a:r>
          </a:p>
        </p:txBody>
      </p:sp>
      <p:sp>
        <p:nvSpPr>
          <p:cNvPr id="3" name="Picture Placeholder 2">
            <a:extLst>
              <a:ext uri="{FF2B5EF4-FFF2-40B4-BE49-F238E27FC236}">
                <a16:creationId xmlns:a16="http://schemas.microsoft.com/office/drawing/2014/main" id="{FA09D30B-826E-0C40-9B91-53B1B9608D2C}"/>
              </a:ext>
            </a:extLst>
          </p:cNvPr>
          <p:cNvSpPr>
            <a:spLocks noGrp="1"/>
          </p:cNvSpPr>
          <p:nvPr>
            <p:ph type="pic" idx="1"/>
          </p:nvPr>
        </p:nvSpPr>
        <p:spPr>
          <a:xfrm>
            <a:off x="3887391" y="740569"/>
            <a:ext cx="4629150" cy="3655219"/>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en-US"/>
          </a:p>
        </p:txBody>
      </p:sp>
      <p:sp>
        <p:nvSpPr>
          <p:cNvPr id="4" name="Text Placeholder 3">
            <a:extLst>
              <a:ext uri="{FF2B5EF4-FFF2-40B4-BE49-F238E27FC236}">
                <a16:creationId xmlns:a16="http://schemas.microsoft.com/office/drawing/2014/main" id="{E3822ED7-1616-1B4F-9DC1-4F7F1333F725}"/>
              </a:ext>
            </a:extLst>
          </p:cNvPr>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Edit Master text styles</a:t>
            </a:r>
          </a:p>
        </p:txBody>
      </p:sp>
      <p:sp>
        <p:nvSpPr>
          <p:cNvPr id="5" name="Date Placeholder 4">
            <a:extLst>
              <a:ext uri="{FF2B5EF4-FFF2-40B4-BE49-F238E27FC236}">
                <a16:creationId xmlns:a16="http://schemas.microsoft.com/office/drawing/2014/main" id="{A0CA1B14-26DA-A74B-B287-0E2F8BC3A8F0}"/>
              </a:ext>
            </a:extLst>
          </p:cNvPr>
          <p:cNvSpPr>
            <a:spLocks noGrp="1"/>
          </p:cNvSpPr>
          <p:nvPr>
            <p:ph type="dt" sz="half" idx="10"/>
          </p:nvPr>
        </p:nvSpPr>
        <p:spPr/>
        <p:txBody>
          <a:bodyPr/>
          <a:lstStyle/>
          <a:p>
            <a:fld id="{2640C0FF-B62D-614A-8CD0-122BDE12F0F2}" type="datetimeFigureOut">
              <a:rPr lang="en-US" smtClean="0"/>
              <a:t>9/25/23</a:t>
            </a:fld>
            <a:endParaRPr lang="en-US"/>
          </a:p>
        </p:txBody>
      </p:sp>
      <p:sp>
        <p:nvSpPr>
          <p:cNvPr id="6" name="Footer Placeholder 5">
            <a:extLst>
              <a:ext uri="{FF2B5EF4-FFF2-40B4-BE49-F238E27FC236}">
                <a16:creationId xmlns:a16="http://schemas.microsoft.com/office/drawing/2014/main" id="{E143AD44-D286-A64D-80AC-00C80390F565}"/>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00E5C3C9-FB02-B34A-84C8-8CE12120F8AA}"/>
              </a:ext>
            </a:extLst>
          </p:cNvPr>
          <p:cNvSpPr>
            <a:spLocks noGrp="1"/>
          </p:cNvSpPr>
          <p:nvPr>
            <p:ph type="sldNum" sz="quarter" idx="12"/>
          </p:nvPr>
        </p:nvSpPr>
        <p:spPr/>
        <p:txBody>
          <a:bodyPr/>
          <a:lstStyle/>
          <a:p>
            <a:fld id="{FBCD776B-914C-704E-8183-291065384B9B}" type="slidenum">
              <a:rPr lang="en-US" smtClean="0"/>
              <a:t>‹#›</a:t>
            </a:fld>
            <a:endParaRPr lang="en-US"/>
          </a:p>
        </p:txBody>
      </p:sp>
    </p:spTree>
    <p:extLst>
      <p:ext uri="{BB962C8B-B14F-4D97-AF65-F5344CB8AC3E}">
        <p14:creationId xmlns:p14="http://schemas.microsoft.com/office/powerpoint/2010/main" val="134667249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A15CAF-3B75-C84E-A38C-4293942C851E}"/>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8D5B50E3-A975-774C-B243-3C8F8EFFD1BB}"/>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7B7EB80-92B1-FC46-A0C8-038856B1686C}"/>
              </a:ext>
            </a:extLst>
          </p:cNvPr>
          <p:cNvSpPr>
            <a:spLocks noGrp="1"/>
          </p:cNvSpPr>
          <p:nvPr>
            <p:ph type="dt" sz="half" idx="10"/>
          </p:nvPr>
        </p:nvSpPr>
        <p:spPr/>
        <p:txBody>
          <a:bodyPr/>
          <a:lstStyle/>
          <a:p>
            <a:fld id="{2640C0FF-B62D-614A-8CD0-122BDE12F0F2}" type="datetimeFigureOut">
              <a:rPr lang="en-US" smtClean="0"/>
              <a:t>9/25/23</a:t>
            </a:fld>
            <a:endParaRPr lang="en-US"/>
          </a:p>
        </p:txBody>
      </p:sp>
      <p:sp>
        <p:nvSpPr>
          <p:cNvPr id="5" name="Footer Placeholder 4">
            <a:extLst>
              <a:ext uri="{FF2B5EF4-FFF2-40B4-BE49-F238E27FC236}">
                <a16:creationId xmlns:a16="http://schemas.microsoft.com/office/drawing/2014/main" id="{7F6526B8-FA0B-D648-A813-A0B42340980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B183C93-A4A3-6140-8F4E-6D08F8125E35}"/>
              </a:ext>
            </a:extLst>
          </p:cNvPr>
          <p:cNvSpPr>
            <a:spLocks noGrp="1"/>
          </p:cNvSpPr>
          <p:nvPr>
            <p:ph type="sldNum" sz="quarter" idx="12"/>
          </p:nvPr>
        </p:nvSpPr>
        <p:spPr/>
        <p:txBody>
          <a:bodyPr/>
          <a:lstStyle/>
          <a:p>
            <a:fld id="{FBCD776B-914C-704E-8183-291065384B9B}" type="slidenum">
              <a:rPr lang="en-US" smtClean="0"/>
              <a:t>‹#›</a:t>
            </a:fld>
            <a:endParaRPr lang="en-US"/>
          </a:p>
        </p:txBody>
      </p:sp>
    </p:spTree>
    <p:extLst>
      <p:ext uri="{BB962C8B-B14F-4D97-AF65-F5344CB8AC3E}">
        <p14:creationId xmlns:p14="http://schemas.microsoft.com/office/powerpoint/2010/main" val="855882644"/>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75AE358B-055F-3749-9C65-989F3E473D69}"/>
              </a:ext>
            </a:extLst>
          </p:cNvPr>
          <p:cNvSpPr>
            <a:spLocks noGrp="1"/>
          </p:cNvSpPr>
          <p:nvPr>
            <p:ph type="title" orient="vert"/>
          </p:nvPr>
        </p:nvSpPr>
        <p:spPr>
          <a:xfrm>
            <a:off x="6543675" y="273844"/>
            <a:ext cx="1971675" cy="4358879"/>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E3A727A5-0A62-E344-8581-92C366893CFD}"/>
              </a:ext>
            </a:extLst>
          </p:cNvPr>
          <p:cNvSpPr>
            <a:spLocks noGrp="1"/>
          </p:cNvSpPr>
          <p:nvPr>
            <p:ph type="body" orient="vert" idx="1"/>
          </p:nvPr>
        </p:nvSpPr>
        <p:spPr>
          <a:xfrm>
            <a:off x="628650" y="273844"/>
            <a:ext cx="5800725" cy="4358879"/>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ADBCB74-28CF-304B-9C8F-A56EA6672639}"/>
              </a:ext>
            </a:extLst>
          </p:cNvPr>
          <p:cNvSpPr>
            <a:spLocks noGrp="1"/>
          </p:cNvSpPr>
          <p:nvPr>
            <p:ph type="dt" sz="half" idx="10"/>
          </p:nvPr>
        </p:nvSpPr>
        <p:spPr/>
        <p:txBody>
          <a:bodyPr/>
          <a:lstStyle/>
          <a:p>
            <a:fld id="{2640C0FF-B62D-614A-8CD0-122BDE12F0F2}" type="datetimeFigureOut">
              <a:rPr lang="en-US" smtClean="0"/>
              <a:t>9/25/23</a:t>
            </a:fld>
            <a:endParaRPr lang="en-US"/>
          </a:p>
        </p:txBody>
      </p:sp>
      <p:sp>
        <p:nvSpPr>
          <p:cNvPr id="5" name="Footer Placeholder 4">
            <a:extLst>
              <a:ext uri="{FF2B5EF4-FFF2-40B4-BE49-F238E27FC236}">
                <a16:creationId xmlns:a16="http://schemas.microsoft.com/office/drawing/2014/main" id="{A1563A1E-9CA1-B142-89A6-2B519FBE6C8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D505AF3-AEBD-464F-9B49-926CB0FC85B9}"/>
              </a:ext>
            </a:extLst>
          </p:cNvPr>
          <p:cNvSpPr>
            <a:spLocks noGrp="1"/>
          </p:cNvSpPr>
          <p:nvPr>
            <p:ph type="sldNum" sz="quarter" idx="12"/>
          </p:nvPr>
        </p:nvSpPr>
        <p:spPr/>
        <p:txBody>
          <a:bodyPr/>
          <a:lstStyle/>
          <a:p>
            <a:fld id="{FBCD776B-914C-704E-8183-291065384B9B}" type="slidenum">
              <a:rPr lang="en-US" smtClean="0"/>
              <a:t>‹#›</a:t>
            </a:fld>
            <a:endParaRPr lang="en-US"/>
          </a:p>
        </p:txBody>
      </p:sp>
    </p:spTree>
    <p:extLst>
      <p:ext uri="{BB962C8B-B14F-4D97-AF65-F5344CB8AC3E}">
        <p14:creationId xmlns:p14="http://schemas.microsoft.com/office/powerpoint/2010/main" val="4097002896"/>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3107619031"/>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D19BB9-1DF2-4403-BF7D-EAC15CCF3C58}"/>
              </a:ext>
            </a:extLst>
          </p:cNvPr>
          <p:cNvSpPr>
            <a:spLocks noGrp="1"/>
          </p:cNvSpPr>
          <p:nvPr>
            <p:ph type="ctrTitle"/>
          </p:nvPr>
        </p:nvSpPr>
        <p:spPr>
          <a:xfrm>
            <a:off x="1143000" y="841772"/>
            <a:ext cx="6858000" cy="1790700"/>
          </a:xfrm>
        </p:spPr>
        <p:txBody>
          <a:bodyPr anchor="b"/>
          <a:lstStyle>
            <a:lvl1pPr algn="ctr">
              <a:defRPr sz="4500"/>
            </a:lvl1pPr>
          </a:lstStyle>
          <a:p>
            <a:r>
              <a:rPr lang="en-US"/>
              <a:t>Click to edit Master title style</a:t>
            </a:r>
            <a:endParaRPr lang="en-GB"/>
          </a:p>
        </p:txBody>
      </p:sp>
      <p:sp>
        <p:nvSpPr>
          <p:cNvPr id="3" name="Subtitle 2">
            <a:extLst>
              <a:ext uri="{FF2B5EF4-FFF2-40B4-BE49-F238E27FC236}">
                <a16:creationId xmlns:a16="http://schemas.microsoft.com/office/drawing/2014/main" id="{EBB2D76F-E159-4AB8-B792-06B3D1A86492}"/>
              </a:ext>
            </a:extLst>
          </p:cNvPr>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ABC44BD3-4647-4132-965F-BAC3D3CC5993}"/>
              </a:ext>
            </a:extLst>
          </p:cNvPr>
          <p:cNvSpPr>
            <a:spLocks noGrp="1"/>
          </p:cNvSpPr>
          <p:nvPr>
            <p:ph type="dt" sz="half" idx="10"/>
          </p:nvPr>
        </p:nvSpPr>
        <p:spPr/>
        <p:txBody>
          <a:bodyPr/>
          <a:lstStyle/>
          <a:p>
            <a:fld id="{FE3E0F48-1F7F-44CC-8786-0B91F3185C47}" type="datetimeFigureOut">
              <a:rPr lang="en-GB" smtClean="0"/>
              <a:t>25/09/2023</a:t>
            </a:fld>
            <a:endParaRPr lang="en-GB"/>
          </a:p>
        </p:txBody>
      </p:sp>
      <p:sp>
        <p:nvSpPr>
          <p:cNvPr id="5" name="Footer Placeholder 4">
            <a:extLst>
              <a:ext uri="{FF2B5EF4-FFF2-40B4-BE49-F238E27FC236}">
                <a16:creationId xmlns:a16="http://schemas.microsoft.com/office/drawing/2014/main" id="{BAA0325B-DE8E-4459-AC5A-3B391AE1E34B}"/>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9EF5E7E8-61F0-4F38-85CA-F004CC8B7065}"/>
              </a:ext>
            </a:extLst>
          </p:cNvPr>
          <p:cNvSpPr>
            <a:spLocks noGrp="1"/>
          </p:cNvSpPr>
          <p:nvPr>
            <p:ph type="sldNum" sz="quarter" idx="12"/>
          </p:nvPr>
        </p:nvSpPr>
        <p:spPr/>
        <p:txBody>
          <a:bodyPr/>
          <a:lstStyle/>
          <a:p>
            <a:fld id="{BEBB44F7-605F-45DE-9634-FA3259FBF742}" type="slidenum">
              <a:rPr lang="en-GB" smtClean="0"/>
              <a:t>‹#›</a:t>
            </a:fld>
            <a:endParaRPr lang="en-GB"/>
          </a:p>
        </p:txBody>
      </p:sp>
    </p:spTree>
    <p:extLst>
      <p:ext uri="{BB962C8B-B14F-4D97-AF65-F5344CB8AC3E}">
        <p14:creationId xmlns:p14="http://schemas.microsoft.com/office/powerpoint/2010/main" val="1996908845"/>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811CC3-97D5-4F3C-A449-3310C7A4AC38}"/>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035F67AF-A89E-41BB-B9A6-A3E9EA6F42B1}"/>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013DADCE-40A6-40F4-8812-3B7E723383A8}"/>
              </a:ext>
            </a:extLst>
          </p:cNvPr>
          <p:cNvSpPr>
            <a:spLocks noGrp="1"/>
          </p:cNvSpPr>
          <p:nvPr>
            <p:ph type="dt" sz="half" idx="10"/>
          </p:nvPr>
        </p:nvSpPr>
        <p:spPr/>
        <p:txBody>
          <a:bodyPr/>
          <a:lstStyle/>
          <a:p>
            <a:fld id="{FE3E0F48-1F7F-44CC-8786-0B91F3185C47}" type="datetimeFigureOut">
              <a:rPr lang="en-GB" smtClean="0"/>
              <a:t>25/09/2023</a:t>
            </a:fld>
            <a:endParaRPr lang="en-GB"/>
          </a:p>
        </p:txBody>
      </p:sp>
      <p:sp>
        <p:nvSpPr>
          <p:cNvPr id="5" name="Footer Placeholder 4">
            <a:extLst>
              <a:ext uri="{FF2B5EF4-FFF2-40B4-BE49-F238E27FC236}">
                <a16:creationId xmlns:a16="http://schemas.microsoft.com/office/drawing/2014/main" id="{DAD34CCD-1A7F-4AD0-8A5F-5BE77535578E}"/>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2EDB075F-83B3-43E4-BE18-179CA00823E8}"/>
              </a:ext>
            </a:extLst>
          </p:cNvPr>
          <p:cNvSpPr>
            <a:spLocks noGrp="1"/>
          </p:cNvSpPr>
          <p:nvPr>
            <p:ph type="sldNum" sz="quarter" idx="12"/>
          </p:nvPr>
        </p:nvSpPr>
        <p:spPr/>
        <p:txBody>
          <a:bodyPr/>
          <a:lstStyle/>
          <a:p>
            <a:fld id="{BEBB44F7-605F-45DE-9634-FA3259FBF742}" type="slidenum">
              <a:rPr lang="en-GB" smtClean="0"/>
              <a:t>‹#›</a:t>
            </a:fld>
            <a:endParaRPr lang="en-GB"/>
          </a:p>
        </p:txBody>
      </p:sp>
    </p:spTree>
    <p:extLst>
      <p:ext uri="{BB962C8B-B14F-4D97-AF65-F5344CB8AC3E}">
        <p14:creationId xmlns:p14="http://schemas.microsoft.com/office/powerpoint/2010/main" val="243395009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707807523"/>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87E671-8E16-4B20-9B68-4F542C14D175}"/>
              </a:ext>
            </a:extLst>
          </p:cNvPr>
          <p:cNvSpPr>
            <a:spLocks noGrp="1"/>
          </p:cNvSpPr>
          <p:nvPr>
            <p:ph type="title"/>
          </p:nvPr>
        </p:nvSpPr>
        <p:spPr>
          <a:xfrm>
            <a:off x="623888" y="1282304"/>
            <a:ext cx="7886700" cy="2139553"/>
          </a:xfrm>
        </p:spPr>
        <p:txBody>
          <a:bodyPr anchor="b"/>
          <a:lstStyle>
            <a:lvl1pPr>
              <a:defRPr sz="45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AE470326-505E-4034-B591-ABAA41A58CCB}"/>
              </a:ext>
            </a:extLst>
          </p:cNvPr>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44635953-1510-4C20-AA5C-8C33DECAF095}"/>
              </a:ext>
            </a:extLst>
          </p:cNvPr>
          <p:cNvSpPr>
            <a:spLocks noGrp="1"/>
          </p:cNvSpPr>
          <p:nvPr>
            <p:ph type="dt" sz="half" idx="10"/>
          </p:nvPr>
        </p:nvSpPr>
        <p:spPr/>
        <p:txBody>
          <a:bodyPr/>
          <a:lstStyle/>
          <a:p>
            <a:fld id="{FE3E0F48-1F7F-44CC-8786-0B91F3185C47}" type="datetimeFigureOut">
              <a:rPr lang="en-GB" smtClean="0"/>
              <a:t>25/09/2023</a:t>
            </a:fld>
            <a:endParaRPr lang="en-GB"/>
          </a:p>
        </p:txBody>
      </p:sp>
      <p:sp>
        <p:nvSpPr>
          <p:cNvPr id="5" name="Footer Placeholder 4">
            <a:extLst>
              <a:ext uri="{FF2B5EF4-FFF2-40B4-BE49-F238E27FC236}">
                <a16:creationId xmlns:a16="http://schemas.microsoft.com/office/drawing/2014/main" id="{67E7FB20-29F3-4873-80E8-50A504143481}"/>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DC0E5A30-2482-4BF7-9B43-291DA0DEC561}"/>
              </a:ext>
            </a:extLst>
          </p:cNvPr>
          <p:cNvSpPr>
            <a:spLocks noGrp="1"/>
          </p:cNvSpPr>
          <p:nvPr>
            <p:ph type="sldNum" sz="quarter" idx="12"/>
          </p:nvPr>
        </p:nvSpPr>
        <p:spPr/>
        <p:txBody>
          <a:bodyPr/>
          <a:lstStyle/>
          <a:p>
            <a:fld id="{BEBB44F7-605F-45DE-9634-FA3259FBF742}" type="slidenum">
              <a:rPr lang="en-GB" smtClean="0"/>
              <a:t>‹#›</a:t>
            </a:fld>
            <a:endParaRPr lang="en-GB"/>
          </a:p>
        </p:txBody>
      </p:sp>
    </p:spTree>
    <p:extLst>
      <p:ext uri="{BB962C8B-B14F-4D97-AF65-F5344CB8AC3E}">
        <p14:creationId xmlns:p14="http://schemas.microsoft.com/office/powerpoint/2010/main" val="3666510924"/>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82ABA7-E904-4043-B37D-7BF554936CB2}"/>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7E7491D5-DA2E-4610-95B3-BD2ECFA977CA}"/>
              </a:ext>
            </a:extLst>
          </p:cNvPr>
          <p:cNvSpPr>
            <a:spLocks noGrp="1"/>
          </p:cNvSpPr>
          <p:nvPr>
            <p:ph sz="half" idx="1"/>
          </p:nvPr>
        </p:nvSpPr>
        <p:spPr>
          <a:xfrm>
            <a:off x="628650" y="1369219"/>
            <a:ext cx="3886200" cy="326350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E539DF2E-A85D-4D3F-B23C-435D4C29D2BE}"/>
              </a:ext>
            </a:extLst>
          </p:cNvPr>
          <p:cNvSpPr>
            <a:spLocks noGrp="1"/>
          </p:cNvSpPr>
          <p:nvPr>
            <p:ph sz="half" idx="2"/>
          </p:nvPr>
        </p:nvSpPr>
        <p:spPr>
          <a:xfrm>
            <a:off x="4629150" y="1369219"/>
            <a:ext cx="3886200" cy="326350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564C4D4B-E8FF-4103-A365-212893CF2938}"/>
              </a:ext>
            </a:extLst>
          </p:cNvPr>
          <p:cNvSpPr>
            <a:spLocks noGrp="1"/>
          </p:cNvSpPr>
          <p:nvPr>
            <p:ph type="dt" sz="half" idx="10"/>
          </p:nvPr>
        </p:nvSpPr>
        <p:spPr/>
        <p:txBody>
          <a:bodyPr/>
          <a:lstStyle/>
          <a:p>
            <a:fld id="{FE3E0F48-1F7F-44CC-8786-0B91F3185C47}" type="datetimeFigureOut">
              <a:rPr lang="en-GB" smtClean="0"/>
              <a:t>25/09/2023</a:t>
            </a:fld>
            <a:endParaRPr lang="en-GB"/>
          </a:p>
        </p:txBody>
      </p:sp>
      <p:sp>
        <p:nvSpPr>
          <p:cNvPr id="6" name="Footer Placeholder 5">
            <a:extLst>
              <a:ext uri="{FF2B5EF4-FFF2-40B4-BE49-F238E27FC236}">
                <a16:creationId xmlns:a16="http://schemas.microsoft.com/office/drawing/2014/main" id="{A3E33193-FBD9-494A-9650-AADAF2AE876F}"/>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1EBD46FF-DE85-466C-8DD2-22D87F3FD353}"/>
              </a:ext>
            </a:extLst>
          </p:cNvPr>
          <p:cNvSpPr>
            <a:spLocks noGrp="1"/>
          </p:cNvSpPr>
          <p:nvPr>
            <p:ph type="sldNum" sz="quarter" idx="12"/>
          </p:nvPr>
        </p:nvSpPr>
        <p:spPr/>
        <p:txBody>
          <a:bodyPr/>
          <a:lstStyle/>
          <a:p>
            <a:fld id="{BEBB44F7-605F-45DE-9634-FA3259FBF742}" type="slidenum">
              <a:rPr lang="en-GB" smtClean="0"/>
              <a:t>‹#›</a:t>
            </a:fld>
            <a:endParaRPr lang="en-GB"/>
          </a:p>
        </p:txBody>
      </p:sp>
    </p:spTree>
    <p:extLst>
      <p:ext uri="{BB962C8B-B14F-4D97-AF65-F5344CB8AC3E}">
        <p14:creationId xmlns:p14="http://schemas.microsoft.com/office/powerpoint/2010/main" val="1841482094"/>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D177A5-E85D-4451-8CB9-CFE70E7AD7E9}"/>
              </a:ext>
            </a:extLst>
          </p:cNvPr>
          <p:cNvSpPr>
            <a:spLocks noGrp="1"/>
          </p:cNvSpPr>
          <p:nvPr>
            <p:ph type="title"/>
          </p:nvPr>
        </p:nvSpPr>
        <p:spPr>
          <a:xfrm>
            <a:off x="629841" y="273844"/>
            <a:ext cx="7886700" cy="994172"/>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3B9F48E3-234B-40E2-8C75-06AD26E6D638}"/>
              </a:ext>
            </a:extLst>
          </p:cNvPr>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a:extLst>
              <a:ext uri="{FF2B5EF4-FFF2-40B4-BE49-F238E27FC236}">
                <a16:creationId xmlns:a16="http://schemas.microsoft.com/office/drawing/2014/main" id="{DF9ACF88-D2DC-473B-BF5A-1CFCC5C02605}"/>
              </a:ext>
            </a:extLst>
          </p:cNvPr>
          <p:cNvSpPr>
            <a:spLocks noGrp="1"/>
          </p:cNvSpPr>
          <p:nvPr>
            <p:ph sz="half" idx="2"/>
          </p:nvPr>
        </p:nvSpPr>
        <p:spPr>
          <a:xfrm>
            <a:off x="629842" y="1878806"/>
            <a:ext cx="3868340" cy="276344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01298613-0113-4847-A939-816670AD99EA}"/>
              </a:ext>
            </a:extLst>
          </p:cNvPr>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a:extLst>
              <a:ext uri="{FF2B5EF4-FFF2-40B4-BE49-F238E27FC236}">
                <a16:creationId xmlns:a16="http://schemas.microsoft.com/office/drawing/2014/main" id="{C8A98B72-ECBE-4F5B-A9F7-4C472F8D8806}"/>
              </a:ext>
            </a:extLst>
          </p:cNvPr>
          <p:cNvSpPr>
            <a:spLocks noGrp="1"/>
          </p:cNvSpPr>
          <p:nvPr>
            <p:ph sz="quarter" idx="4"/>
          </p:nvPr>
        </p:nvSpPr>
        <p:spPr>
          <a:xfrm>
            <a:off x="4629150" y="1878806"/>
            <a:ext cx="3887391" cy="276344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E8544083-DDD5-47AD-B8A7-F0F213398606}"/>
              </a:ext>
            </a:extLst>
          </p:cNvPr>
          <p:cNvSpPr>
            <a:spLocks noGrp="1"/>
          </p:cNvSpPr>
          <p:nvPr>
            <p:ph type="dt" sz="half" idx="10"/>
          </p:nvPr>
        </p:nvSpPr>
        <p:spPr/>
        <p:txBody>
          <a:bodyPr/>
          <a:lstStyle/>
          <a:p>
            <a:fld id="{FE3E0F48-1F7F-44CC-8786-0B91F3185C47}" type="datetimeFigureOut">
              <a:rPr lang="en-GB" smtClean="0"/>
              <a:t>25/09/2023</a:t>
            </a:fld>
            <a:endParaRPr lang="en-GB"/>
          </a:p>
        </p:txBody>
      </p:sp>
      <p:sp>
        <p:nvSpPr>
          <p:cNvPr id="8" name="Footer Placeholder 7">
            <a:extLst>
              <a:ext uri="{FF2B5EF4-FFF2-40B4-BE49-F238E27FC236}">
                <a16:creationId xmlns:a16="http://schemas.microsoft.com/office/drawing/2014/main" id="{DE243B38-718D-45CE-81A1-E64A0D069D34}"/>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41F9B8F0-E429-4365-8353-249C29E50250}"/>
              </a:ext>
            </a:extLst>
          </p:cNvPr>
          <p:cNvSpPr>
            <a:spLocks noGrp="1"/>
          </p:cNvSpPr>
          <p:nvPr>
            <p:ph type="sldNum" sz="quarter" idx="12"/>
          </p:nvPr>
        </p:nvSpPr>
        <p:spPr/>
        <p:txBody>
          <a:bodyPr/>
          <a:lstStyle/>
          <a:p>
            <a:fld id="{BEBB44F7-605F-45DE-9634-FA3259FBF742}" type="slidenum">
              <a:rPr lang="en-GB" smtClean="0"/>
              <a:t>‹#›</a:t>
            </a:fld>
            <a:endParaRPr lang="en-GB"/>
          </a:p>
        </p:txBody>
      </p:sp>
    </p:spTree>
    <p:extLst>
      <p:ext uri="{BB962C8B-B14F-4D97-AF65-F5344CB8AC3E}">
        <p14:creationId xmlns:p14="http://schemas.microsoft.com/office/powerpoint/2010/main" val="2654109144"/>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DD87E6-1D07-4E87-8E96-983C6E157E8D}"/>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385D39E7-3DA5-4B42-8D83-1EA243210D8D}"/>
              </a:ext>
            </a:extLst>
          </p:cNvPr>
          <p:cNvSpPr>
            <a:spLocks noGrp="1"/>
          </p:cNvSpPr>
          <p:nvPr>
            <p:ph type="dt" sz="half" idx="10"/>
          </p:nvPr>
        </p:nvSpPr>
        <p:spPr/>
        <p:txBody>
          <a:bodyPr/>
          <a:lstStyle/>
          <a:p>
            <a:fld id="{FE3E0F48-1F7F-44CC-8786-0B91F3185C47}" type="datetimeFigureOut">
              <a:rPr lang="en-GB" smtClean="0"/>
              <a:t>25/09/2023</a:t>
            </a:fld>
            <a:endParaRPr lang="en-GB"/>
          </a:p>
        </p:txBody>
      </p:sp>
      <p:sp>
        <p:nvSpPr>
          <p:cNvPr id="4" name="Footer Placeholder 3">
            <a:extLst>
              <a:ext uri="{FF2B5EF4-FFF2-40B4-BE49-F238E27FC236}">
                <a16:creationId xmlns:a16="http://schemas.microsoft.com/office/drawing/2014/main" id="{E14EF50F-24A0-4BD8-A2CE-CA399038D722}"/>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FA8C10DC-3E85-42A1-9D01-11CEAAB20563}"/>
              </a:ext>
            </a:extLst>
          </p:cNvPr>
          <p:cNvSpPr>
            <a:spLocks noGrp="1"/>
          </p:cNvSpPr>
          <p:nvPr>
            <p:ph type="sldNum" sz="quarter" idx="12"/>
          </p:nvPr>
        </p:nvSpPr>
        <p:spPr/>
        <p:txBody>
          <a:bodyPr/>
          <a:lstStyle/>
          <a:p>
            <a:fld id="{BEBB44F7-605F-45DE-9634-FA3259FBF742}" type="slidenum">
              <a:rPr lang="en-GB" smtClean="0"/>
              <a:t>‹#›</a:t>
            </a:fld>
            <a:endParaRPr lang="en-GB"/>
          </a:p>
        </p:txBody>
      </p:sp>
    </p:spTree>
    <p:extLst>
      <p:ext uri="{BB962C8B-B14F-4D97-AF65-F5344CB8AC3E}">
        <p14:creationId xmlns:p14="http://schemas.microsoft.com/office/powerpoint/2010/main" val="3057924664"/>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10104176-8FB1-4355-A4FF-C293B9C27771}"/>
              </a:ext>
            </a:extLst>
          </p:cNvPr>
          <p:cNvSpPr>
            <a:spLocks noGrp="1"/>
          </p:cNvSpPr>
          <p:nvPr>
            <p:ph type="dt" sz="half" idx="10"/>
          </p:nvPr>
        </p:nvSpPr>
        <p:spPr/>
        <p:txBody>
          <a:bodyPr/>
          <a:lstStyle/>
          <a:p>
            <a:fld id="{FE3E0F48-1F7F-44CC-8786-0B91F3185C47}" type="datetimeFigureOut">
              <a:rPr lang="en-GB" smtClean="0"/>
              <a:t>25/09/2023</a:t>
            </a:fld>
            <a:endParaRPr lang="en-GB"/>
          </a:p>
        </p:txBody>
      </p:sp>
      <p:sp>
        <p:nvSpPr>
          <p:cNvPr id="3" name="Footer Placeholder 2">
            <a:extLst>
              <a:ext uri="{FF2B5EF4-FFF2-40B4-BE49-F238E27FC236}">
                <a16:creationId xmlns:a16="http://schemas.microsoft.com/office/drawing/2014/main" id="{A4EF54EA-3D26-44C1-B342-0103210983DD}"/>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1AB130E7-660F-48C8-B221-75D07B3763AB}"/>
              </a:ext>
            </a:extLst>
          </p:cNvPr>
          <p:cNvSpPr>
            <a:spLocks noGrp="1"/>
          </p:cNvSpPr>
          <p:nvPr>
            <p:ph type="sldNum" sz="quarter" idx="12"/>
          </p:nvPr>
        </p:nvSpPr>
        <p:spPr/>
        <p:txBody>
          <a:bodyPr/>
          <a:lstStyle/>
          <a:p>
            <a:fld id="{BEBB44F7-605F-45DE-9634-FA3259FBF742}" type="slidenum">
              <a:rPr lang="en-GB" smtClean="0"/>
              <a:t>‹#›</a:t>
            </a:fld>
            <a:endParaRPr lang="en-GB"/>
          </a:p>
        </p:txBody>
      </p:sp>
    </p:spTree>
    <p:extLst>
      <p:ext uri="{BB962C8B-B14F-4D97-AF65-F5344CB8AC3E}">
        <p14:creationId xmlns:p14="http://schemas.microsoft.com/office/powerpoint/2010/main" val="3444680164"/>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FB2E7F-C9AC-4B5A-ABD1-72CCB540CC6C}"/>
              </a:ext>
            </a:extLst>
          </p:cNvPr>
          <p:cNvSpPr>
            <a:spLocks noGrp="1"/>
          </p:cNvSpPr>
          <p:nvPr>
            <p:ph type="title"/>
          </p:nvPr>
        </p:nvSpPr>
        <p:spPr>
          <a:xfrm>
            <a:off x="629841" y="342900"/>
            <a:ext cx="2949178" cy="1200150"/>
          </a:xfrm>
        </p:spPr>
        <p:txBody>
          <a:bodyPr anchor="b"/>
          <a:lstStyle>
            <a:lvl1pPr>
              <a:defRPr sz="24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CAC65FD8-253B-4733-B3A8-1F0DFD691321}"/>
              </a:ext>
            </a:extLst>
          </p:cNvPr>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021BC7F2-5C21-4699-B4E6-0205E98925E6}"/>
              </a:ext>
            </a:extLst>
          </p:cNvPr>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a:extLst>
              <a:ext uri="{FF2B5EF4-FFF2-40B4-BE49-F238E27FC236}">
                <a16:creationId xmlns:a16="http://schemas.microsoft.com/office/drawing/2014/main" id="{F9573C85-8757-4A48-8359-8E9B6A08F097}"/>
              </a:ext>
            </a:extLst>
          </p:cNvPr>
          <p:cNvSpPr>
            <a:spLocks noGrp="1"/>
          </p:cNvSpPr>
          <p:nvPr>
            <p:ph type="dt" sz="half" idx="10"/>
          </p:nvPr>
        </p:nvSpPr>
        <p:spPr/>
        <p:txBody>
          <a:bodyPr/>
          <a:lstStyle/>
          <a:p>
            <a:fld id="{FE3E0F48-1F7F-44CC-8786-0B91F3185C47}" type="datetimeFigureOut">
              <a:rPr lang="en-GB" smtClean="0"/>
              <a:t>25/09/2023</a:t>
            </a:fld>
            <a:endParaRPr lang="en-GB"/>
          </a:p>
        </p:txBody>
      </p:sp>
      <p:sp>
        <p:nvSpPr>
          <p:cNvPr id="6" name="Footer Placeholder 5">
            <a:extLst>
              <a:ext uri="{FF2B5EF4-FFF2-40B4-BE49-F238E27FC236}">
                <a16:creationId xmlns:a16="http://schemas.microsoft.com/office/drawing/2014/main" id="{A093A987-1D87-43C1-954C-BE4E19462984}"/>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6C91042B-6C74-4A44-96B1-6CB8EB36ECB1}"/>
              </a:ext>
            </a:extLst>
          </p:cNvPr>
          <p:cNvSpPr>
            <a:spLocks noGrp="1"/>
          </p:cNvSpPr>
          <p:nvPr>
            <p:ph type="sldNum" sz="quarter" idx="12"/>
          </p:nvPr>
        </p:nvSpPr>
        <p:spPr/>
        <p:txBody>
          <a:bodyPr/>
          <a:lstStyle/>
          <a:p>
            <a:fld id="{BEBB44F7-605F-45DE-9634-FA3259FBF742}" type="slidenum">
              <a:rPr lang="en-GB" smtClean="0"/>
              <a:t>‹#›</a:t>
            </a:fld>
            <a:endParaRPr lang="en-GB"/>
          </a:p>
        </p:txBody>
      </p:sp>
    </p:spTree>
    <p:extLst>
      <p:ext uri="{BB962C8B-B14F-4D97-AF65-F5344CB8AC3E}">
        <p14:creationId xmlns:p14="http://schemas.microsoft.com/office/powerpoint/2010/main" val="364832410"/>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A7A9D3-86FC-4586-9624-354EC2393303}"/>
              </a:ext>
            </a:extLst>
          </p:cNvPr>
          <p:cNvSpPr>
            <a:spLocks noGrp="1"/>
          </p:cNvSpPr>
          <p:nvPr>
            <p:ph type="title"/>
          </p:nvPr>
        </p:nvSpPr>
        <p:spPr>
          <a:xfrm>
            <a:off x="629841" y="342900"/>
            <a:ext cx="2949178" cy="1200150"/>
          </a:xfrm>
        </p:spPr>
        <p:txBody>
          <a:bodyPr anchor="b"/>
          <a:lstStyle>
            <a:lvl1pPr>
              <a:defRPr sz="24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97E08EAB-64D4-4146-9F3E-1C9566178A44}"/>
              </a:ext>
            </a:extLst>
          </p:cNvPr>
          <p:cNvSpPr>
            <a:spLocks noGrp="1"/>
          </p:cNvSpPr>
          <p:nvPr>
            <p:ph type="pic" idx="1"/>
          </p:nvPr>
        </p:nvSpPr>
        <p:spPr>
          <a:xfrm>
            <a:off x="3887391" y="740569"/>
            <a:ext cx="4629150" cy="3655219"/>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en-GB"/>
          </a:p>
        </p:txBody>
      </p:sp>
      <p:sp>
        <p:nvSpPr>
          <p:cNvPr id="4" name="Text Placeholder 3">
            <a:extLst>
              <a:ext uri="{FF2B5EF4-FFF2-40B4-BE49-F238E27FC236}">
                <a16:creationId xmlns:a16="http://schemas.microsoft.com/office/drawing/2014/main" id="{59200603-B601-41D9-A2E7-5E3241CC07F3}"/>
              </a:ext>
            </a:extLst>
          </p:cNvPr>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a:extLst>
              <a:ext uri="{FF2B5EF4-FFF2-40B4-BE49-F238E27FC236}">
                <a16:creationId xmlns:a16="http://schemas.microsoft.com/office/drawing/2014/main" id="{035598BF-8A66-4A3C-A768-81EC4E50A6DA}"/>
              </a:ext>
            </a:extLst>
          </p:cNvPr>
          <p:cNvSpPr>
            <a:spLocks noGrp="1"/>
          </p:cNvSpPr>
          <p:nvPr>
            <p:ph type="dt" sz="half" idx="10"/>
          </p:nvPr>
        </p:nvSpPr>
        <p:spPr/>
        <p:txBody>
          <a:bodyPr/>
          <a:lstStyle/>
          <a:p>
            <a:fld id="{FE3E0F48-1F7F-44CC-8786-0B91F3185C47}" type="datetimeFigureOut">
              <a:rPr lang="en-GB" smtClean="0"/>
              <a:t>25/09/2023</a:t>
            </a:fld>
            <a:endParaRPr lang="en-GB"/>
          </a:p>
        </p:txBody>
      </p:sp>
      <p:sp>
        <p:nvSpPr>
          <p:cNvPr id="6" name="Footer Placeholder 5">
            <a:extLst>
              <a:ext uri="{FF2B5EF4-FFF2-40B4-BE49-F238E27FC236}">
                <a16:creationId xmlns:a16="http://schemas.microsoft.com/office/drawing/2014/main" id="{75E0626B-B3D7-4AC1-B4C9-A2D4855B2B23}"/>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D69F2FF7-9676-4E6D-9E7B-CDBE8DC9D411}"/>
              </a:ext>
            </a:extLst>
          </p:cNvPr>
          <p:cNvSpPr>
            <a:spLocks noGrp="1"/>
          </p:cNvSpPr>
          <p:nvPr>
            <p:ph type="sldNum" sz="quarter" idx="12"/>
          </p:nvPr>
        </p:nvSpPr>
        <p:spPr/>
        <p:txBody>
          <a:bodyPr/>
          <a:lstStyle/>
          <a:p>
            <a:fld id="{BEBB44F7-605F-45DE-9634-FA3259FBF742}" type="slidenum">
              <a:rPr lang="en-GB" smtClean="0"/>
              <a:t>‹#›</a:t>
            </a:fld>
            <a:endParaRPr lang="en-GB"/>
          </a:p>
        </p:txBody>
      </p:sp>
    </p:spTree>
    <p:extLst>
      <p:ext uri="{BB962C8B-B14F-4D97-AF65-F5344CB8AC3E}">
        <p14:creationId xmlns:p14="http://schemas.microsoft.com/office/powerpoint/2010/main" val="1570685248"/>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E411F3-DA27-4C51-B9E9-7F26024C71E4}"/>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A4E7EB45-BAD8-4BC2-9266-13AA4AEB1143}"/>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9EE67244-6AE5-4E29-B930-AD80322E4856}"/>
              </a:ext>
            </a:extLst>
          </p:cNvPr>
          <p:cNvSpPr>
            <a:spLocks noGrp="1"/>
          </p:cNvSpPr>
          <p:nvPr>
            <p:ph type="dt" sz="half" idx="10"/>
          </p:nvPr>
        </p:nvSpPr>
        <p:spPr/>
        <p:txBody>
          <a:bodyPr/>
          <a:lstStyle/>
          <a:p>
            <a:fld id="{FE3E0F48-1F7F-44CC-8786-0B91F3185C47}" type="datetimeFigureOut">
              <a:rPr lang="en-GB" smtClean="0"/>
              <a:t>25/09/2023</a:t>
            </a:fld>
            <a:endParaRPr lang="en-GB"/>
          </a:p>
        </p:txBody>
      </p:sp>
      <p:sp>
        <p:nvSpPr>
          <p:cNvPr id="5" name="Footer Placeholder 4">
            <a:extLst>
              <a:ext uri="{FF2B5EF4-FFF2-40B4-BE49-F238E27FC236}">
                <a16:creationId xmlns:a16="http://schemas.microsoft.com/office/drawing/2014/main" id="{6D8D9BB4-3FF2-4D5C-A50A-4BD58933FBFA}"/>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DEDF6A79-9FEF-4102-815F-39AB7EB9126D}"/>
              </a:ext>
            </a:extLst>
          </p:cNvPr>
          <p:cNvSpPr>
            <a:spLocks noGrp="1"/>
          </p:cNvSpPr>
          <p:nvPr>
            <p:ph type="sldNum" sz="quarter" idx="12"/>
          </p:nvPr>
        </p:nvSpPr>
        <p:spPr/>
        <p:txBody>
          <a:bodyPr/>
          <a:lstStyle/>
          <a:p>
            <a:fld id="{BEBB44F7-605F-45DE-9634-FA3259FBF742}" type="slidenum">
              <a:rPr lang="en-GB" smtClean="0"/>
              <a:t>‹#›</a:t>
            </a:fld>
            <a:endParaRPr lang="en-GB"/>
          </a:p>
        </p:txBody>
      </p:sp>
    </p:spTree>
    <p:extLst>
      <p:ext uri="{BB962C8B-B14F-4D97-AF65-F5344CB8AC3E}">
        <p14:creationId xmlns:p14="http://schemas.microsoft.com/office/powerpoint/2010/main" val="167367002"/>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79D27CE8-D621-48FB-B3D9-249E2EDC4AF2}"/>
              </a:ext>
            </a:extLst>
          </p:cNvPr>
          <p:cNvSpPr>
            <a:spLocks noGrp="1"/>
          </p:cNvSpPr>
          <p:nvPr>
            <p:ph type="title" orient="vert"/>
          </p:nvPr>
        </p:nvSpPr>
        <p:spPr>
          <a:xfrm>
            <a:off x="6543675" y="273844"/>
            <a:ext cx="1971675" cy="4358879"/>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199C1B6F-9FFD-4C1F-BDD6-F76495375452}"/>
              </a:ext>
            </a:extLst>
          </p:cNvPr>
          <p:cNvSpPr>
            <a:spLocks noGrp="1"/>
          </p:cNvSpPr>
          <p:nvPr>
            <p:ph type="body" orient="vert" idx="1"/>
          </p:nvPr>
        </p:nvSpPr>
        <p:spPr>
          <a:xfrm>
            <a:off x="628650" y="273844"/>
            <a:ext cx="5800725" cy="4358879"/>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EC941552-C982-4E5E-8D51-9D1953290C98}"/>
              </a:ext>
            </a:extLst>
          </p:cNvPr>
          <p:cNvSpPr>
            <a:spLocks noGrp="1"/>
          </p:cNvSpPr>
          <p:nvPr>
            <p:ph type="dt" sz="half" idx="10"/>
          </p:nvPr>
        </p:nvSpPr>
        <p:spPr/>
        <p:txBody>
          <a:bodyPr/>
          <a:lstStyle/>
          <a:p>
            <a:fld id="{FE3E0F48-1F7F-44CC-8786-0B91F3185C47}" type="datetimeFigureOut">
              <a:rPr lang="en-GB" smtClean="0"/>
              <a:t>25/09/2023</a:t>
            </a:fld>
            <a:endParaRPr lang="en-GB"/>
          </a:p>
        </p:txBody>
      </p:sp>
      <p:sp>
        <p:nvSpPr>
          <p:cNvPr id="5" name="Footer Placeholder 4">
            <a:extLst>
              <a:ext uri="{FF2B5EF4-FFF2-40B4-BE49-F238E27FC236}">
                <a16:creationId xmlns:a16="http://schemas.microsoft.com/office/drawing/2014/main" id="{3C02F733-37B3-4243-97F4-879359123925}"/>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A9DA445F-5483-4316-A36D-0D926C638340}"/>
              </a:ext>
            </a:extLst>
          </p:cNvPr>
          <p:cNvSpPr>
            <a:spLocks noGrp="1"/>
          </p:cNvSpPr>
          <p:nvPr>
            <p:ph type="sldNum" sz="quarter" idx="12"/>
          </p:nvPr>
        </p:nvSpPr>
        <p:spPr/>
        <p:txBody>
          <a:bodyPr/>
          <a:lstStyle/>
          <a:p>
            <a:fld id="{BEBB44F7-605F-45DE-9634-FA3259FBF742}" type="slidenum">
              <a:rPr lang="en-GB" smtClean="0"/>
              <a:t>‹#›</a:t>
            </a:fld>
            <a:endParaRPr lang="en-GB"/>
          </a:p>
        </p:txBody>
      </p:sp>
    </p:spTree>
    <p:extLst>
      <p:ext uri="{BB962C8B-B14F-4D97-AF65-F5344CB8AC3E}">
        <p14:creationId xmlns:p14="http://schemas.microsoft.com/office/powerpoint/2010/main" val="3801257145"/>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57AEF9-6E7C-B647-94B3-2F40DCDCEF81}"/>
              </a:ext>
            </a:extLst>
          </p:cNvPr>
          <p:cNvSpPr>
            <a:spLocks noGrp="1"/>
          </p:cNvSpPr>
          <p:nvPr>
            <p:ph type="ctrTitle"/>
          </p:nvPr>
        </p:nvSpPr>
        <p:spPr>
          <a:xfrm>
            <a:off x="1143000" y="1881281"/>
            <a:ext cx="6858000" cy="1790700"/>
          </a:xfrm>
        </p:spPr>
        <p:txBody>
          <a:bodyPr anchor="b"/>
          <a:lstStyle>
            <a:lvl1pPr algn="ctr">
              <a:defRPr sz="6000"/>
            </a:lvl1pPr>
          </a:lstStyle>
          <a:p>
            <a:r>
              <a:rPr lang="en-GB"/>
              <a:t>Click to edit Master title style</a:t>
            </a:r>
            <a:endParaRPr lang="en-US"/>
          </a:p>
        </p:txBody>
      </p:sp>
      <p:sp>
        <p:nvSpPr>
          <p:cNvPr id="3" name="Subtitle 2">
            <a:extLst>
              <a:ext uri="{FF2B5EF4-FFF2-40B4-BE49-F238E27FC236}">
                <a16:creationId xmlns:a16="http://schemas.microsoft.com/office/drawing/2014/main" id="{6B1C9B2C-54AC-0542-A2B1-2444D7CA0665}"/>
              </a:ext>
            </a:extLst>
          </p:cNvPr>
          <p:cNvSpPr>
            <a:spLocks noGrp="1"/>
          </p:cNvSpPr>
          <p:nvPr>
            <p:ph type="subTitle" idx="1"/>
          </p:nvPr>
        </p:nvSpPr>
        <p:spPr>
          <a:xfrm>
            <a:off x="1143000" y="3741831"/>
            <a:ext cx="6858000" cy="1241425"/>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a:p>
        </p:txBody>
      </p:sp>
    </p:spTree>
    <p:extLst>
      <p:ext uri="{BB962C8B-B14F-4D97-AF65-F5344CB8AC3E}">
        <p14:creationId xmlns:p14="http://schemas.microsoft.com/office/powerpoint/2010/main" val="86643702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1_Title Only">
    <p:spTree>
      <p:nvGrpSpPr>
        <p:cNvPr id="1" name=""/>
        <p:cNvGrpSpPr/>
        <p:nvPr/>
      </p:nvGrpSpPr>
      <p:grpSpPr>
        <a:xfrm>
          <a:off x="0" y="0"/>
          <a:ext cx="0" cy="0"/>
          <a:chOff x="0" y="0"/>
          <a:chExt cx="0" cy="0"/>
        </a:xfrm>
      </p:grpSpPr>
      <p:pic>
        <p:nvPicPr>
          <p:cNvPr id="8" name="Picture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 y="0"/>
            <a:ext cx="9143659" cy="5143499"/>
          </a:xfrm>
          <a:prstGeom prst="rect">
            <a:avLst/>
          </a:prstGeom>
        </p:spPr>
      </p:pic>
      <p:cxnSp>
        <p:nvCxnSpPr>
          <p:cNvPr id="11" name="Straight Connector 10"/>
          <p:cNvCxnSpPr/>
          <p:nvPr userDrawn="1"/>
        </p:nvCxnSpPr>
        <p:spPr>
          <a:xfrm>
            <a:off x="674703" y="2823957"/>
            <a:ext cx="7705817"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12" name="Picture Placeholder 7"/>
          <p:cNvSpPr>
            <a:spLocks noGrp="1"/>
          </p:cNvSpPr>
          <p:nvPr>
            <p:ph type="pic" sz="quarter" idx="10"/>
          </p:nvPr>
        </p:nvSpPr>
        <p:spPr>
          <a:xfrm>
            <a:off x="7439935" y="3434491"/>
            <a:ext cx="1258371" cy="657228"/>
          </a:xfrm>
          <a:prstGeom prst="rect">
            <a:avLst/>
          </a:prstGeom>
        </p:spPr>
        <p:txBody>
          <a:bodyPr/>
          <a:lstStyle/>
          <a:p>
            <a:endParaRPr lang="en-US" dirty="0"/>
          </a:p>
        </p:txBody>
      </p:sp>
      <p:sp>
        <p:nvSpPr>
          <p:cNvPr id="13" name="Picture Placeholder 7"/>
          <p:cNvSpPr>
            <a:spLocks noGrp="1"/>
          </p:cNvSpPr>
          <p:nvPr>
            <p:ph type="pic" sz="quarter" idx="11"/>
          </p:nvPr>
        </p:nvSpPr>
        <p:spPr>
          <a:xfrm>
            <a:off x="7430422" y="4195977"/>
            <a:ext cx="1258371" cy="657228"/>
          </a:xfrm>
          <a:prstGeom prst="rect">
            <a:avLst/>
          </a:prstGeom>
        </p:spPr>
        <p:txBody>
          <a:bodyPr/>
          <a:lstStyle/>
          <a:p>
            <a:endParaRPr lang="en-US"/>
          </a:p>
        </p:txBody>
      </p:sp>
      <p:sp>
        <p:nvSpPr>
          <p:cNvPr id="14" name="Text Placeholder 21"/>
          <p:cNvSpPr>
            <a:spLocks noGrp="1"/>
          </p:cNvSpPr>
          <p:nvPr>
            <p:ph type="body" sz="quarter" idx="13" hasCustomPrompt="1"/>
          </p:nvPr>
        </p:nvSpPr>
        <p:spPr>
          <a:xfrm>
            <a:off x="884241" y="2339310"/>
            <a:ext cx="6110339" cy="2462958"/>
          </a:xfrm>
          <a:prstGeom prst="rect">
            <a:avLst/>
          </a:prstGeom>
        </p:spPr>
        <p:txBody>
          <a:bodyPr/>
          <a:lstStyle>
            <a:lvl1pPr marL="171450" marR="0" indent="-171450" algn="l" defTabSz="685800" rtl="0" eaLnBrk="1" fontAlgn="auto" latinLnBrk="0" hangingPunct="1">
              <a:lnSpc>
                <a:spcPct val="100000"/>
              </a:lnSpc>
              <a:spcBef>
                <a:spcPts val="0"/>
              </a:spcBef>
              <a:spcAft>
                <a:spcPts val="1200"/>
              </a:spcAft>
              <a:buClr>
                <a:srgbClr val="7ECBB6"/>
              </a:buClr>
              <a:buSzPct val="120000"/>
              <a:buFont typeface="Arial" charset="0"/>
              <a:buChar char="•"/>
              <a:tabLst/>
              <a:defRPr sz="2000" b="0" i="0" baseline="0">
                <a:latin typeface="+mn-lt"/>
                <a:ea typeface="Avenir Next" charset="0"/>
                <a:cs typeface="Avenir Next" charset="0"/>
              </a:defRPr>
            </a:lvl1pPr>
            <a:lvl2pPr>
              <a:defRPr b="1" i="0">
                <a:latin typeface="Avenir Next Demi Bold" charset="0"/>
                <a:ea typeface="Avenir Next Demi Bold" charset="0"/>
                <a:cs typeface="Avenir Next Demi Bold" charset="0"/>
              </a:defRPr>
            </a:lvl2pPr>
            <a:lvl3pPr>
              <a:defRPr b="1" i="0">
                <a:latin typeface="Avenir Next Demi Bold" charset="0"/>
                <a:ea typeface="Avenir Next Demi Bold" charset="0"/>
                <a:cs typeface="Avenir Next Demi Bold" charset="0"/>
              </a:defRPr>
            </a:lvl3pPr>
            <a:lvl4pPr>
              <a:defRPr b="1" i="0">
                <a:latin typeface="Avenir Next Demi Bold" charset="0"/>
                <a:ea typeface="Avenir Next Demi Bold" charset="0"/>
                <a:cs typeface="Avenir Next Demi Bold" charset="0"/>
              </a:defRPr>
            </a:lvl4pPr>
            <a:lvl5pPr>
              <a:defRPr b="1" i="0">
                <a:latin typeface="Avenir Next Demi Bold" charset="0"/>
                <a:ea typeface="Avenir Next Demi Bold" charset="0"/>
                <a:cs typeface="Avenir Next Demi Bold" charset="0"/>
              </a:defRPr>
            </a:lvl5pPr>
          </a:lstStyle>
          <a:p>
            <a:pPr lvl="0"/>
            <a:r>
              <a:rPr lang="en-US" dirty="0"/>
              <a:t>Important parts of the bullet can be highlighted in a bold weight for added impact.</a:t>
            </a:r>
          </a:p>
          <a:p>
            <a:pPr lvl="0"/>
            <a:r>
              <a:rPr lang="en-US" dirty="0"/>
              <a:t>Maecenas vitae quam et </a:t>
            </a:r>
            <a:r>
              <a:rPr lang="en-US" dirty="0" err="1"/>
              <a:t>leo</a:t>
            </a:r>
            <a:r>
              <a:rPr lang="en-US" dirty="0"/>
              <a:t> </a:t>
            </a:r>
            <a:r>
              <a:rPr lang="en-US" dirty="0" err="1"/>
              <a:t>vulputate</a:t>
            </a:r>
            <a:r>
              <a:rPr lang="en-US" dirty="0"/>
              <a:t> </a:t>
            </a:r>
            <a:r>
              <a:rPr lang="en-US" dirty="0" err="1"/>
              <a:t>maximus</a:t>
            </a:r>
            <a:r>
              <a:rPr lang="en-US" dirty="0"/>
              <a:t> </a:t>
            </a:r>
            <a:r>
              <a:rPr lang="en-US" dirty="0" err="1"/>
              <a:t>quis</a:t>
            </a:r>
            <a:r>
              <a:rPr lang="en-US" dirty="0"/>
              <a:t> a </a:t>
            </a:r>
            <a:r>
              <a:rPr lang="en-US" dirty="0" err="1"/>
              <a:t>tortor</a:t>
            </a:r>
            <a:r>
              <a:rPr lang="en-US" dirty="0"/>
              <a:t>. </a:t>
            </a:r>
            <a:r>
              <a:rPr lang="en-US" dirty="0" err="1"/>
              <a:t>Vivamus</a:t>
            </a:r>
            <a:r>
              <a:rPr lang="en-US" dirty="0"/>
              <a:t> </a:t>
            </a:r>
            <a:r>
              <a:rPr lang="en-US" dirty="0" err="1"/>
              <a:t>tincidunt</a:t>
            </a:r>
            <a:r>
              <a:rPr lang="en-US" dirty="0"/>
              <a:t> </a:t>
            </a:r>
            <a:r>
              <a:rPr lang="en-US" dirty="0" err="1"/>
              <a:t>lacinia</a:t>
            </a:r>
            <a:r>
              <a:rPr lang="en-US" dirty="0"/>
              <a:t> </a:t>
            </a:r>
            <a:r>
              <a:rPr lang="en-US" dirty="0" err="1"/>
              <a:t>tempor</a:t>
            </a:r>
            <a:r>
              <a:rPr lang="en-US" dirty="0"/>
              <a:t>.</a:t>
            </a:r>
          </a:p>
          <a:p>
            <a:pPr lvl="0"/>
            <a:r>
              <a:rPr lang="en-US" dirty="0" err="1"/>
              <a:t>Nunc</a:t>
            </a:r>
            <a:r>
              <a:rPr lang="en-US" dirty="0"/>
              <a:t> a </a:t>
            </a:r>
            <a:r>
              <a:rPr lang="en-US" dirty="0" err="1"/>
              <a:t>nisl</a:t>
            </a:r>
            <a:r>
              <a:rPr lang="en-US" dirty="0"/>
              <a:t> vitae </a:t>
            </a:r>
            <a:r>
              <a:rPr lang="en-US" dirty="0" err="1"/>
              <a:t>massa</a:t>
            </a:r>
            <a:r>
              <a:rPr lang="en-US" dirty="0"/>
              <a:t> </a:t>
            </a:r>
            <a:r>
              <a:rPr lang="en-US" dirty="0" err="1"/>
              <a:t>volutpat</a:t>
            </a:r>
            <a:r>
              <a:rPr lang="en-US" dirty="0"/>
              <a:t> </a:t>
            </a:r>
            <a:r>
              <a:rPr lang="en-US" dirty="0" err="1"/>
              <a:t>volutpat</a:t>
            </a:r>
            <a:r>
              <a:rPr lang="en-US" dirty="0"/>
              <a:t>. </a:t>
            </a:r>
            <a:r>
              <a:rPr lang="en-US" dirty="0" err="1"/>
              <a:t>Sed</a:t>
            </a:r>
            <a:r>
              <a:rPr lang="en-US" dirty="0"/>
              <a:t> </a:t>
            </a:r>
            <a:r>
              <a:rPr lang="en-US" dirty="0" err="1"/>
              <a:t>bibendum</a:t>
            </a:r>
            <a:r>
              <a:rPr lang="en-US" dirty="0"/>
              <a:t> </a:t>
            </a:r>
            <a:r>
              <a:rPr lang="en-US" dirty="0" err="1"/>
              <a:t>mauris</a:t>
            </a:r>
            <a:r>
              <a:rPr lang="en-US" dirty="0"/>
              <a:t> id </a:t>
            </a:r>
            <a:r>
              <a:rPr lang="en-US" dirty="0" err="1"/>
              <a:t>rutrum</a:t>
            </a:r>
            <a:r>
              <a:rPr lang="en-US" dirty="0"/>
              <a:t> </a:t>
            </a:r>
            <a:r>
              <a:rPr lang="en-US" dirty="0" err="1"/>
              <a:t>feugiat</a:t>
            </a:r>
            <a:r>
              <a:rPr lang="en-US" dirty="0"/>
              <a:t>.</a:t>
            </a:r>
          </a:p>
        </p:txBody>
      </p:sp>
      <p:sp>
        <p:nvSpPr>
          <p:cNvPr id="15" name="Text Placeholder 21"/>
          <p:cNvSpPr>
            <a:spLocks noGrp="1"/>
          </p:cNvSpPr>
          <p:nvPr>
            <p:ph type="body" sz="quarter" idx="14" hasCustomPrompt="1"/>
          </p:nvPr>
        </p:nvSpPr>
        <p:spPr>
          <a:xfrm>
            <a:off x="884242" y="1655966"/>
            <a:ext cx="5373684" cy="380867"/>
          </a:xfrm>
          <a:prstGeom prst="rect">
            <a:avLst/>
          </a:prstGeom>
        </p:spPr>
        <p:txBody>
          <a:bodyPr/>
          <a:lstStyle>
            <a:lvl1pPr marL="0" indent="0">
              <a:buFontTx/>
              <a:buNone/>
              <a:defRPr sz="2000" b="1" i="0" baseline="0">
                <a:solidFill>
                  <a:srgbClr val="7ECBB6"/>
                </a:solidFill>
                <a:latin typeface="+mn-lt"/>
                <a:ea typeface="Avenir Next Demi Bold" charset="0"/>
                <a:cs typeface="Avenir Next Demi Bold" charset="0"/>
              </a:defRPr>
            </a:lvl1pPr>
            <a:lvl2pPr>
              <a:defRPr b="1" i="0">
                <a:latin typeface="Avenir Next Demi Bold" charset="0"/>
                <a:ea typeface="Avenir Next Demi Bold" charset="0"/>
                <a:cs typeface="Avenir Next Demi Bold" charset="0"/>
              </a:defRPr>
            </a:lvl2pPr>
            <a:lvl3pPr>
              <a:defRPr b="1" i="0">
                <a:latin typeface="Avenir Next Demi Bold" charset="0"/>
                <a:ea typeface="Avenir Next Demi Bold" charset="0"/>
                <a:cs typeface="Avenir Next Demi Bold" charset="0"/>
              </a:defRPr>
            </a:lvl3pPr>
            <a:lvl4pPr>
              <a:defRPr b="1" i="0">
                <a:latin typeface="Avenir Next Demi Bold" charset="0"/>
                <a:ea typeface="Avenir Next Demi Bold" charset="0"/>
                <a:cs typeface="Avenir Next Demi Bold" charset="0"/>
              </a:defRPr>
            </a:lvl4pPr>
            <a:lvl5pPr>
              <a:defRPr b="1" i="0">
                <a:latin typeface="Avenir Next Demi Bold" charset="0"/>
                <a:ea typeface="Avenir Next Demi Bold" charset="0"/>
                <a:cs typeface="Avenir Next Demi Bold" charset="0"/>
              </a:defRPr>
            </a:lvl5pPr>
          </a:lstStyle>
          <a:p>
            <a:pPr lvl="0"/>
            <a:r>
              <a:rPr lang="en-US" dirty="0"/>
              <a:t>Page title (minimal text as bullet points)</a:t>
            </a:r>
          </a:p>
          <a:p>
            <a:pPr lvl="0"/>
            <a:endParaRPr lang="en-US" dirty="0"/>
          </a:p>
        </p:txBody>
      </p:sp>
    </p:spTree>
    <p:extLst>
      <p:ext uri="{BB962C8B-B14F-4D97-AF65-F5344CB8AC3E}">
        <p14:creationId xmlns:p14="http://schemas.microsoft.com/office/powerpoint/2010/main" val="363941932"/>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1B632A-C17D-344C-B862-3E0DEB40E34A}"/>
              </a:ext>
            </a:extLst>
          </p:cNvPr>
          <p:cNvSpPr>
            <a:spLocks noGrp="1"/>
          </p:cNvSpPr>
          <p:nvPr>
            <p:ph type="title"/>
          </p:nvPr>
        </p:nvSpPr>
        <p:spPr>
          <a:xfrm>
            <a:off x="126627" y="1559860"/>
            <a:ext cx="6399679" cy="634908"/>
          </a:xfrm>
        </p:spPr>
        <p:txBody>
          <a:bodyPr>
            <a:normAutofit/>
          </a:bodyPr>
          <a:lstStyle>
            <a:lvl1pPr>
              <a:defRPr sz="3600"/>
            </a:lvl1pPr>
          </a:lstStyle>
          <a:p>
            <a:r>
              <a:rPr lang="en-GB" dirty="0"/>
              <a:t>Click to edit Master title style</a:t>
            </a:r>
            <a:endParaRPr lang="en-US" dirty="0"/>
          </a:p>
        </p:txBody>
      </p:sp>
      <p:sp>
        <p:nvSpPr>
          <p:cNvPr id="3" name="Content Placeholder 2">
            <a:extLst>
              <a:ext uri="{FF2B5EF4-FFF2-40B4-BE49-F238E27FC236}">
                <a16:creationId xmlns:a16="http://schemas.microsoft.com/office/drawing/2014/main" id="{C381D145-F059-9643-8E50-E6A87BD73A5F}"/>
              </a:ext>
            </a:extLst>
          </p:cNvPr>
          <p:cNvSpPr>
            <a:spLocks noGrp="1"/>
          </p:cNvSpPr>
          <p:nvPr>
            <p:ph idx="1"/>
          </p:nvPr>
        </p:nvSpPr>
        <p:spPr>
          <a:xfrm>
            <a:off x="126627" y="2259106"/>
            <a:ext cx="8721538" cy="2812489"/>
          </a:xfrm>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Tree>
    <p:extLst>
      <p:ext uri="{BB962C8B-B14F-4D97-AF65-F5344CB8AC3E}">
        <p14:creationId xmlns:p14="http://schemas.microsoft.com/office/powerpoint/2010/main" val="1985092991"/>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1E350C-DCEF-B74E-A4A7-EF91F21DB7C7}"/>
              </a:ext>
            </a:extLst>
          </p:cNvPr>
          <p:cNvSpPr>
            <a:spLocks noGrp="1"/>
          </p:cNvSpPr>
          <p:nvPr>
            <p:ph type="title"/>
          </p:nvPr>
        </p:nvSpPr>
        <p:spPr>
          <a:xfrm>
            <a:off x="628650" y="1963273"/>
            <a:ext cx="7886700" cy="1647638"/>
          </a:xfrm>
        </p:spPr>
        <p:txBody>
          <a:bodyPr anchor="b"/>
          <a:lstStyle>
            <a:lvl1pPr>
              <a:defRPr sz="6000"/>
            </a:lvl1pPr>
          </a:lstStyle>
          <a:p>
            <a:r>
              <a:rPr lang="en-GB"/>
              <a:t>Click to edit Master title style</a:t>
            </a:r>
            <a:endParaRPr lang="en-US"/>
          </a:p>
        </p:txBody>
      </p:sp>
      <p:sp>
        <p:nvSpPr>
          <p:cNvPr id="3" name="Text Placeholder 2">
            <a:extLst>
              <a:ext uri="{FF2B5EF4-FFF2-40B4-BE49-F238E27FC236}">
                <a16:creationId xmlns:a16="http://schemas.microsoft.com/office/drawing/2014/main" id="{5B6A568B-F759-194B-B059-C873E1E7B901}"/>
              </a:ext>
            </a:extLst>
          </p:cNvPr>
          <p:cNvSpPr>
            <a:spLocks noGrp="1"/>
          </p:cNvSpPr>
          <p:nvPr>
            <p:ph type="body" idx="1"/>
          </p:nvPr>
        </p:nvSpPr>
        <p:spPr>
          <a:xfrm>
            <a:off x="628650" y="3629961"/>
            <a:ext cx="7886700" cy="1125538"/>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Tree>
    <p:extLst>
      <p:ext uri="{BB962C8B-B14F-4D97-AF65-F5344CB8AC3E}">
        <p14:creationId xmlns:p14="http://schemas.microsoft.com/office/powerpoint/2010/main" val="3637938062"/>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FFA770-198C-1242-B74A-5FFEF6287DAC}"/>
              </a:ext>
            </a:extLst>
          </p:cNvPr>
          <p:cNvSpPr>
            <a:spLocks noGrp="1"/>
          </p:cNvSpPr>
          <p:nvPr>
            <p:ph type="title"/>
          </p:nvPr>
        </p:nvSpPr>
        <p:spPr>
          <a:xfrm>
            <a:off x="628650" y="1559859"/>
            <a:ext cx="5924550" cy="537882"/>
          </a:xfrm>
        </p:spPr>
        <p:txBody>
          <a:bodyPr>
            <a:noAutofit/>
          </a:bodyPr>
          <a:lstStyle>
            <a:lvl1pPr>
              <a:defRPr sz="3600"/>
            </a:lvl1pPr>
          </a:lstStyle>
          <a:p>
            <a:r>
              <a:rPr lang="en-GB"/>
              <a:t>Click to edit Master title style</a:t>
            </a:r>
            <a:endParaRPr lang="en-US"/>
          </a:p>
        </p:txBody>
      </p:sp>
      <p:sp>
        <p:nvSpPr>
          <p:cNvPr id="3" name="Content Placeholder 2">
            <a:extLst>
              <a:ext uri="{FF2B5EF4-FFF2-40B4-BE49-F238E27FC236}">
                <a16:creationId xmlns:a16="http://schemas.microsoft.com/office/drawing/2014/main" id="{810EF50C-FA6F-D544-B754-F2AAE4839CC9}"/>
              </a:ext>
            </a:extLst>
          </p:cNvPr>
          <p:cNvSpPr>
            <a:spLocks noGrp="1"/>
          </p:cNvSpPr>
          <p:nvPr>
            <p:ph sz="half" idx="1"/>
          </p:nvPr>
        </p:nvSpPr>
        <p:spPr>
          <a:xfrm>
            <a:off x="628650" y="2097740"/>
            <a:ext cx="3867150" cy="2931459"/>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a:extLst>
              <a:ext uri="{FF2B5EF4-FFF2-40B4-BE49-F238E27FC236}">
                <a16:creationId xmlns:a16="http://schemas.microsoft.com/office/drawing/2014/main" id="{C764298F-1AFF-B44F-A64A-76365BDA6829}"/>
              </a:ext>
            </a:extLst>
          </p:cNvPr>
          <p:cNvSpPr>
            <a:spLocks noGrp="1"/>
          </p:cNvSpPr>
          <p:nvPr>
            <p:ph sz="half" idx="2"/>
          </p:nvPr>
        </p:nvSpPr>
        <p:spPr>
          <a:xfrm>
            <a:off x="4648200" y="2097740"/>
            <a:ext cx="3867150" cy="2931459"/>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Tree>
    <p:extLst>
      <p:ext uri="{BB962C8B-B14F-4D97-AF65-F5344CB8AC3E}">
        <p14:creationId xmlns:p14="http://schemas.microsoft.com/office/powerpoint/2010/main" val="4245687614"/>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65AD80-0497-7643-8DFF-9CBB0D023E82}"/>
              </a:ext>
            </a:extLst>
          </p:cNvPr>
          <p:cNvSpPr>
            <a:spLocks noGrp="1"/>
          </p:cNvSpPr>
          <p:nvPr>
            <p:ph type="title"/>
          </p:nvPr>
        </p:nvSpPr>
        <p:spPr>
          <a:xfrm>
            <a:off x="630238" y="274638"/>
            <a:ext cx="7886700" cy="993775"/>
          </a:xfrm>
        </p:spPr>
        <p:txBody>
          <a:bodyPr/>
          <a:lstStyle/>
          <a:p>
            <a:r>
              <a:rPr lang="en-GB"/>
              <a:t>Click to edit Master title style</a:t>
            </a:r>
            <a:endParaRPr lang="en-US"/>
          </a:p>
        </p:txBody>
      </p:sp>
      <p:sp>
        <p:nvSpPr>
          <p:cNvPr id="3" name="Text Placeholder 2">
            <a:extLst>
              <a:ext uri="{FF2B5EF4-FFF2-40B4-BE49-F238E27FC236}">
                <a16:creationId xmlns:a16="http://schemas.microsoft.com/office/drawing/2014/main" id="{587934A1-5A21-4C44-94DE-268200F0669E}"/>
              </a:ext>
            </a:extLst>
          </p:cNvPr>
          <p:cNvSpPr>
            <a:spLocks noGrp="1"/>
          </p:cNvSpPr>
          <p:nvPr>
            <p:ph type="body" idx="1"/>
          </p:nvPr>
        </p:nvSpPr>
        <p:spPr>
          <a:xfrm>
            <a:off x="630238" y="1260475"/>
            <a:ext cx="3868737" cy="6191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75B3017E-8011-7447-9DE5-D0C46C37945E}"/>
              </a:ext>
            </a:extLst>
          </p:cNvPr>
          <p:cNvSpPr>
            <a:spLocks noGrp="1"/>
          </p:cNvSpPr>
          <p:nvPr>
            <p:ph sz="half" idx="2"/>
          </p:nvPr>
        </p:nvSpPr>
        <p:spPr>
          <a:xfrm>
            <a:off x="630238" y="1879600"/>
            <a:ext cx="3868737" cy="2762250"/>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a:extLst>
              <a:ext uri="{FF2B5EF4-FFF2-40B4-BE49-F238E27FC236}">
                <a16:creationId xmlns:a16="http://schemas.microsoft.com/office/drawing/2014/main" id="{3702DAB5-F0E5-0D40-8442-1AECEB5EA9F5}"/>
              </a:ext>
            </a:extLst>
          </p:cNvPr>
          <p:cNvSpPr>
            <a:spLocks noGrp="1"/>
          </p:cNvSpPr>
          <p:nvPr>
            <p:ph type="body" sz="quarter" idx="3"/>
          </p:nvPr>
        </p:nvSpPr>
        <p:spPr>
          <a:xfrm>
            <a:off x="4629150" y="1260475"/>
            <a:ext cx="3887788" cy="6191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1EFA9CD4-C762-DC43-B37B-465C64086200}"/>
              </a:ext>
            </a:extLst>
          </p:cNvPr>
          <p:cNvSpPr>
            <a:spLocks noGrp="1"/>
          </p:cNvSpPr>
          <p:nvPr>
            <p:ph sz="quarter" idx="4"/>
          </p:nvPr>
        </p:nvSpPr>
        <p:spPr>
          <a:xfrm>
            <a:off x="4629150" y="1879600"/>
            <a:ext cx="3887788" cy="2762250"/>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a:extLst>
              <a:ext uri="{FF2B5EF4-FFF2-40B4-BE49-F238E27FC236}">
                <a16:creationId xmlns:a16="http://schemas.microsoft.com/office/drawing/2014/main" id="{7778A020-FC09-2B4D-A713-EAD296400F3D}"/>
              </a:ext>
            </a:extLst>
          </p:cNvPr>
          <p:cNvSpPr>
            <a:spLocks noGrp="1"/>
          </p:cNvSpPr>
          <p:nvPr>
            <p:ph type="dt" sz="half" idx="10"/>
          </p:nvPr>
        </p:nvSpPr>
        <p:spPr/>
        <p:txBody>
          <a:bodyPr/>
          <a:lstStyle/>
          <a:p>
            <a:fld id="{FE7F6BF5-0586-5243-90AD-9267E73B65AE}" type="datetimeFigureOut">
              <a:rPr lang="en-US" smtClean="0"/>
              <a:t>9/25/23</a:t>
            </a:fld>
            <a:endParaRPr lang="en-US"/>
          </a:p>
        </p:txBody>
      </p:sp>
      <p:sp>
        <p:nvSpPr>
          <p:cNvPr id="8" name="Footer Placeholder 7">
            <a:extLst>
              <a:ext uri="{FF2B5EF4-FFF2-40B4-BE49-F238E27FC236}">
                <a16:creationId xmlns:a16="http://schemas.microsoft.com/office/drawing/2014/main" id="{AC9E1EDF-3AA7-2D4F-9AC6-7190C30977E3}"/>
              </a:ext>
            </a:extLst>
          </p:cNvPr>
          <p:cNvSpPr>
            <a:spLocks noGrp="1"/>
          </p:cNvSpPr>
          <p:nvPr>
            <p:ph type="ftr" sz="quarter" idx="11"/>
          </p:nvPr>
        </p:nvSpPr>
        <p:spPr>
          <a:xfrm>
            <a:off x="3028950" y="4767263"/>
            <a:ext cx="3086100" cy="274637"/>
          </a:xfrm>
          <a:prstGeom prst="rect">
            <a:avLst/>
          </a:prstGeom>
        </p:spPr>
        <p:txBody>
          <a:bodyPr/>
          <a:lstStyle/>
          <a:p>
            <a:endParaRPr lang="en-US"/>
          </a:p>
        </p:txBody>
      </p:sp>
      <p:sp>
        <p:nvSpPr>
          <p:cNvPr id="9" name="Slide Number Placeholder 8">
            <a:extLst>
              <a:ext uri="{FF2B5EF4-FFF2-40B4-BE49-F238E27FC236}">
                <a16:creationId xmlns:a16="http://schemas.microsoft.com/office/drawing/2014/main" id="{706AB95D-200C-EC4F-8D1E-F5ADDA3DA860}"/>
              </a:ext>
            </a:extLst>
          </p:cNvPr>
          <p:cNvSpPr>
            <a:spLocks noGrp="1"/>
          </p:cNvSpPr>
          <p:nvPr>
            <p:ph type="sldNum" sz="quarter" idx="12"/>
          </p:nvPr>
        </p:nvSpPr>
        <p:spPr/>
        <p:txBody>
          <a:bodyPr/>
          <a:lstStyle/>
          <a:p>
            <a:fld id="{8644BD62-F2F3-F14B-B406-BC910B0FCC2B}" type="slidenum">
              <a:rPr lang="en-US" smtClean="0"/>
              <a:t>‹#›</a:t>
            </a:fld>
            <a:endParaRPr lang="en-US"/>
          </a:p>
        </p:txBody>
      </p:sp>
    </p:spTree>
    <p:extLst>
      <p:ext uri="{BB962C8B-B14F-4D97-AF65-F5344CB8AC3E}">
        <p14:creationId xmlns:p14="http://schemas.microsoft.com/office/powerpoint/2010/main" val="1266251808"/>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945CE1-AB32-044E-983B-CF58901AE6D6}"/>
              </a:ext>
            </a:extLst>
          </p:cNvPr>
          <p:cNvSpPr>
            <a:spLocks noGrp="1"/>
          </p:cNvSpPr>
          <p:nvPr>
            <p:ph type="title"/>
          </p:nvPr>
        </p:nvSpPr>
        <p:spPr>
          <a:xfrm>
            <a:off x="628650" y="2571750"/>
            <a:ext cx="7886700" cy="993775"/>
          </a:xfrm>
        </p:spPr>
        <p:txBody>
          <a:bodyPr/>
          <a:lstStyle/>
          <a:p>
            <a:r>
              <a:rPr lang="en-GB"/>
              <a:t>Click to edit Master title style</a:t>
            </a:r>
            <a:endParaRPr lang="en-US"/>
          </a:p>
        </p:txBody>
      </p:sp>
    </p:spTree>
    <p:extLst>
      <p:ext uri="{BB962C8B-B14F-4D97-AF65-F5344CB8AC3E}">
        <p14:creationId xmlns:p14="http://schemas.microsoft.com/office/powerpoint/2010/main" val="2780189982"/>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241137932"/>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9993C3-0E00-394B-BF86-1C92F1F663A8}"/>
              </a:ext>
            </a:extLst>
          </p:cNvPr>
          <p:cNvSpPr>
            <a:spLocks noGrp="1"/>
          </p:cNvSpPr>
          <p:nvPr>
            <p:ph type="title"/>
          </p:nvPr>
        </p:nvSpPr>
        <p:spPr>
          <a:xfrm>
            <a:off x="630238" y="1792941"/>
            <a:ext cx="3152868" cy="699247"/>
          </a:xfrm>
        </p:spPr>
        <p:txBody>
          <a:bodyPr anchor="b">
            <a:normAutofit/>
          </a:bodyPr>
          <a:lstStyle>
            <a:lvl1pPr>
              <a:defRPr sz="2400" b="1"/>
            </a:lvl1pPr>
          </a:lstStyle>
          <a:p>
            <a:r>
              <a:rPr lang="en-GB"/>
              <a:t>Click to edit Master title style</a:t>
            </a:r>
            <a:endParaRPr lang="en-US"/>
          </a:p>
        </p:txBody>
      </p:sp>
      <p:sp>
        <p:nvSpPr>
          <p:cNvPr id="3" name="Content Placeholder 2">
            <a:extLst>
              <a:ext uri="{FF2B5EF4-FFF2-40B4-BE49-F238E27FC236}">
                <a16:creationId xmlns:a16="http://schemas.microsoft.com/office/drawing/2014/main" id="{C9BA7434-ECB6-7748-9DA1-C52062E282BC}"/>
              </a:ext>
            </a:extLst>
          </p:cNvPr>
          <p:cNvSpPr>
            <a:spLocks noGrp="1"/>
          </p:cNvSpPr>
          <p:nvPr>
            <p:ph idx="1"/>
          </p:nvPr>
        </p:nvSpPr>
        <p:spPr>
          <a:xfrm>
            <a:off x="3887787" y="1792941"/>
            <a:ext cx="4987271" cy="3230704"/>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a:extLst>
              <a:ext uri="{FF2B5EF4-FFF2-40B4-BE49-F238E27FC236}">
                <a16:creationId xmlns:a16="http://schemas.microsoft.com/office/drawing/2014/main" id="{3B1C4E76-0E18-CF4A-9069-9558DFCED91C}"/>
              </a:ext>
            </a:extLst>
          </p:cNvPr>
          <p:cNvSpPr>
            <a:spLocks noGrp="1"/>
          </p:cNvSpPr>
          <p:nvPr>
            <p:ph type="body" sz="half" idx="2"/>
          </p:nvPr>
        </p:nvSpPr>
        <p:spPr>
          <a:xfrm>
            <a:off x="630238" y="2492189"/>
            <a:ext cx="3152868" cy="2537806"/>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Tree>
    <p:extLst>
      <p:ext uri="{BB962C8B-B14F-4D97-AF65-F5344CB8AC3E}">
        <p14:creationId xmlns:p14="http://schemas.microsoft.com/office/powerpoint/2010/main" val="2308753056"/>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24BE44-85A4-F146-8504-0612A2A5D52A}"/>
              </a:ext>
            </a:extLst>
          </p:cNvPr>
          <p:cNvSpPr>
            <a:spLocks noGrp="1"/>
          </p:cNvSpPr>
          <p:nvPr>
            <p:ph type="title"/>
          </p:nvPr>
        </p:nvSpPr>
        <p:spPr>
          <a:xfrm>
            <a:off x="630238" y="1775009"/>
            <a:ext cx="3152867" cy="708210"/>
          </a:xfrm>
        </p:spPr>
        <p:txBody>
          <a:bodyPr anchor="b">
            <a:normAutofit/>
          </a:bodyPr>
          <a:lstStyle>
            <a:lvl1pPr>
              <a:defRPr sz="2400" b="1"/>
            </a:lvl1pPr>
          </a:lstStyle>
          <a:p>
            <a:r>
              <a:rPr lang="en-GB"/>
              <a:t>Click to edit Master title style</a:t>
            </a:r>
            <a:endParaRPr lang="en-US"/>
          </a:p>
        </p:txBody>
      </p:sp>
      <p:sp>
        <p:nvSpPr>
          <p:cNvPr id="3" name="Picture Placeholder 2">
            <a:extLst>
              <a:ext uri="{FF2B5EF4-FFF2-40B4-BE49-F238E27FC236}">
                <a16:creationId xmlns:a16="http://schemas.microsoft.com/office/drawing/2014/main" id="{29608541-8FA6-A342-A970-A800E7F2C3CB}"/>
              </a:ext>
            </a:extLst>
          </p:cNvPr>
          <p:cNvSpPr>
            <a:spLocks noGrp="1"/>
          </p:cNvSpPr>
          <p:nvPr>
            <p:ph type="pic" idx="1"/>
          </p:nvPr>
        </p:nvSpPr>
        <p:spPr>
          <a:xfrm>
            <a:off x="3887787" y="1775011"/>
            <a:ext cx="4834871" cy="3218329"/>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B837E541-87C3-9645-996A-711ED030930D}"/>
              </a:ext>
            </a:extLst>
          </p:cNvPr>
          <p:cNvSpPr>
            <a:spLocks noGrp="1"/>
          </p:cNvSpPr>
          <p:nvPr>
            <p:ph type="body" sz="half" idx="2"/>
          </p:nvPr>
        </p:nvSpPr>
        <p:spPr>
          <a:xfrm>
            <a:off x="630238" y="2483219"/>
            <a:ext cx="3152868" cy="2510120"/>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Tree>
    <p:extLst>
      <p:ext uri="{BB962C8B-B14F-4D97-AF65-F5344CB8AC3E}">
        <p14:creationId xmlns:p14="http://schemas.microsoft.com/office/powerpoint/2010/main" val="5994526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chemeClr val="accent1"/>
        </a:solidFill>
        <a:effectLst/>
      </p:bgPr>
    </p:bg>
    <p:spTree>
      <p:nvGrpSpPr>
        <p:cNvPr id="1" name=""/>
        <p:cNvGrpSpPr/>
        <p:nvPr/>
      </p:nvGrpSpPr>
      <p:grpSpPr>
        <a:xfrm>
          <a:off x="0" y="0"/>
          <a:ext cx="0" cy="0"/>
          <a:chOff x="0" y="0"/>
          <a:chExt cx="0" cy="0"/>
        </a:xfrm>
      </p:grpSpPr>
      <p:sp>
        <p:nvSpPr>
          <p:cNvPr id="11" name="Freeform 6" title="scalloped circle"/>
          <p:cNvSpPr/>
          <p:nvPr/>
        </p:nvSpPr>
        <p:spPr bwMode="auto">
          <a:xfrm>
            <a:off x="2667763" y="473202"/>
            <a:ext cx="3926681" cy="3921919"/>
          </a:xfrm>
          <a:custGeom>
            <a:avLst/>
            <a:gdLst/>
            <a:ahLst/>
            <a:cxnLst/>
            <a:rect l="0" t="0" r="r" b="b"/>
            <a:pathLst>
              <a:path w="3298" h="3294">
                <a:moveTo>
                  <a:pt x="1649" y="0"/>
                </a:moveTo>
                <a:lnTo>
                  <a:pt x="1681" y="3"/>
                </a:lnTo>
                <a:lnTo>
                  <a:pt x="1712" y="11"/>
                </a:lnTo>
                <a:lnTo>
                  <a:pt x="1742" y="23"/>
                </a:lnTo>
                <a:lnTo>
                  <a:pt x="1773" y="38"/>
                </a:lnTo>
                <a:lnTo>
                  <a:pt x="1802" y="55"/>
                </a:lnTo>
                <a:lnTo>
                  <a:pt x="1832" y="73"/>
                </a:lnTo>
                <a:lnTo>
                  <a:pt x="1862" y="89"/>
                </a:lnTo>
                <a:lnTo>
                  <a:pt x="1892" y="105"/>
                </a:lnTo>
                <a:lnTo>
                  <a:pt x="1921" y="117"/>
                </a:lnTo>
                <a:lnTo>
                  <a:pt x="1953" y="125"/>
                </a:lnTo>
                <a:lnTo>
                  <a:pt x="1984" y="129"/>
                </a:lnTo>
                <a:lnTo>
                  <a:pt x="2017" y="129"/>
                </a:lnTo>
                <a:lnTo>
                  <a:pt x="2051" y="127"/>
                </a:lnTo>
                <a:lnTo>
                  <a:pt x="2085" y="123"/>
                </a:lnTo>
                <a:lnTo>
                  <a:pt x="2119" y="118"/>
                </a:lnTo>
                <a:lnTo>
                  <a:pt x="2153" y="114"/>
                </a:lnTo>
                <a:lnTo>
                  <a:pt x="2187" y="111"/>
                </a:lnTo>
                <a:lnTo>
                  <a:pt x="2219" y="112"/>
                </a:lnTo>
                <a:lnTo>
                  <a:pt x="2250" y="116"/>
                </a:lnTo>
                <a:lnTo>
                  <a:pt x="2280" y="125"/>
                </a:lnTo>
                <a:lnTo>
                  <a:pt x="2305" y="138"/>
                </a:lnTo>
                <a:lnTo>
                  <a:pt x="2329" y="155"/>
                </a:lnTo>
                <a:lnTo>
                  <a:pt x="2350" y="175"/>
                </a:lnTo>
                <a:lnTo>
                  <a:pt x="2371" y="198"/>
                </a:lnTo>
                <a:lnTo>
                  <a:pt x="2390" y="222"/>
                </a:lnTo>
                <a:lnTo>
                  <a:pt x="2409" y="247"/>
                </a:lnTo>
                <a:lnTo>
                  <a:pt x="2428" y="272"/>
                </a:lnTo>
                <a:lnTo>
                  <a:pt x="2447" y="296"/>
                </a:lnTo>
                <a:lnTo>
                  <a:pt x="2467" y="319"/>
                </a:lnTo>
                <a:lnTo>
                  <a:pt x="2490" y="339"/>
                </a:lnTo>
                <a:lnTo>
                  <a:pt x="2512" y="357"/>
                </a:lnTo>
                <a:lnTo>
                  <a:pt x="2537" y="371"/>
                </a:lnTo>
                <a:lnTo>
                  <a:pt x="2564" y="383"/>
                </a:lnTo>
                <a:lnTo>
                  <a:pt x="2593" y="393"/>
                </a:lnTo>
                <a:lnTo>
                  <a:pt x="2623" y="402"/>
                </a:lnTo>
                <a:lnTo>
                  <a:pt x="2653" y="410"/>
                </a:lnTo>
                <a:lnTo>
                  <a:pt x="2684" y="418"/>
                </a:lnTo>
                <a:lnTo>
                  <a:pt x="2713" y="427"/>
                </a:lnTo>
                <a:lnTo>
                  <a:pt x="2742" y="437"/>
                </a:lnTo>
                <a:lnTo>
                  <a:pt x="2769" y="449"/>
                </a:lnTo>
                <a:lnTo>
                  <a:pt x="2793" y="464"/>
                </a:lnTo>
                <a:lnTo>
                  <a:pt x="2815" y="482"/>
                </a:lnTo>
                <a:lnTo>
                  <a:pt x="2833" y="504"/>
                </a:lnTo>
                <a:lnTo>
                  <a:pt x="2848" y="528"/>
                </a:lnTo>
                <a:lnTo>
                  <a:pt x="2860" y="555"/>
                </a:lnTo>
                <a:lnTo>
                  <a:pt x="2870" y="584"/>
                </a:lnTo>
                <a:lnTo>
                  <a:pt x="2879" y="613"/>
                </a:lnTo>
                <a:lnTo>
                  <a:pt x="2887" y="644"/>
                </a:lnTo>
                <a:lnTo>
                  <a:pt x="2895" y="674"/>
                </a:lnTo>
                <a:lnTo>
                  <a:pt x="2904" y="704"/>
                </a:lnTo>
                <a:lnTo>
                  <a:pt x="2914" y="733"/>
                </a:lnTo>
                <a:lnTo>
                  <a:pt x="2926" y="760"/>
                </a:lnTo>
                <a:lnTo>
                  <a:pt x="2940" y="785"/>
                </a:lnTo>
                <a:lnTo>
                  <a:pt x="2958" y="807"/>
                </a:lnTo>
                <a:lnTo>
                  <a:pt x="2978" y="830"/>
                </a:lnTo>
                <a:lnTo>
                  <a:pt x="3001" y="850"/>
                </a:lnTo>
                <a:lnTo>
                  <a:pt x="3025" y="869"/>
                </a:lnTo>
                <a:lnTo>
                  <a:pt x="3051" y="888"/>
                </a:lnTo>
                <a:lnTo>
                  <a:pt x="3076" y="907"/>
                </a:lnTo>
                <a:lnTo>
                  <a:pt x="3100" y="926"/>
                </a:lnTo>
                <a:lnTo>
                  <a:pt x="3123" y="947"/>
                </a:lnTo>
                <a:lnTo>
                  <a:pt x="3143" y="968"/>
                </a:lnTo>
                <a:lnTo>
                  <a:pt x="3160" y="992"/>
                </a:lnTo>
                <a:lnTo>
                  <a:pt x="3173" y="1017"/>
                </a:lnTo>
                <a:lnTo>
                  <a:pt x="3182" y="1047"/>
                </a:lnTo>
                <a:lnTo>
                  <a:pt x="3186" y="1078"/>
                </a:lnTo>
                <a:lnTo>
                  <a:pt x="3187" y="1110"/>
                </a:lnTo>
                <a:lnTo>
                  <a:pt x="3184" y="1144"/>
                </a:lnTo>
                <a:lnTo>
                  <a:pt x="3180" y="1178"/>
                </a:lnTo>
                <a:lnTo>
                  <a:pt x="3175" y="1212"/>
                </a:lnTo>
                <a:lnTo>
                  <a:pt x="3171" y="1246"/>
                </a:lnTo>
                <a:lnTo>
                  <a:pt x="3169" y="1280"/>
                </a:lnTo>
                <a:lnTo>
                  <a:pt x="3169" y="1313"/>
                </a:lnTo>
                <a:lnTo>
                  <a:pt x="3173" y="1344"/>
                </a:lnTo>
                <a:lnTo>
                  <a:pt x="3181" y="1375"/>
                </a:lnTo>
                <a:lnTo>
                  <a:pt x="3193" y="1404"/>
                </a:lnTo>
                <a:lnTo>
                  <a:pt x="3209" y="1434"/>
                </a:lnTo>
                <a:lnTo>
                  <a:pt x="3225" y="1464"/>
                </a:lnTo>
                <a:lnTo>
                  <a:pt x="3243" y="1494"/>
                </a:lnTo>
                <a:lnTo>
                  <a:pt x="3260" y="1523"/>
                </a:lnTo>
                <a:lnTo>
                  <a:pt x="3275" y="1554"/>
                </a:lnTo>
                <a:lnTo>
                  <a:pt x="3287" y="1584"/>
                </a:lnTo>
                <a:lnTo>
                  <a:pt x="3295" y="1615"/>
                </a:lnTo>
                <a:lnTo>
                  <a:pt x="3298" y="1647"/>
                </a:lnTo>
                <a:lnTo>
                  <a:pt x="3295" y="1679"/>
                </a:lnTo>
                <a:lnTo>
                  <a:pt x="3287" y="1710"/>
                </a:lnTo>
                <a:lnTo>
                  <a:pt x="3275" y="1740"/>
                </a:lnTo>
                <a:lnTo>
                  <a:pt x="3260" y="1771"/>
                </a:lnTo>
                <a:lnTo>
                  <a:pt x="3243" y="1800"/>
                </a:lnTo>
                <a:lnTo>
                  <a:pt x="3225" y="1830"/>
                </a:lnTo>
                <a:lnTo>
                  <a:pt x="3209" y="1860"/>
                </a:lnTo>
                <a:lnTo>
                  <a:pt x="3193" y="1890"/>
                </a:lnTo>
                <a:lnTo>
                  <a:pt x="3181" y="1919"/>
                </a:lnTo>
                <a:lnTo>
                  <a:pt x="3173" y="1950"/>
                </a:lnTo>
                <a:lnTo>
                  <a:pt x="3169" y="1981"/>
                </a:lnTo>
                <a:lnTo>
                  <a:pt x="3169" y="2014"/>
                </a:lnTo>
                <a:lnTo>
                  <a:pt x="3171" y="2048"/>
                </a:lnTo>
                <a:lnTo>
                  <a:pt x="3175" y="2082"/>
                </a:lnTo>
                <a:lnTo>
                  <a:pt x="3180" y="2116"/>
                </a:lnTo>
                <a:lnTo>
                  <a:pt x="3184" y="2150"/>
                </a:lnTo>
                <a:lnTo>
                  <a:pt x="3187" y="2184"/>
                </a:lnTo>
                <a:lnTo>
                  <a:pt x="3186" y="2216"/>
                </a:lnTo>
                <a:lnTo>
                  <a:pt x="3182" y="2247"/>
                </a:lnTo>
                <a:lnTo>
                  <a:pt x="3173" y="2277"/>
                </a:lnTo>
                <a:lnTo>
                  <a:pt x="3160" y="2302"/>
                </a:lnTo>
                <a:lnTo>
                  <a:pt x="3143" y="2326"/>
                </a:lnTo>
                <a:lnTo>
                  <a:pt x="3123" y="2347"/>
                </a:lnTo>
                <a:lnTo>
                  <a:pt x="3100" y="2368"/>
                </a:lnTo>
                <a:lnTo>
                  <a:pt x="3076" y="2387"/>
                </a:lnTo>
                <a:lnTo>
                  <a:pt x="3051" y="2406"/>
                </a:lnTo>
                <a:lnTo>
                  <a:pt x="3025" y="2425"/>
                </a:lnTo>
                <a:lnTo>
                  <a:pt x="3001" y="2444"/>
                </a:lnTo>
                <a:lnTo>
                  <a:pt x="2978" y="2464"/>
                </a:lnTo>
                <a:lnTo>
                  <a:pt x="2958" y="2487"/>
                </a:lnTo>
                <a:lnTo>
                  <a:pt x="2940" y="2509"/>
                </a:lnTo>
                <a:lnTo>
                  <a:pt x="2926" y="2534"/>
                </a:lnTo>
                <a:lnTo>
                  <a:pt x="2914" y="2561"/>
                </a:lnTo>
                <a:lnTo>
                  <a:pt x="2904" y="2590"/>
                </a:lnTo>
                <a:lnTo>
                  <a:pt x="2895" y="2620"/>
                </a:lnTo>
                <a:lnTo>
                  <a:pt x="2887" y="2650"/>
                </a:lnTo>
                <a:lnTo>
                  <a:pt x="2879" y="2681"/>
                </a:lnTo>
                <a:lnTo>
                  <a:pt x="2870" y="2710"/>
                </a:lnTo>
                <a:lnTo>
                  <a:pt x="2860" y="2739"/>
                </a:lnTo>
                <a:lnTo>
                  <a:pt x="2848" y="2766"/>
                </a:lnTo>
                <a:lnTo>
                  <a:pt x="2833" y="2790"/>
                </a:lnTo>
                <a:lnTo>
                  <a:pt x="2815" y="2812"/>
                </a:lnTo>
                <a:lnTo>
                  <a:pt x="2793" y="2830"/>
                </a:lnTo>
                <a:lnTo>
                  <a:pt x="2769" y="2845"/>
                </a:lnTo>
                <a:lnTo>
                  <a:pt x="2742" y="2857"/>
                </a:lnTo>
                <a:lnTo>
                  <a:pt x="2713" y="2867"/>
                </a:lnTo>
                <a:lnTo>
                  <a:pt x="2684" y="2876"/>
                </a:lnTo>
                <a:lnTo>
                  <a:pt x="2653" y="2884"/>
                </a:lnTo>
                <a:lnTo>
                  <a:pt x="2623" y="2892"/>
                </a:lnTo>
                <a:lnTo>
                  <a:pt x="2593" y="2901"/>
                </a:lnTo>
                <a:lnTo>
                  <a:pt x="2564" y="2911"/>
                </a:lnTo>
                <a:lnTo>
                  <a:pt x="2537" y="2923"/>
                </a:lnTo>
                <a:lnTo>
                  <a:pt x="2512" y="2937"/>
                </a:lnTo>
                <a:lnTo>
                  <a:pt x="2490" y="2955"/>
                </a:lnTo>
                <a:lnTo>
                  <a:pt x="2467" y="2975"/>
                </a:lnTo>
                <a:lnTo>
                  <a:pt x="2447" y="2998"/>
                </a:lnTo>
                <a:lnTo>
                  <a:pt x="2428" y="3022"/>
                </a:lnTo>
                <a:lnTo>
                  <a:pt x="2409" y="3047"/>
                </a:lnTo>
                <a:lnTo>
                  <a:pt x="2390" y="3072"/>
                </a:lnTo>
                <a:lnTo>
                  <a:pt x="2371" y="3096"/>
                </a:lnTo>
                <a:lnTo>
                  <a:pt x="2350" y="3119"/>
                </a:lnTo>
                <a:lnTo>
                  <a:pt x="2329" y="3139"/>
                </a:lnTo>
                <a:lnTo>
                  <a:pt x="2305" y="3156"/>
                </a:lnTo>
                <a:lnTo>
                  <a:pt x="2280" y="3169"/>
                </a:lnTo>
                <a:lnTo>
                  <a:pt x="2250" y="3178"/>
                </a:lnTo>
                <a:lnTo>
                  <a:pt x="2219" y="3182"/>
                </a:lnTo>
                <a:lnTo>
                  <a:pt x="2187" y="3183"/>
                </a:lnTo>
                <a:lnTo>
                  <a:pt x="2153" y="3180"/>
                </a:lnTo>
                <a:lnTo>
                  <a:pt x="2119" y="3176"/>
                </a:lnTo>
                <a:lnTo>
                  <a:pt x="2085" y="3171"/>
                </a:lnTo>
                <a:lnTo>
                  <a:pt x="2051" y="3167"/>
                </a:lnTo>
                <a:lnTo>
                  <a:pt x="2017" y="3165"/>
                </a:lnTo>
                <a:lnTo>
                  <a:pt x="1984" y="3165"/>
                </a:lnTo>
                <a:lnTo>
                  <a:pt x="1953" y="3169"/>
                </a:lnTo>
                <a:lnTo>
                  <a:pt x="1921" y="3177"/>
                </a:lnTo>
                <a:lnTo>
                  <a:pt x="1892" y="3189"/>
                </a:lnTo>
                <a:lnTo>
                  <a:pt x="1862" y="3205"/>
                </a:lnTo>
                <a:lnTo>
                  <a:pt x="1832" y="3221"/>
                </a:lnTo>
                <a:lnTo>
                  <a:pt x="1802" y="3239"/>
                </a:lnTo>
                <a:lnTo>
                  <a:pt x="1773" y="3256"/>
                </a:lnTo>
                <a:lnTo>
                  <a:pt x="1742" y="3271"/>
                </a:lnTo>
                <a:lnTo>
                  <a:pt x="1712" y="3283"/>
                </a:lnTo>
                <a:lnTo>
                  <a:pt x="1681" y="3291"/>
                </a:lnTo>
                <a:lnTo>
                  <a:pt x="1649" y="3294"/>
                </a:lnTo>
                <a:lnTo>
                  <a:pt x="1617" y="3291"/>
                </a:lnTo>
                <a:lnTo>
                  <a:pt x="1586" y="3283"/>
                </a:lnTo>
                <a:lnTo>
                  <a:pt x="1556" y="3271"/>
                </a:lnTo>
                <a:lnTo>
                  <a:pt x="1525" y="3256"/>
                </a:lnTo>
                <a:lnTo>
                  <a:pt x="1496" y="3239"/>
                </a:lnTo>
                <a:lnTo>
                  <a:pt x="1466" y="3221"/>
                </a:lnTo>
                <a:lnTo>
                  <a:pt x="1436" y="3205"/>
                </a:lnTo>
                <a:lnTo>
                  <a:pt x="1406" y="3189"/>
                </a:lnTo>
                <a:lnTo>
                  <a:pt x="1376" y="3177"/>
                </a:lnTo>
                <a:lnTo>
                  <a:pt x="1345" y="3169"/>
                </a:lnTo>
                <a:lnTo>
                  <a:pt x="1314" y="3165"/>
                </a:lnTo>
                <a:lnTo>
                  <a:pt x="1281" y="3165"/>
                </a:lnTo>
                <a:lnTo>
                  <a:pt x="1247" y="3167"/>
                </a:lnTo>
                <a:lnTo>
                  <a:pt x="1213" y="3171"/>
                </a:lnTo>
                <a:lnTo>
                  <a:pt x="1179" y="3176"/>
                </a:lnTo>
                <a:lnTo>
                  <a:pt x="1145" y="3180"/>
                </a:lnTo>
                <a:lnTo>
                  <a:pt x="1111" y="3183"/>
                </a:lnTo>
                <a:lnTo>
                  <a:pt x="1079" y="3182"/>
                </a:lnTo>
                <a:lnTo>
                  <a:pt x="1048" y="3178"/>
                </a:lnTo>
                <a:lnTo>
                  <a:pt x="1018" y="3169"/>
                </a:lnTo>
                <a:lnTo>
                  <a:pt x="993" y="3156"/>
                </a:lnTo>
                <a:lnTo>
                  <a:pt x="969" y="3139"/>
                </a:lnTo>
                <a:lnTo>
                  <a:pt x="948" y="3119"/>
                </a:lnTo>
                <a:lnTo>
                  <a:pt x="927" y="3096"/>
                </a:lnTo>
                <a:lnTo>
                  <a:pt x="908" y="3072"/>
                </a:lnTo>
                <a:lnTo>
                  <a:pt x="889" y="3047"/>
                </a:lnTo>
                <a:lnTo>
                  <a:pt x="870" y="3022"/>
                </a:lnTo>
                <a:lnTo>
                  <a:pt x="851" y="2998"/>
                </a:lnTo>
                <a:lnTo>
                  <a:pt x="831" y="2975"/>
                </a:lnTo>
                <a:lnTo>
                  <a:pt x="808" y="2955"/>
                </a:lnTo>
                <a:lnTo>
                  <a:pt x="786" y="2937"/>
                </a:lnTo>
                <a:lnTo>
                  <a:pt x="761" y="2923"/>
                </a:lnTo>
                <a:lnTo>
                  <a:pt x="734" y="2911"/>
                </a:lnTo>
                <a:lnTo>
                  <a:pt x="705" y="2901"/>
                </a:lnTo>
                <a:lnTo>
                  <a:pt x="675" y="2892"/>
                </a:lnTo>
                <a:lnTo>
                  <a:pt x="645" y="2884"/>
                </a:lnTo>
                <a:lnTo>
                  <a:pt x="614" y="2876"/>
                </a:lnTo>
                <a:lnTo>
                  <a:pt x="585" y="2867"/>
                </a:lnTo>
                <a:lnTo>
                  <a:pt x="556" y="2857"/>
                </a:lnTo>
                <a:lnTo>
                  <a:pt x="529" y="2845"/>
                </a:lnTo>
                <a:lnTo>
                  <a:pt x="505" y="2830"/>
                </a:lnTo>
                <a:lnTo>
                  <a:pt x="483" y="2812"/>
                </a:lnTo>
                <a:lnTo>
                  <a:pt x="465" y="2790"/>
                </a:lnTo>
                <a:lnTo>
                  <a:pt x="450" y="2766"/>
                </a:lnTo>
                <a:lnTo>
                  <a:pt x="438" y="2739"/>
                </a:lnTo>
                <a:lnTo>
                  <a:pt x="428" y="2710"/>
                </a:lnTo>
                <a:lnTo>
                  <a:pt x="419" y="2681"/>
                </a:lnTo>
                <a:lnTo>
                  <a:pt x="411" y="2650"/>
                </a:lnTo>
                <a:lnTo>
                  <a:pt x="403" y="2620"/>
                </a:lnTo>
                <a:lnTo>
                  <a:pt x="394" y="2590"/>
                </a:lnTo>
                <a:lnTo>
                  <a:pt x="384" y="2561"/>
                </a:lnTo>
                <a:lnTo>
                  <a:pt x="372" y="2534"/>
                </a:lnTo>
                <a:lnTo>
                  <a:pt x="358" y="2509"/>
                </a:lnTo>
                <a:lnTo>
                  <a:pt x="340" y="2487"/>
                </a:lnTo>
                <a:lnTo>
                  <a:pt x="320" y="2464"/>
                </a:lnTo>
                <a:lnTo>
                  <a:pt x="297" y="2444"/>
                </a:lnTo>
                <a:lnTo>
                  <a:pt x="272" y="2425"/>
                </a:lnTo>
                <a:lnTo>
                  <a:pt x="247" y="2406"/>
                </a:lnTo>
                <a:lnTo>
                  <a:pt x="222" y="2387"/>
                </a:lnTo>
                <a:lnTo>
                  <a:pt x="198" y="2368"/>
                </a:lnTo>
                <a:lnTo>
                  <a:pt x="175" y="2347"/>
                </a:lnTo>
                <a:lnTo>
                  <a:pt x="155" y="2326"/>
                </a:lnTo>
                <a:lnTo>
                  <a:pt x="138" y="2302"/>
                </a:lnTo>
                <a:lnTo>
                  <a:pt x="125" y="2277"/>
                </a:lnTo>
                <a:lnTo>
                  <a:pt x="116" y="2247"/>
                </a:lnTo>
                <a:lnTo>
                  <a:pt x="112" y="2216"/>
                </a:lnTo>
                <a:lnTo>
                  <a:pt x="111" y="2184"/>
                </a:lnTo>
                <a:lnTo>
                  <a:pt x="114" y="2150"/>
                </a:lnTo>
                <a:lnTo>
                  <a:pt x="118" y="2116"/>
                </a:lnTo>
                <a:lnTo>
                  <a:pt x="123" y="2082"/>
                </a:lnTo>
                <a:lnTo>
                  <a:pt x="127" y="2048"/>
                </a:lnTo>
                <a:lnTo>
                  <a:pt x="129" y="2014"/>
                </a:lnTo>
                <a:lnTo>
                  <a:pt x="129" y="1981"/>
                </a:lnTo>
                <a:lnTo>
                  <a:pt x="125" y="1950"/>
                </a:lnTo>
                <a:lnTo>
                  <a:pt x="117" y="1919"/>
                </a:lnTo>
                <a:lnTo>
                  <a:pt x="105" y="1890"/>
                </a:lnTo>
                <a:lnTo>
                  <a:pt x="90" y="1860"/>
                </a:lnTo>
                <a:lnTo>
                  <a:pt x="73" y="1830"/>
                </a:lnTo>
                <a:lnTo>
                  <a:pt x="55" y="1800"/>
                </a:lnTo>
                <a:lnTo>
                  <a:pt x="38" y="1771"/>
                </a:lnTo>
                <a:lnTo>
                  <a:pt x="23" y="1740"/>
                </a:lnTo>
                <a:lnTo>
                  <a:pt x="11" y="1710"/>
                </a:lnTo>
                <a:lnTo>
                  <a:pt x="3" y="1679"/>
                </a:lnTo>
                <a:lnTo>
                  <a:pt x="0" y="1647"/>
                </a:lnTo>
                <a:lnTo>
                  <a:pt x="3" y="1615"/>
                </a:lnTo>
                <a:lnTo>
                  <a:pt x="11" y="1584"/>
                </a:lnTo>
                <a:lnTo>
                  <a:pt x="23" y="1554"/>
                </a:lnTo>
                <a:lnTo>
                  <a:pt x="38" y="1523"/>
                </a:lnTo>
                <a:lnTo>
                  <a:pt x="55" y="1494"/>
                </a:lnTo>
                <a:lnTo>
                  <a:pt x="73" y="1464"/>
                </a:lnTo>
                <a:lnTo>
                  <a:pt x="90" y="1434"/>
                </a:lnTo>
                <a:lnTo>
                  <a:pt x="105" y="1404"/>
                </a:lnTo>
                <a:lnTo>
                  <a:pt x="117" y="1375"/>
                </a:lnTo>
                <a:lnTo>
                  <a:pt x="125" y="1344"/>
                </a:lnTo>
                <a:lnTo>
                  <a:pt x="129" y="1313"/>
                </a:lnTo>
                <a:lnTo>
                  <a:pt x="129" y="1280"/>
                </a:lnTo>
                <a:lnTo>
                  <a:pt x="127" y="1246"/>
                </a:lnTo>
                <a:lnTo>
                  <a:pt x="123" y="1212"/>
                </a:lnTo>
                <a:lnTo>
                  <a:pt x="118" y="1178"/>
                </a:lnTo>
                <a:lnTo>
                  <a:pt x="114" y="1144"/>
                </a:lnTo>
                <a:lnTo>
                  <a:pt x="111" y="1110"/>
                </a:lnTo>
                <a:lnTo>
                  <a:pt x="112" y="1078"/>
                </a:lnTo>
                <a:lnTo>
                  <a:pt x="116" y="1047"/>
                </a:lnTo>
                <a:lnTo>
                  <a:pt x="125" y="1017"/>
                </a:lnTo>
                <a:lnTo>
                  <a:pt x="138" y="992"/>
                </a:lnTo>
                <a:lnTo>
                  <a:pt x="155" y="968"/>
                </a:lnTo>
                <a:lnTo>
                  <a:pt x="175" y="947"/>
                </a:lnTo>
                <a:lnTo>
                  <a:pt x="198" y="926"/>
                </a:lnTo>
                <a:lnTo>
                  <a:pt x="222" y="907"/>
                </a:lnTo>
                <a:lnTo>
                  <a:pt x="247" y="888"/>
                </a:lnTo>
                <a:lnTo>
                  <a:pt x="272" y="869"/>
                </a:lnTo>
                <a:lnTo>
                  <a:pt x="297" y="850"/>
                </a:lnTo>
                <a:lnTo>
                  <a:pt x="320" y="830"/>
                </a:lnTo>
                <a:lnTo>
                  <a:pt x="340" y="807"/>
                </a:lnTo>
                <a:lnTo>
                  <a:pt x="358" y="785"/>
                </a:lnTo>
                <a:lnTo>
                  <a:pt x="372" y="760"/>
                </a:lnTo>
                <a:lnTo>
                  <a:pt x="384" y="733"/>
                </a:lnTo>
                <a:lnTo>
                  <a:pt x="394" y="704"/>
                </a:lnTo>
                <a:lnTo>
                  <a:pt x="403" y="674"/>
                </a:lnTo>
                <a:lnTo>
                  <a:pt x="411" y="644"/>
                </a:lnTo>
                <a:lnTo>
                  <a:pt x="419" y="613"/>
                </a:lnTo>
                <a:lnTo>
                  <a:pt x="428" y="584"/>
                </a:lnTo>
                <a:lnTo>
                  <a:pt x="438" y="555"/>
                </a:lnTo>
                <a:lnTo>
                  <a:pt x="450" y="528"/>
                </a:lnTo>
                <a:lnTo>
                  <a:pt x="465" y="504"/>
                </a:lnTo>
                <a:lnTo>
                  <a:pt x="483" y="482"/>
                </a:lnTo>
                <a:lnTo>
                  <a:pt x="505" y="464"/>
                </a:lnTo>
                <a:lnTo>
                  <a:pt x="529" y="449"/>
                </a:lnTo>
                <a:lnTo>
                  <a:pt x="556" y="437"/>
                </a:lnTo>
                <a:lnTo>
                  <a:pt x="585" y="427"/>
                </a:lnTo>
                <a:lnTo>
                  <a:pt x="614" y="418"/>
                </a:lnTo>
                <a:lnTo>
                  <a:pt x="645" y="410"/>
                </a:lnTo>
                <a:lnTo>
                  <a:pt x="675" y="402"/>
                </a:lnTo>
                <a:lnTo>
                  <a:pt x="705" y="393"/>
                </a:lnTo>
                <a:lnTo>
                  <a:pt x="734" y="383"/>
                </a:lnTo>
                <a:lnTo>
                  <a:pt x="761" y="371"/>
                </a:lnTo>
                <a:lnTo>
                  <a:pt x="786" y="357"/>
                </a:lnTo>
                <a:lnTo>
                  <a:pt x="808" y="339"/>
                </a:lnTo>
                <a:lnTo>
                  <a:pt x="831" y="319"/>
                </a:lnTo>
                <a:lnTo>
                  <a:pt x="851" y="296"/>
                </a:lnTo>
                <a:lnTo>
                  <a:pt x="870" y="272"/>
                </a:lnTo>
                <a:lnTo>
                  <a:pt x="889" y="247"/>
                </a:lnTo>
                <a:lnTo>
                  <a:pt x="908" y="222"/>
                </a:lnTo>
                <a:lnTo>
                  <a:pt x="927" y="198"/>
                </a:lnTo>
                <a:lnTo>
                  <a:pt x="948" y="175"/>
                </a:lnTo>
                <a:lnTo>
                  <a:pt x="969" y="155"/>
                </a:lnTo>
                <a:lnTo>
                  <a:pt x="993" y="138"/>
                </a:lnTo>
                <a:lnTo>
                  <a:pt x="1018" y="125"/>
                </a:lnTo>
                <a:lnTo>
                  <a:pt x="1048" y="116"/>
                </a:lnTo>
                <a:lnTo>
                  <a:pt x="1079" y="112"/>
                </a:lnTo>
                <a:lnTo>
                  <a:pt x="1111" y="111"/>
                </a:lnTo>
                <a:lnTo>
                  <a:pt x="1145" y="114"/>
                </a:lnTo>
                <a:lnTo>
                  <a:pt x="1179" y="118"/>
                </a:lnTo>
                <a:lnTo>
                  <a:pt x="1213" y="123"/>
                </a:lnTo>
                <a:lnTo>
                  <a:pt x="1247" y="127"/>
                </a:lnTo>
                <a:lnTo>
                  <a:pt x="1281" y="129"/>
                </a:lnTo>
                <a:lnTo>
                  <a:pt x="1314" y="129"/>
                </a:lnTo>
                <a:lnTo>
                  <a:pt x="1345" y="125"/>
                </a:lnTo>
                <a:lnTo>
                  <a:pt x="1376" y="117"/>
                </a:lnTo>
                <a:lnTo>
                  <a:pt x="1406" y="105"/>
                </a:lnTo>
                <a:lnTo>
                  <a:pt x="1436" y="89"/>
                </a:lnTo>
                <a:lnTo>
                  <a:pt x="1466" y="73"/>
                </a:lnTo>
                <a:lnTo>
                  <a:pt x="1496" y="55"/>
                </a:lnTo>
                <a:lnTo>
                  <a:pt x="1525" y="38"/>
                </a:lnTo>
                <a:lnTo>
                  <a:pt x="1556" y="23"/>
                </a:lnTo>
                <a:lnTo>
                  <a:pt x="1586" y="11"/>
                </a:lnTo>
                <a:lnTo>
                  <a:pt x="1617" y="3"/>
                </a:lnTo>
                <a:lnTo>
                  <a:pt x="1649" y="0"/>
                </a:lnTo>
                <a:close/>
              </a:path>
            </a:pathLst>
          </a:custGeom>
          <a:solidFill>
            <a:schemeClr val="bg2"/>
          </a:solidFill>
          <a:ln w="0">
            <a:noFill/>
            <a:prstDash val="solid"/>
            <a:round/>
            <a:headEnd/>
            <a:tailEnd/>
          </a:ln>
        </p:spPr>
      </p:sp>
      <p:sp>
        <p:nvSpPr>
          <p:cNvPr id="2" name="Title 1"/>
          <p:cNvSpPr>
            <a:spLocks noGrp="1"/>
          </p:cNvSpPr>
          <p:nvPr>
            <p:ph type="ctrTitle"/>
          </p:nvPr>
        </p:nvSpPr>
        <p:spPr>
          <a:xfrm>
            <a:off x="808892" y="823791"/>
            <a:ext cx="7738814" cy="3296241"/>
          </a:xfrm>
        </p:spPr>
        <p:txBody>
          <a:bodyPr anchor="ctr">
            <a:noAutofit/>
          </a:bodyPr>
          <a:lstStyle>
            <a:lvl1pPr algn="ctr">
              <a:defRPr sz="7500" spc="600" baseline="0"/>
            </a:lvl1pPr>
          </a:lstStyle>
          <a:p>
            <a:r>
              <a:rPr lang="en-GB"/>
              <a:t>Click to edit Master title style</a:t>
            </a:r>
            <a:endParaRPr lang="en-US" dirty="0"/>
          </a:p>
        </p:txBody>
      </p:sp>
      <p:sp>
        <p:nvSpPr>
          <p:cNvPr id="3" name="Subtitle 2"/>
          <p:cNvSpPr>
            <a:spLocks noGrp="1"/>
          </p:cNvSpPr>
          <p:nvPr>
            <p:ph type="subTitle" idx="1"/>
          </p:nvPr>
        </p:nvSpPr>
        <p:spPr>
          <a:xfrm>
            <a:off x="1661284" y="4484398"/>
            <a:ext cx="6034030" cy="556709"/>
          </a:xfrm>
        </p:spPr>
        <p:txBody>
          <a:bodyPr anchor="t">
            <a:normAutofit/>
          </a:bodyPr>
          <a:lstStyle>
            <a:lvl1pPr marL="0" indent="0" algn="ctr">
              <a:lnSpc>
                <a:spcPct val="100000"/>
              </a:lnSpc>
              <a:buNone/>
              <a:defRPr sz="1500" b="1" i="0" cap="all" spc="300" baseline="0">
                <a:solidFill>
                  <a:schemeClr val="tx2"/>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GB"/>
              <a:t>Click to edit Master subtitle style</a:t>
            </a:r>
            <a:endParaRPr lang="en-US" dirty="0"/>
          </a:p>
        </p:txBody>
      </p:sp>
      <p:sp>
        <p:nvSpPr>
          <p:cNvPr id="4" name="Date Placeholder 3"/>
          <p:cNvSpPr>
            <a:spLocks noGrp="1"/>
          </p:cNvSpPr>
          <p:nvPr>
            <p:ph type="dt" sz="half" idx="10"/>
          </p:nvPr>
        </p:nvSpPr>
        <p:spPr>
          <a:xfrm>
            <a:off x="808892" y="4781759"/>
            <a:ext cx="1747292" cy="261347"/>
          </a:xfrm>
        </p:spPr>
        <p:txBody>
          <a:bodyPr/>
          <a:lstStyle>
            <a:lvl1pPr>
              <a:defRPr baseline="0">
                <a:solidFill>
                  <a:schemeClr val="accent1">
                    <a:lumMod val="50000"/>
                  </a:schemeClr>
                </a:solidFill>
              </a:defRPr>
            </a:lvl1pPr>
          </a:lstStyle>
          <a:p>
            <a:fld id="{1D60D8A8-B137-3C4E-9103-8B96EC669337}" type="datetimeFigureOut">
              <a:rPr lang="en-US" smtClean="0"/>
              <a:t>9/25/23</a:t>
            </a:fld>
            <a:endParaRPr lang="en-US" dirty="0"/>
          </a:p>
        </p:txBody>
      </p:sp>
      <p:sp>
        <p:nvSpPr>
          <p:cNvPr id="5" name="Footer Placeholder 4"/>
          <p:cNvSpPr>
            <a:spLocks noGrp="1"/>
          </p:cNvSpPr>
          <p:nvPr>
            <p:ph type="ftr" sz="quarter" idx="11"/>
          </p:nvPr>
        </p:nvSpPr>
        <p:spPr>
          <a:xfrm>
            <a:off x="3135249" y="4781759"/>
            <a:ext cx="3086100" cy="259347"/>
          </a:xfrm>
        </p:spPr>
        <p:txBody>
          <a:bodyPr/>
          <a:lstStyle>
            <a:lvl1pPr>
              <a:defRPr baseline="0">
                <a:solidFill>
                  <a:schemeClr val="accent1">
                    <a:lumMod val="50000"/>
                  </a:schemeClr>
                </a:solidFill>
              </a:defRPr>
            </a:lvl1pPr>
          </a:lstStyle>
          <a:p>
            <a:endParaRPr lang="en-US" dirty="0"/>
          </a:p>
        </p:txBody>
      </p:sp>
      <p:sp>
        <p:nvSpPr>
          <p:cNvPr id="6" name="Slide Number Placeholder 5"/>
          <p:cNvSpPr>
            <a:spLocks noGrp="1"/>
          </p:cNvSpPr>
          <p:nvPr>
            <p:ph type="sldNum" sz="quarter" idx="12"/>
          </p:nvPr>
        </p:nvSpPr>
        <p:spPr>
          <a:xfrm>
            <a:off x="6800414" y="4781759"/>
            <a:ext cx="1747292" cy="259347"/>
          </a:xfrm>
        </p:spPr>
        <p:txBody>
          <a:bodyPr/>
          <a:lstStyle>
            <a:lvl1pPr>
              <a:defRPr baseline="0">
                <a:solidFill>
                  <a:schemeClr val="accent1">
                    <a:lumMod val="50000"/>
                  </a:schemeClr>
                </a:solidFill>
              </a:defRPr>
            </a:lvl1pPr>
          </a:lstStyle>
          <a:p>
            <a:fld id="{9D1DC1C9-DE98-8841-80C4-2024356EA3BE}" type="slidenum">
              <a:rPr lang="en-US" smtClean="0"/>
              <a:t>‹#›</a:t>
            </a:fld>
            <a:endParaRPr lang="en-US" dirty="0"/>
          </a:p>
        </p:txBody>
      </p:sp>
      <p:sp>
        <p:nvSpPr>
          <p:cNvPr id="13" name="Rectangle 12" title="left edge border"/>
          <p:cNvSpPr/>
          <p:nvPr/>
        </p:nvSpPr>
        <p:spPr>
          <a:xfrm>
            <a:off x="0" y="0"/>
            <a:ext cx="212598" cy="51435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18949302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10"/>
          </p:nvPr>
        </p:nvSpPr>
        <p:spPr/>
        <p:txBody>
          <a:bodyPr/>
          <a:lstStyle/>
          <a:p>
            <a:fld id="{1D60D8A8-B137-3C4E-9103-8B96EC669337}" type="datetimeFigureOut">
              <a:rPr lang="en-US" smtClean="0"/>
              <a:t>9/25/23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D1DC1C9-DE98-8841-80C4-2024356EA3BE}" type="slidenum">
              <a:rPr lang="en-US" smtClean="0"/>
              <a:t>‹#›</a:t>
            </a:fld>
            <a:endParaRPr lang="en-US" dirty="0"/>
          </a:p>
        </p:txBody>
      </p:sp>
    </p:spTree>
    <p:extLst>
      <p:ext uri="{BB962C8B-B14F-4D97-AF65-F5344CB8AC3E}">
        <p14:creationId xmlns:p14="http://schemas.microsoft.com/office/powerpoint/2010/main" val="154105739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432197" y="805417"/>
            <a:ext cx="6140303" cy="3048470"/>
          </a:xfrm>
        </p:spPr>
        <p:txBody>
          <a:bodyPr anchor="b">
            <a:normAutofit/>
          </a:bodyPr>
          <a:lstStyle>
            <a:lvl1pPr>
              <a:defRPr sz="6300" spc="600" baseline="0">
                <a:solidFill>
                  <a:schemeClr val="tx2"/>
                </a:solidFill>
              </a:defRPr>
            </a:lvl1pPr>
          </a:lstStyle>
          <a:p>
            <a:r>
              <a:rPr lang="en-GB"/>
              <a:t>Click to edit Master title style</a:t>
            </a:r>
            <a:endParaRPr lang="en-US" dirty="0"/>
          </a:p>
        </p:txBody>
      </p:sp>
      <p:sp>
        <p:nvSpPr>
          <p:cNvPr id="3" name="Text Placeholder 2"/>
          <p:cNvSpPr>
            <a:spLocks noGrp="1"/>
          </p:cNvSpPr>
          <p:nvPr>
            <p:ph type="body" idx="1"/>
          </p:nvPr>
        </p:nvSpPr>
        <p:spPr>
          <a:xfrm>
            <a:off x="2432198" y="3869836"/>
            <a:ext cx="5263116" cy="713351"/>
          </a:xfrm>
        </p:spPr>
        <p:txBody>
          <a:bodyPr>
            <a:normAutofit/>
          </a:bodyPr>
          <a:lstStyle>
            <a:lvl1pPr marL="0" indent="0">
              <a:lnSpc>
                <a:spcPct val="100000"/>
              </a:lnSpc>
              <a:buNone/>
              <a:defRPr sz="1500" b="1" i="0" cap="all" spc="300" baseline="0">
                <a:solidFill>
                  <a:schemeClr val="accent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a:xfrm>
            <a:off x="2427410" y="4781759"/>
            <a:ext cx="1120460" cy="261347"/>
          </a:xfrm>
        </p:spPr>
        <p:txBody>
          <a:bodyPr/>
          <a:lstStyle>
            <a:lvl1pPr>
              <a:defRPr baseline="0">
                <a:solidFill>
                  <a:schemeClr val="tx2"/>
                </a:solidFill>
              </a:defRPr>
            </a:lvl1pPr>
          </a:lstStyle>
          <a:p>
            <a:fld id="{1D60D8A8-B137-3C4E-9103-8B96EC669337}" type="datetimeFigureOut">
              <a:rPr lang="en-US" smtClean="0"/>
              <a:t>9/25/23</a:t>
            </a:fld>
            <a:endParaRPr lang="en-US" dirty="0"/>
          </a:p>
        </p:txBody>
      </p:sp>
      <p:sp>
        <p:nvSpPr>
          <p:cNvPr id="5" name="Footer Placeholder 4"/>
          <p:cNvSpPr>
            <a:spLocks noGrp="1"/>
          </p:cNvSpPr>
          <p:nvPr>
            <p:ph type="ftr" sz="quarter" idx="11"/>
          </p:nvPr>
        </p:nvSpPr>
        <p:spPr>
          <a:xfrm>
            <a:off x="3959298" y="4781759"/>
            <a:ext cx="3086100" cy="259347"/>
          </a:xfrm>
        </p:spPr>
        <p:txBody>
          <a:bodyPr/>
          <a:lstStyle>
            <a:lvl1pPr>
              <a:defRPr baseline="0">
                <a:solidFill>
                  <a:schemeClr val="tx2"/>
                </a:solidFill>
              </a:defRPr>
            </a:lvl1pPr>
          </a:lstStyle>
          <a:p>
            <a:endParaRPr lang="en-US" dirty="0"/>
          </a:p>
        </p:txBody>
      </p:sp>
      <p:sp>
        <p:nvSpPr>
          <p:cNvPr id="6" name="Slide Number Placeholder 5"/>
          <p:cNvSpPr>
            <a:spLocks noGrp="1"/>
          </p:cNvSpPr>
          <p:nvPr>
            <p:ph type="sldNum" sz="quarter" idx="12"/>
          </p:nvPr>
        </p:nvSpPr>
        <p:spPr>
          <a:xfrm>
            <a:off x="7456825" y="4781759"/>
            <a:ext cx="1115675" cy="259347"/>
          </a:xfrm>
        </p:spPr>
        <p:txBody>
          <a:bodyPr/>
          <a:lstStyle>
            <a:lvl1pPr>
              <a:defRPr baseline="0">
                <a:solidFill>
                  <a:schemeClr val="tx2"/>
                </a:solidFill>
              </a:defRPr>
            </a:lvl1pPr>
          </a:lstStyle>
          <a:p>
            <a:fld id="{9D1DC1C9-DE98-8841-80C4-2024356EA3BE}" type="slidenum">
              <a:rPr lang="en-US" smtClean="0"/>
              <a:t>‹#›</a:t>
            </a:fld>
            <a:endParaRPr lang="en-US" dirty="0"/>
          </a:p>
        </p:txBody>
      </p:sp>
      <p:grpSp>
        <p:nvGrpSpPr>
          <p:cNvPr id="7" name="Group 6" title="left scallop shape"/>
          <p:cNvGrpSpPr/>
          <p:nvPr/>
        </p:nvGrpSpPr>
        <p:grpSpPr>
          <a:xfrm>
            <a:off x="0" y="0"/>
            <a:ext cx="2110979" cy="5143500"/>
            <a:chOff x="0" y="0"/>
            <a:chExt cx="2814638" cy="6858000"/>
          </a:xfrm>
        </p:grpSpPr>
        <p:sp>
          <p:nvSpPr>
            <p:cNvPr id="11" name="Freeform 6" title="left scallop shape"/>
            <p:cNvSpPr/>
            <p:nvPr/>
          </p:nvSpPr>
          <p:spPr bwMode="auto">
            <a:xfrm>
              <a:off x="0" y="0"/>
              <a:ext cx="2814638" cy="6858000"/>
            </a:xfrm>
            <a:custGeom>
              <a:avLst/>
              <a:gdLst/>
              <a:ahLst/>
              <a:cxnLst/>
              <a:rect l="0" t="0" r="r" b="b"/>
              <a:pathLst>
                <a:path w="1773" h="4320">
                  <a:moveTo>
                    <a:pt x="0" y="0"/>
                  </a:moveTo>
                  <a:lnTo>
                    <a:pt x="891" y="0"/>
                  </a:lnTo>
                  <a:lnTo>
                    <a:pt x="906" y="56"/>
                  </a:lnTo>
                  <a:lnTo>
                    <a:pt x="921" y="111"/>
                  </a:lnTo>
                  <a:lnTo>
                    <a:pt x="938" y="165"/>
                  </a:lnTo>
                  <a:lnTo>
                    <a:pt x="957" y="217"/>
                  </a:lnTo>
                  <a:lnTo>
                    <a:pt x="980" y="266"/>
                  </a:lnTo>
                  <a:lnTo>
                    <a:pt x="1007" y="312"/>
                  </a:lnTo>
                  <a:lnTo>
                    <a:pt x="1036" y="351"/>
                  </a:lnTo>
                  <a:lnTo>
                    <a:pt x="1069" y="387"/>
                  </a:lnTo>
                  <a:lnTo>
                    <a:pt x="1105" y="422"/>
                  </a:lnTo>
                  <a:lnTo>
                    <a:pt x="1145" y="456"/>
                  </a:lnTo>
                  <a:lnTo>
                    <a:pt x="1185" y="487"/>
                  </a:lnTo>
                  <a:lnTo>
                    <a:pt x="1227" y="520"/>
                  </a:lnTo>
                  <a:lnTo>
                    <a:pt x="1270" y="551"/>
                  </a:lnTo>
                  <a:lnTo>
                    <a:pt x="1311" y="584"/>
                  </a:lnTo>
                  <a:lnTo>
                    <a:pt x="1352" y="617"/>
                  </a:lnTo>
                  <a:lnTo>
                    <a:pt x="1390" y="651"/>
                  </a:lnTo>
                  <a:lnTo>
                    <a:pt x="1425" y="687"/>
                  </a:lnTo>
                  <a:lnTo>
                    <a:pt x="1456" y="725"/>
                  </a:lnTo>
                  <a:lnTo>
                    <a:pt x="1484" y="765"/>
                  </a:lnTo>
                  <a:lnTo>
                    <a:pt x="1505" y="808"/>
                  </a:lnTo>
                  <a:lnTo>
                    <a:pt x="1521" y="856"/>
                  </a:lnTo>
                  <a:lnTo>
                    <a:pt x="1530" y="907"/>
                  </a:lnTo>
                  <a:lnTo>
                    <a:pt x="1534" y="960"/>
                  </a:lnTo>
                  <a:lnTo>
                    <a:pt x="1534" y="1013"/>
                  </a:lnTo>
                  <a:lnTo>
                    <a:pt x="1530" y="1068"/>
                  </a:lnTo>
                  <a:lnTo>
                    <a:pt x="1523" y="1125"/>
                  </a:lnTo>
                  <a:lnTo>
                    <a:pt x="1515" y="1181"/>
                  </a:lnTo>
                  <a:lnTo>
                    <a:pt x="1508" y="1237"/>
                  </a:lnTo>
                  <a:lnTo>
                    <a:pt x="1501" y="1293"/>
                  </a:lnTo>
                  <a:lnTo>
                    <a:pt x="1496" y="1350"/>
                  </a:lnTo>
                  <a:lnTo>
                    <a:pt x="1494" y="1405"/>
                  </a:lnTo>
                  <a:lnTo>
                    <a:pt x="1497" y="1458"/>
                  </a:lnTo>
                  <a:lnTo>
                    <a:pt x="1504" y="1511"/>
                  </a:lnTo>
                  <a:lnTo>
                    <a:pt x="1517" y="1560"/>
                  </a:lnTo>
                  <a:lnTo>
                    <a:pt x="1535" y="1610"/>
                  </a:lnTo>
                  <a:lnTo>
                    <a:pt x="1557" y="1659"/>
                  </a:lnTo>
                  <a:lnTo>
                    <a:pt x="1583" y="1708"/>
                  </a:lnTo>
                  <a:lnTo>
                    <a:pt x="1611" y="1757"/>
                  </a:lnTo>
                  <a:lnTo>
                    <a:pt x="1640" y="1807"/>
                  </a:lnTo>
                  <a:lnTo>
                    <a:pt x="1669" y="1855"/>
                  </a:lnTo>
                  <a:lnTo>
                    <a:pt x="1696" y="1905"/>
                  </a:lnTo>
                  <a:lnTo>
                    <a:pt x="1721" y="1954"/>
                  </a:lnTo>
                  <a:lnTo>
                    <a:pt x="1742" y="2006"/>
                  </a:lnTo>
                  <a:lnTo>
                    <a:pt x="1759" y="2057"/>
                  </a:lnTo>
                  <a:lnTo>
                    <a:pt x="1769" y="2108"/>
                  </a:lnTo>
                  <a:lnTo>
                    <a:pt x="1773" y="2160"/>
                  </a:lnTo>
                  <a:lnTo>
                    <a:pt x="1769" y="2212"/>
                  </a:lnTo>
                  <a:lnTo>
                    <a:pt x="1759" y="2263"/>
                  </a:lnTo>
                  <a:lnTo>
                    <a:pt x="1742" y="2314"/>
                  </a:lnTo>
                  <a:lnTo>
                    <a:pt x="1721" y="2366"/>
                  </a:lnTo>
                  <a:lnTo>
                    <a:pt x="1696" y="2415"/>
                  </a:lnTo>
                  <a:lnTo>
                    <a:pt x="1669" y="2465"/>
                  </a:lnTo>
                  <a:lnTo>
                    <a:pt x="1640" y="2513"/>
                  </a:lnTo>
                  <a:lnTo>
                    <a:pt x="1611" y="2563"/>
                  </a:lnTo>
                  <a:lnTo>
                    <a:pt x="1583" y="2612"/>
                  </a:lnTo>
                  <a:lnTo>
                    <a:pt x="1557" y="2661"/>
                  </a:lnTo>
                  <a:lnTo>
                    <a:pt x="1535" y="2710"/>
                  </a:lnTo>
                  <a:lnTo>
                    <a:pt x="1517" y="2760"/>
                  </a:lnTo>
                  <a:lnTo>
                    <a:pt x="1504" y="2809"/>
                  </a:lnTo>
                  <a:lnTo>
                    <a:pt x="1497" y="2862"/>
                  </a:lnTo>
                  <a:lnTo>
                    <a:pt x="1494" y="2915"/>
                  </a:lnTo>
                  <a:lnTo>
                    <a:pt x="1496" y="2970"/>
                  </a:lnTo>
                  <a:lnTo>
                    <a:pt x="1501" y="3027"/>
                  </a:lnTo>
                  <a:lnTo>
                    <a:pt x="1508" y="3083"/>
                  </a:lnTo>
                  <a:lnTo>
                    <a:pt x="1515" y="3139"/>
                  </a:lnTo>
                  <a:lnTo>
                    <a:pt x="1523" y="3195"/>
                  </a:lnTo>
                  <a:lnTo>
                    <a:pt x="1530" y="3252"/>
                  </a:lnTo>
                  <a:lnTo>
                    <a:pt x="1534" y="3307"/>
                  </a:lnTo>
                  <a:lnTo>
                    <a:pt x="1534" y="3360"/>
                  </a:lnTo>
                  <a:lnTo>
                    <a:pt x="1530" y="3413"/>
                  </a:lnTo>
                  <a:lnTo>
                    <a:pt x="1521" y="3464"/>
                  </a:lnTo>
                  <a:lnTo>
                    <a:pt x="1505" y="3512"/>
                  </a:lnTo>
                  <a:lnTo>
                    <a:pt x="1484" y="3555"/>
                  </a:lnTo>
                  <a:lnTo>
                    <a:pt x="1456" y="3595"/>
                  </a:lnTo>
                  <a:lnTo>
                    <a:pt x="1425" y="3633"/>
                  </a:lnTo>
                  <a:lnTo>
                    <a:pt x="1390" y="3669"/>
                  </a:lnTo>
                  <a:lnTo>
                    <a:pt x="1352" y="3703"/>
                  </a:lnTo>
                  <a:lnTo>
                    <a:pt x="1311" y="3736"/>
                  </a:lnTo>
                  <a:lnTo>
                    <a:pt x="1270" y="3769"/>
                  </a:lnTo>
                  <a:lnTo>
                    <a:pt x="1227" y="3800"/>
                  </a:lnTo>
                  <a:lnTo>
                    <a:pt x="1185" y="3833"/>
                  </a:lnTo>
                  <a:lnTo>
                    <a:pt x="1145" y="3864"/>
                  </a:lnTo>
                  <a:lnTo>
                    <a:pt x="1105" y="3898"/>
                  </a:lnTo>
                  <a:lnTo>
                    <a:pt x="1069" y="3933"/>
                  </a:lnTo>
                  <a:lnTo>
                    <a:pt x="1036" y="3969"/>
                  </a:lnTo>
                  <a:lnTo>
                    <a:pt x="1007" y="4008"/>
                  </a:lnTo>
                  <a:lnTo>
                    <a:pt x="980" y="4054"/>
                  </a:lnTo>
                  <a:lnTo>
                    <a:pt x="957" y="4103"/>
                  </a:lnTo>
                  <a:lnTo>
                    <a:pt x="938" y="4155"/>
                  </a:lnTo>
                  <a:lnTo>
                    <a:pt x="921" y="4209"/>
                  </a:lnTo>
                  <a:lnTo>
                    <a:pt x="906" y="4264"/>
                  </a:lnTo>
                  <a:lnTo>
                    <a:pt x="891" y="4320"/>
                  </a:lnTo>
                  <a:lnTo>
                    <a:pt x="0" y="4320"/>
                  </a:lnTo>
                  <a:lnTo>
                    <a:pt x="0" y="0"/>
                  </a:lnTo>
                  <a:close/>
                </a:path>
              </a:pathLst>
            </a:custGeom>
            <a:solidFill>
              <a:schemeClr val="tx2"/>
            </a:solidFill>
            <a:ln w="0">
              <a:noFill/>
              <a:prstDash val="solid"/>
              <a:round/>
              <a:headEnd/>
              <a:tailEnd/>
            </a:ln>
          </p:spPr>
        </p:sp>
        <p:sp>
          <p:nvSpPr>
            <p:cNvPr id="16" name="Freeform 11" title="left scallop inline"/>
            <p:cNvSpPr/>
            <p:nvPr/>
          </p:nvSpPr>
          <p:spPr bwMode="auto">
            <a:xfrm>
              <a:off x="874382" y="0"/>
              <a:ext cx="1646238" cy="6858000"/>
            </a:xfrm>
            <a:custGeom>
              <a:avLst/>
              <a:gdLst/>
              <a:ahLst/>
              <a:cxnLst/>
              <a:rect l="0" t="0" r="r" b="b"/>
              <a:pathLst>
                <a:path w="1037" h="4320">
                  <a:moveTo>
                    <a:pt x="0" y="0"/>
                  </a:moveTo>
                  <a:lnTo>
                    <a:pt x="171" y="0"/>
                  </a:lnTo>
                  <a:lnTo>
                    <a:pt x="188" y="55"/>
                  </a:lnTo>
                  <a:lnTo>
                    <a:pt x="204" y="110"/>
                  </a:lnTo>
                  <a:lnTo>
                    <a:pt x="220" y="166"/>
                  </a:lnTo>
                  <a:lnTo>
                    <a:pt x="234" y="223"/>
                  </a:lnTo>
                  <a:lnTo>
                    <a:pt x="251" y="278"/>
                  </a:lnTo>
                  <a:lnTo>
                    <a:pt x="269" y="331"/>
                  </a:lnTo>
                  <a:lnTo>
                    <a:pt x="292" y="381"/>
                  </a:lnTo>
                  <a:lnTo>
                    <a:pt x="319" y="427"/>
                  </a:lnTo>
                  <a:lnTo>
                    <a:pt x="349" y="466"/>
                  </a:lnTo>
                  <a:lnTo>
                    <a:pt x="382" y="503"/>
                  </a:lnTo>
                  <a:lnTo>
                    <a:pt x="420" y="537"/>
                  </a:lnTo>
                  <a:lnTo>
                    <a:pt x="460" y="571"/>
                  </a:lnTo>
                  <a:lnTo>
                    <a:pt x="502" y="603"/>
                  </a:lnTo>
                  <a:lnTo>
                    <a:pt x="544" y="635"/>
                  </a:lnTo>
                  <a:lnTo>
                    <a:pt x="587" y="668"/>
                  </a:lnTo>
                  <a:lnTo>
                    <a:pt x="628" y="700"/>
                  </a:lnTo>
                  <a:lnTo>
                    <a:pt x="667" y="734"/>
                  </a:lnTo>
                  <a:lnTo>
                    <a:pt x="703" y="771"/>
                  </a:lnTo>
                  <a:lnTo>
                    <a:pt x="736" y="808"/>
                  </a:lnTo>
                  <a:lnTo>
                    <a:pt x="763" y="848"/>
                  </a:lnTo>
                  <a:lnTo>
                    <a:pt x="786" y="893"/>
                  </a:lnTo>
                  <a:lnTo>
                    <a:pt x="800" y="937"/>
                  </a:lnTo>
                  <a:lnTo>
                    <a:pt x="809" y="986"/>
                  </a:lnTo>
                  <a:lnTo>
                    <a:pt x="813" y="1034"/>
                  </a:lnTo>
                  <a:lnTo>
                    <a:pt x="812" y="1085"/>
                  </a:lnTo>
                  <a:lnTo>
                    <a:pt x="808" y="1136"/>
                  </a:lnTo>
                  <a:lnTo>
                    <a:pt x="803" y="1189"/>
                  </a:lnTo>
                  <a:lnTo>
                    <a:pt x="796" y="1242"/>
                  </a:lnTo>
                  <a:lnTo>
                    <a:pt x="788" y="1295"/>
                  </a:lnTo>
                  <a:lnTo>
                    <a:pt x="782" y="1348"/>
                  </a:lnTo>
                  <a:lnTo>
                    <a:pt x="778" y="1401"/>
                  </a:lnTo>
                  <a:lnTo>
                    <a:pt x="775" y="1452"/>
                  </a:lnTo>
                  <a:lnTo>
                    <a:pt x="778" y="1502"/>
                  </a:lnTo>
                  <a:lnTo>
                    <a:pt x="784" y="1551"/>
                  </a:lnTo>
                  <a:lnTo>
                    <a:pt x="797" y="1602"/>
                  </a:lnTo>
                  <a:lnTo>
                    <a:pt x="817" y="1652"/>
                  </a:lnTo>
                  <a:lnTo>
                    <a:pt x="841" y="1702"/>
                  </a:lnTo>
                  <a:lnTo>
                    <a:pt x="868" y="1752"/>
                  </a:lnTo>
                  <a:lnTo>
                    <a:pt x="896" y="1801"/>
                  </a:lnTo>
                  <a:lnTo>
                    <a:pt x="926" y="1851"/>
                  </a:lnTo>
                  <a:lnTo>
                    <a:pt x="953" y="1901"/>
                  </a:lnTo>
                  <a:lnTo>
                    <a:pt x="980" y="1952"/>
                  </a:lnTo>
                  <a:lnTo>
                    <a:pt x="1003" y="2003"/>
                  </a:lnTo>
                  <a:lnTo>
                    <a:pt x="1021" y="2054"/>
                  </a:lnTo>
                  <a:lnTo>
                    <a:pt x="1031" y="2106"/>
                  </a:lnTo>
                  <a:lnTo>
                    <a:pt x="1037" y="2160"/>
                  </a:lnTo>
                  <a:lnTo>
                    <a:pt x="1031" y="2214"/>
                  </a:lnTo>
                  <a:lnTo>
                    <a:pt x="1021" y="2266"/>
                  </a:lnTo>
                  <a:lnTo>
                    <a:pt x="1003" y="2317"/>
                  </a:lnTo>
                  <a:lnTo>
                    <a:pt x="980" y="2368"/>
                  </a:lnTo>
                  <a:lnTo>
                    <a:pt x="953" y="2419"/>
                  </a:lnTo>
                  <a:lnTo>
                    <a:pt x="926" y="2469"/>
                  </a:lnTo>
                  <a:lnTo>
                    <a:pt x="896" y="2519"/>
                  </a:lnTo>
                  <a:lnTo>
                    <a:pt x="868" y="2568"/>
                  </a:lnTo>
                  <a:lnTo>
                    <a:pt x="841" y="2618"/>
                  </a:lnTo>
                  <a:lnTo>
                    <a:pt x="817" y="2668"/>
                  </a:lnTo>
                  <a:lnTo>
                    <a:pt x="797" y="2718"/>
                  </a:lnTo>
                  <a:lnTo>
                    <a:pt x="784" y="2769"/>
                  </a:lnTo>
                  <a:lnTo>
                    <a:pt x="778" y="2818"/>
                  </a:lnTo>
                  <a:lnTo>
                    <a:pt x="775" y="2868"/>
                  </a:lnTo>
                  <a:lnTo>
                    <a:pt x="778" y="2919"/>
                  </a:lnTo>
                  <a:lnTo>
                    <a:pt x="782" y="2972"/>
                  </a:lnTo>
                  <a:lnTo>
                    <a:pt x="788" y="3025"/>
                  </a:lnTo>
                  <a:lnTo>
                    <a:pt x="796" y="3078"/>
                  </a:lnTo>
                  <a:lnTo>
                    <a:pt x="803" y="3131"/>
                  </a:lnTo>
                  <a:lnTo>
                    <a:pt x="808" y="3184"/>
                  </a:lnTo>
                  <a:lnTo>
                    <a:pt x="812" y="3235"/>
                  </a:lnTo>
                  <a:lnTo>
                    <a:pt x="813" y="3286"/>
                  </a:lnTo>
                  <a:lnTo>
                    <a:pt x="809" y="3334"/>
                  </a:lnTo>
                  <a:lnTo>
                    <a:pt x="800" y="3383"/>
                  </a:lnTo>
                  <a:lnTo>
                    <a:pt x="786" y="3427"/>
                  </a:lnTo>
                  <a:lnTo>
                    <a:pt x="763" y="3472"/>
                  </a:lnTo>
                  <a:lnTo>
                    <a:pt x="736" y="3512"/>
                  </a:lnTo>
                  <a:lnTo>
                    <a:pt x="703" y="3549"/>
                  </a:lnTo>
                  <a:lnTo>
                    <a:pt x="667" y="3586"/>
                  </a:lnTo>
                  <a:lnTo>
                    <a:pt x="628" y="3620"/>
                  </a:lnTo>
                  <a:lnTo>
                    <a:pt x="587" y="3652"/>
                  </a:lnTo>
                  <a:lnTo>
                    <a:pt x="544" y="3685"/>
                  </a:lnTo>
                  <a:lnTo>
                    <a:pt x="502" y="3717"/>
                  </a:lnTo>
                  <a:lnTo>
                    <a:pt x="460" y="3749"/>
                  </a:lnTo>
                  <a:lnTo>
                    <a:pt x="420" y="3783"/>
                  </a:lnTo>
                  <a:lnTo>
                    <a:pt x="382" y="3817"/>
                  </a:lnTo>
                  <a:lnTo>
                    <a:pt x="349" y="3854"/>
                  </a:lnTo>
                  <a:lnTo>
                    <a:pt x="319" y="3893"/>
                  </a:lnTo>
                  <a:lnTo>
                    <a:pt x="292" y="3939"/>
                  </a:lnTo>
                  <a:lnTo>
                    <a:pt x="269" y="3989"/>
                  </a:lnTo>
                  <a:lnTo>
                    <a:pt x="251" y="4042"/>
                  </a:lnTo>
                  <a:lnTo>
                    <a:pt x="234" y="4097"/>
                  </a:lnTo>
                  <a:lnTo>
                    <a:pt x="220" y="4154"/>
                  </a:lnTo>
                  <a:lnTo>
                    <a:pt x="204" y="4210"/>
                  </a:lnTo>
                  <a:lnTo>
                    <a:pt x="188" y="4265"/>
                  </a:lnTo>
                  <a:lnTo>
                    <a:pt x="171" y="4320"/>
                  </a:lnTo>
                  <a:lnTo>
                    <a:pt x="0" y="4320"/>
                  </a:lnTo>
                  <a:lnTo>
                    <a:pt x="17" y="4278"/>
                  </a:lnTo>
                  <a:lnTo>
                    <a:pt x="33" y="4232"/>
                  </a:lnTo>
                  <a:lnTo>
                    <a:pt x="46" y="4183"/>
                  </a:lnTo>
                  <a:lnTo>
                    <a:pt x="60" y="4131"/>
                  </a:lnTo>
                  <a:lnTo>
                    <a:pt x="75" y="4075"/>
                  </a:lnTo>
                  <a:lnTo>
                    <a:pt x="90" y="4019"/>
                  </a:lnTo>
                  <a:lnTo>
                    <a:pt x="109" y="3964"/>
                  </a:lnTo>
                  <a:lnTo>
                    <a:pt x="129" y="3909"/>
                  </a:lnTo>
                  <a:lnTo>
                    <a:pt x="156" y="3855"/>
                  </a:lnTo>
                  <a:lnTo>
                    <a:pt x="186" y="3804"/>
                  </a:lnTo>
                  <a:lnTo>
                    <a:pt x="222" y="3756"/>
                  </a:lnTo>
                  <a:lnTo>
                    <a:pt x="261" y="3713"/>
                  </a:lnTo>
                  <a:lnTo>
                    <a:pt x="303" y="3672"/>
                  </a:lnTo>
                  <a:lnTo>
                    <a:pt x="348" y="3634"/>
                  </a:lnTo>
                  <a:lnTo>
                    <a:pt x="392" y="3599"/>
                  </a:lnTo>
                  <a:lnTo>
                    <a:pt x="438" y="3565"/>
                  </a:lnTo>
                  <a:lnTo>
                    <a:pt x="482" y="3531"/>
                  </a:lnTo>
                  <a:lnTo>
                    <a:pt x="523" y="3499"/>
                  </a:lnTo>
                  <a:lnTo>
                    <a:pt x="561" y="3466"/>
                  </a:lnTo>
                  <a:lnTo>
                    <a:pt x="594" y="3434"/>
                  </a:lnTo>
                  <a:lnTo>
                    <a:pt x="620" y="3400"/>
                  </a:lnTo>
                  <a:lnTo>
                    <a:pt x="638" y="3367"/>
                  </a:lnTo>
                  <a:lnTo>
                    <a:pt x="647" y="3336"/>
                  </a:lnTo>
                  <a:lnTo>
                    <a:pt x="652" y="3302"/>
                  </a:lnTo>
                  <a:lnTo>
                    <a:pt x="654" y="3265"/>
                  </a:lnTo>
                  <a:lnTo>
                    <a:pt x="651" y="3224"/>
                  </a:lnTo>
                  <a:lnTo>
                    <a:pt x="647" y="3181"/>
                  </a:lnTo>
                  <a:lnTo>
                    <a:pt x="642" y="3137"/>
                  </a:lnTo>
                  <a:lnTo>
                    <a:pt x="637" y="3091"/>
                  </a:lnTo>
                  <a:lnTo>
                    <a:pt x="626" y="3021"/>
                  </a:lnTo>
                  <a:lnTo>
                    <a:pt x="620" y="2952"/>
                  </a:lnTo>
                  <a:lnTo>
                    <a:pt x="616" y="2881"/>
                  </a:lnTo>
                  <a:lnTo>
                    <a:pt x="618" y="2809"/>
                  </a:lnTo>
                  <a:lnTo>
                    <a:pt x="628" y="2737"/>
                  </a:lnTo>
                  <a:lnTo>
                    <a:pt x="642" y="2681"/>
                  </a:lnTo>
                  <a:lnTo>
                    <a:pt x="661" y="2626"/>
                  </a:lnTo>
                  <a:lnTo>
                    <a:pt x="685" y="2574"/>
                  </a:lnTo>
                  <a:lnTo>
                    <a:pt x="711" y="2521"/>
                  </a:lnTo>
                  <a:lnTo>
                    <a:pt x="739" y="2472"/>
                  </a:lnTo>
                  <a:lnTo>
                    <a:pt x="767" y="2423"/>
                  </a:lnTo>
                  <a:lnTo>
                    <a:pt x="791" y="2381"/>
                  </a:lnTo>
                  <a:lnTo>
                    <a:pt x="813" y="2342"/>
                  </a:lnTo>
                  <a:lnTo>
                    <a:pt x="834" y="2303"/>
                  </a:lnTo>
                  <a:lnTo>
                    <a:pt x="851" y="2265"/>
                  </a:lnTo>
                  <a:lnTo>
                    <a:pt x="864" y="2228"/>
                  </a:lnTo>
                  <a:lnTo>
                    <a:pt x="873" y="2194"/>
                  </a:lnTo>
                  <a:lnTo>
                    <a:pt x="876" y="2160"/>
                  </a:lnTo>
                  <a:lnTo>
                    <a:pt x="873" y="2126"/>
                  </a:lnTo>
                  <a:lnTo>
                    <a:pt x="864" y="2092"/>
                  </a:lnTo>
                  <a:lnTo>
                    <a:pt x="851" y="2055"/>
                  </a:lnTo>
                  <a:lnTo>
                    <a:pt x="834" y="2017"/>
                  </a:lnTo>
                  <a:lnTo>
                    <a:pt x="813" y="1978"/>
                  </a:lnTo>
                  <a:lnTo>
                    <a:pt x="791" y="1939"/>
                  </a:lnTo>
                  <a:lnTo>
                    <a:pt x="767" y="1897"/>
                  </a:lnTo>
                  <a:lnTo>
                    <a:pt x="739" y="1848"/>
                  </a:lnTo>
                  <a:lnTo>
                    <a:pt x="711" y="1799"/>
                  </a:lnTo>
                  <a:lnTo>
                    <a:pt x="685" y="1746"/>
                  </a:lnTo>
                  <a:lnTo>
                    <a:pt x="661" y="1694"/>
                  </a:lnTo>
                  <a:lnTo>
                    <a:pt x="642" y="1639"/>
                  </a:lnTo>
                  <a:lnTo>
                    <a:pt x="628" y="1583"/>
                  </a:lnTo>
                  <a:lnTo>
                    <a:pt x="618" y="1511"/>
                  </a:lnTo>
                  <a:lnTo>
                    <a:pt x="616" y="1439"/>
                  </a:lnTo>
                  <a:lnTo>
                    <a:pt x="620" y="1368"/>
                  </a:lnTo>
                  <a:lnTo>
                    <a:pt x="626" y="1299"/>
                  </a:lnTo>
                  <a:lnTo>
                    <a:pt x="637" y="1229"/>
                  </a:lnTo>
                  <a:lnTo>
                    <a:pt x="642" y="1183"/>
                  </a:lnTo>
                  <a:lnTo>
                    <a:pt x="647" y="1139"/>
                  </a:lnTo>
                  <a:lnTo>
                    <a:pt x="651" y="1096"/>
                  </a:lnTo>
                  <a:lnTo>
                    <a:pt x="654" y="1055"/>
                  </a:lnTo>
                  <a:lnTo>
                    <a:pt x="652" y="1018"/>
                  </a:lnTo>
                  <a:lnTo>
                    <a:pt x="647" y="984"/>
                  </a:lnTo>
                  <a:lnTo>
                    <a:pt x="638" y="953"/>
                  </a:lnTo>
                  <a:lnTo>
                    <a:pt x="620" y="920"/>
                  </a:lnTo>
                  <a:lnTo>
                    <a:pt x="594" y="886"/>
                  </a:lnTo>
                  <a:lnTo>
                    <a:pt x="561" y="854"/>
                  </a:lnTo>
                  <a:lnTo>
                    <a:pt x="523" y="822"/>
                  </a:lnTo>
                  <a:lnTo>
                    <a:pt x="482" y="789"/>
                  </a:lnTo>
                  <a:lnTo>
                    <a:pt x="438" y="755"/>
                  </a:lnTo>
                  <a:lnTo>
                    <a:pt x="392" y="721"/>
                  </a:lnTo>
                  <a:lnTo>
                    <a:pt x="348" y="686"/>
                  </a:lnTo>
                  <a:lnTo>
                    <a:pt x="303" y="648"/>
                  </a:lnTo>
                  <a:lnTo>
                    <a:pt x="261" y="607"/>
                  </a:lnTo>
                  <a:lnTo>
                    <a:pt x="222" y="564"/>
                  </a:lnTo>
                  <a:lnTo>
                    <a:pt x="186" y="516"/>
                  </a:lnTo>
                  <a:lnTo>
                    <a:pt x="156" y="465"/>
                  </a:lnTo>
                  <a:lnTo>
                    <a:pt x="129" y="411"/>
                  </a:lnTo>
                  <a:lnTo>
                    <a:pt x="109" y="356"/>
                  </a:lnTo>
                  <a:lnTo>
                    <a:pt x="90" y="301"/>
                  </a:lnTo>
                  <a:lnTo>
                    <a:pt x="75" y="245"/>
                  </a:lnTo>
                  <a:lnTo>
                    <a:pt x="60" y="189"/>
                  </a:lnTo>
                  <a:lnTo>
                    <a:pt x="46" y="137"/>
                  </a:lnTo>
                  <a:lnTo>
                    <a:pt x="33" y="88"/>
                  </a:lnTo>
                  <a:lnTo>
                    <a:pt x="17" y="42"/>
                  </a:lnTo>
                  <a:lnTo>
                    <a:pt x="0" y="0"/>
                  </a:lnTo>
                  <a:lnTo>
                    <a:pt x="0" y="0"/>
                  </a:lnTo>
                  <a:close/>
                </a:path>
              </a:pathLst>
            </a:custGeom>
            <a:solidFill>
              <a:schemeClr val="accent1"/>
            </a:solidFill>
            <a:ln w="0">
              <a:noFill/>
              <a:prstDash val="solid"/>
              <a:round/>
              <a:headEnd/>
              <a:tailEnd/>
            </a:ln>
          </p:spPr>
        </p:sp>
      </p:grpSp>
    </p:spTree>
    <p:extLst>
      <p:ext uri="{BB962C8B-B14F-4D97-AF65-F5344CB8AC3E}">
        <p14:creationId xmlns:p14="http://schemas.microsoft.com/office/powerpoint/2010/main" val="1396078593"/>
      </p:ext>
    </p:extLst>
  </p:cSld>
  <p:clrMapOvr>
    <a:overrideClrMapping bg1="dk1" tx1="lt1" bg2="dk2" tx2="lt2" accent1="accent1" accent2="accent2" accent3="accent3" accent4="accent4" accent5="accent5" accent6="accent6" hlink="hlink" folHlink="folHlink"/>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Content Placeholder 2"/>
          <p:cNvSpPr>
            <a:spLocks noGrp="1"/>
          </p:cNvSpPr>
          <p:nvPr>
            <p:ph sz="half" idx="1"/>
          </p:nvPr>
        </p:nvSpPr>
        <p:spPr>
          <a:xfrm>
            <a:off x="942975" y="1714500"/>
            <a:ext cx="3600450" cy="2714625"/>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Content Placeholder 3"/>
          <p:cNvSpPr>
            <a:spLocks noGrp="1"/>
          </p:cNvSpPr>
          <p:nvPr>
            <p:ph sz="half" idx="2"/>
          </p:nvPr>
        </p:nvSpPr>
        <p:spPr>
          <a:xfrm>
            <a:off x="4985847" y="1714500"/>
            <a:ext cx="3600450" cy="2714625"/>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5" name="Date Placeholder 4"/>
          <p:cNvSpPr>
            <a:spLocks noGrp="1"/>
          </p:cNvSpPr>
          <p:nvPr>
            <p:ph type="dt" sz="half" idx="10"/>
          </p:nvPr>
        </p:nvSpPr>
        <p:spPr/>
        <p:txBody>
          <a:bodyPr/>
          <a:lstStyle/>
          <a:p>
            <a:fld id="{1D60D8A8-B137-3C4E-9103-8B96EC669337}" type="datetimeFigureOut">
              <a:rPr lang="en-US" smtClean="0"/>
              <a:t>9/25/23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9D1DC1C9-DE98-8841-80C4-2024356EA3BE}" type="slidenum">
              <a:rPr lang="en-US" smtClean="0"/>
              <a:t>‹#›</a:t>
            </a:fld>
            <a:endParaRPr lang="en-US" dirty="0"/>
          </a:p>
        </p:txBody>
      </p:sp>
    </p:spTree>
    <p:extLst>
      <p:ext uri="{BB962C8B-B14F-4D97-AF65-F5344CB8AC3E}">
        <p14:creationId xmlns:p14="http://schemas.microsoft.com/office/powerpoint/2010/main" val="795620441"/>
      </p:ext>
    </p:extLst>
  </p:cSld>
  <p:clrMapOvr>
    <a:masterClrMapping/>
  </p:clrMapOvr>
  <p:extLst>
    <p:ext uri="{DCECCB84-F9BA-43D5-87BE-67443E8EF086}">
      <p15:sldGuideLst xmlns:p15="http://schemas.microsoft.com/office/powerpoint/2012/main"/>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939546" y="285750"/>
            <a:ext cx="7629525" cy="1120138"/>
          </a:xfrm>
        </p:spPr>
        <p:txBody>
          <a:bodyPr/>
          <a:lstStyle/>
          <a:p>
            <a:r>
              <a:rPr lang="en-GB"/>
              <a:t>Click to edit Master title style</a:t>
            </a:r>
            <a:endParaRPr lang="en-US" dirty="0"/>
          </a:p>
        </p:txBody>
      </p:sp>
      <p:sp>
        <p:nvSpPr>
          <p:cNvPr id="3" name="Text Placeholder 2"/>
          <p:cNvSpPr>
            <a:spLocks noGrp="1"/>
          </p:cNvSpPr>
          <p:nvPr>
            <p:ph type="body" idx="1"/>
          </p:nvPr>
        </p:nvSpPr>
        <p:spPr>
          <a:xfrm>
            <a:off x="938759" y="1649725"/>
            <a:ext cx="3600450" cy="474397"/>
          </a:xfrm>
        </p:spPr>
        <p:txBody>
          <a:bodyPr anchor="b">
            <a:noAutofit/>
          </a:bodyPr>
          <a:lstStyle>
            <a:lvl1pPr marL="0" indent="0">
              <a:lnSpc>
                <a:spcPct val="100000"/>
              </a:lnSpc>
              <a:buNone/>
              <a:defRPr sz="1425" b="1" cap="all" spc="150" baseline="0">
                <a:solidFill>
                  <a:schemeClr val="tx2"/>
                </a:solidFill>
              </a:defRPr>
            </a:lvl1pPr>
            <a:lvl2pPr marL="342900" indent="0">
              <a:buNone/>
              <a:defRPr sz="1425"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GB"/>
              <a:t>Click to edit Master text styles</a:t>
            </a:r>
          </a:p>
        </p:txBody>
      </p:sp>
      <p:sp>
        <p:nvSpPr>
          <p:cNvPr id="4" name="Content Placeholder 3"/>
          <p:cNvSpPr>
            <a:spLocks noGrp="1"/>
          </p:cNvSpPr>
          <p:nvPr>
            <p:ph sz="half" idx="2"/>
          </p:nvPr>
        </p:nvSpPr>
        <p:spPr>
          <a:xfrm>
            <a:off x="942975" y="2181826"/>
            <a:ext cx="3600450" cy="2247299"/>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5" name="Text Placeholder 4"/>
          <p:cNvSpPr>
            <a:spLocks noGrp="1"/>
          </p:cNvSpPr>
          <p:nvPr>
            <p:ph type="body" sz="quarter" idx="3"/>
          </p:nvPr>
        </p:nvSpPr>
        <p:spPr>
          <a:xfrm>
            <a:off x="4975398" y="1649725"/>
            <a:ext cx="3600450" cy="474397"/>
          </a:xfrm>
        </p:spPr>
        <p:txBody>
          <a:bodyPr anchor="b">
            <a:noAutofit/>
          </a:bodyPr>
          <a:lstStyle>
            <a:lvl1pPr marL="0" indent="0">
              <a:lnSpc>
                <a:spcPct val="100000"/>
              </a:lnSpc>
              <a:buNone/>
              <a:defRPr sz="1425" b="1" cap="all" spc="150" baseline="0">
                <a:solidFill>
                  <a:schemeClr val="tx2"/>
                </a:solidFill>
              </a:defRPr>
            </a:lvl1pPr>
            <a:lvl2pPr marL="342900" indent="0">
              <a:buNone/>
              <a:defRPr sz="1425"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GB"/>
              <a:t>Click to edit Master text styles</a:t>
            </a:r>
          </a:p>
        </p:txBody>
      </p:sp>
      <p:sp>
        <p:nvSpPr>
          <p:cNvPr id="6" name="Content Placeholder 5"/>
          <p:cNvSpPr>
            <a:spLocks noGrp="1"/>
          </p:cNvSpPr>
          <p:nvPr>
            <p:ph sz="quarter" idx="4"/>
          </p:nvPr>
        </p:nvSpPr>
        <p:spPr>
          <a:xfrm>
            <a:off x="4975398" y="2181826"/>
            <a:ext cx="3600450" cy="2247299"/>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7" name="Date Placeholder 6"/>
          <p:cNvSpPr>
            <a:spLocks noGrp="1"/>
          </p:cNvSpPr>
          <p:nvPr>
            <p:ph type="dt" sz="half" idx="10"/>
          </p:nvPr>
        </p:nvSpPr>
        <p:spPr/>
        <p:txBody>
          <a:bodyPr/>
          <a:lstStyle/>
          <a:p>
            <a:fld id="{1D60D8A8-B137-3C4E-9103-8B96EC669337}" type="datetimeFigureOut">
              <a:rPr lang="en-US" smtClean="0"/>
              <a:t>9/25/23</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9D1DC1C9-DE98-8841-80C4-2024356EA3BE}" type="slidenum">
              <a:rPr lang="en-US" smtClean="0"/>
              <a:t>‹#›</a:t>
            </a:fld>
            <a:endParaRPr lang="en-US" dirty="0"/>
          </a:p>
        </p:txBody>
      </p:sp>
    </p:spTree>
    <p:extLst>
      <p:ext uri="{BB962C8B-B14F-4D97-AF65-F5344CB8AC3E}">
        <p14:creationId xmlns:p14="http://schemas.microsoft.com/office/powerpoint/2010/main" val="3025421510"/>
      </p:ext>
    </p:extLst>
  </p:cSld>
  <p:clrMapOvr>
    <a:masterClrMapping/>
  </p:clrMapOvr>
  <p:extLst>
    <p:ext uri="{DCECCB84-F9BA-43D5-87BE-67443E8EF086}">
      <p15:sldGuideLst xmlns:p15="http://schemas.microsoft.com/office/powerpoint/2012/main"/>
    </p:ext>
  </p:extLst>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2.xml"/><Relationship Id="rId3" Type="http://schemas.openxmlformats.org/officeDocument/2006/relationships/slideLayout" Target="../slideLayouts/slideLayout7.xml"/><Relationship Id="rId7" Type="http://schemas.openxmlformats.org/officeDocument/2006/relationships/slideLayout" Target="../slideLayouts/slideLayout11.xml"/><Relationship Id="rId12" Type="http://schemas.openxmlformats.org/officeDocument/2006/relationships/theme" Target="../theme/theme2.xml"/><Relationship Id="rId2" Type="http://schemas.openxmlformats.org/officeDocument/2006/relationships/slideLayout" Target="../slideLayouts/slideLayout6.xml"/><Relationship Id="rId1" Type="http://schemas.openxmlformats.org/officeDocument/2006/relationships/slideLayout" Target="../slideLayouts/slideLayout5.xml"/><Relationship Id="rId6" Type="http://schemas.openxmlformats.org/officeDocument/2006/relationships/slideLayout" Target="../slideLayouts/slideLayout10.xml"/><Relationship Id="rId11" Type="http://schemas.openxmlformats.org/officeDocument/2006/relationships/slideLayout" Target="../slideLayouts/slideLayout15.xml"/><Relationship Id="rId5" Type="http://schemas.openxmlformats.org/officeDocument/2006/relationships/slideLayout" Target="../slideLayouts/slideLayout9.xml"/><Relationship Id="rId10" Type="http://schemas.openxmlformats.org/officeDocument/2006/relationships/slideLayout" Target="../slideLayouts/slideLayout14.xml"/><Relationship Id="rId4" Type="http://schemas.openxmlformats.org/officeDocument/2006/relationships/slideLayout" Target="../slideLayouts/slideLayout8.xml"/><Relationship Id="rId9" Type="http://schemas.openxmlformats.org/officeDocument/2006/relationships/slideLayout" Target="../slideLayouts/slideLayout13.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3.xml"/><Relationship Id="rId3" Type="http://schemas.openxmlformats.org/officeDocument/2006/relationships/slideLayout" Target="../slideLayouts/slideLayout18.xml"/><Relationship Id="rId7" Type="http://schemas.openxmlformats.org/officeDocument/2006/relationships/slideLayout" Target="../slideLayouts/slideLayout22.xml"/><Relationship Id="rId12" Type="http://schemas.openxmlformats.org/officeDocument/2006/relationships/theme" Target="../theme/theme3.xml"/><Relationship Id="rId2" Type="http://schemas.openxmlformats.org/officeDocument/2006/relationships/slideLayout" Target="../slideLayouts/slideLayout17.xml"/><Relationship Id="rId1" Type="http://schemas.openxmlformats.org/officeDocument/2006/relationships/slideLayout" Target="../slideLayouts/slideLayout16.xml"/><Relationship Id="rId6" Type="http://schemas.openxmlformats.org/officeDocument/2006/relationships/slideLayout" Target="../slideLayouts/slideLayout21.xml"/><Relationship Id="rId11" Type="http://schemas.openxmlformats.org/officeDocument/2006/relationships/slideLayout" Target="../slideLayouts/slideLayout26.xml"/><Relationship Id="rId5" Type="http://schemas.openxmlformats.org/officeDocument/2006/relationships/slideLayout" Target="../slideLayouts/slideLayout20.xml"/><Relationship Id="rId10" Type="http://schemas.openxmlformats.org/officeDocument/2006/relationships/slideLayout" Target="../slideLayouts/slideLayout25.xml"/><Relationship Id="rId4" Type="http://schemas.openxmlformats.org/officeDocument/2006/relationships/slideLayout" Target="../slideLayouts/slideLayout19.xml"/><Relationship Id="rId9" Type="http://schemas.openxmlformats.org/officeDocument/2006/relationships/slideLayout" Target="../slideLayouts/slideLayout24.xml"/></Relationships>
</file>

<file path=ppt/slideMasters/_rels/slideMaster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theme" Target="../theme/theme4.xml"/><Relationship Id="rId1" Type="http://schemas.openxmlformats.org/officeDocument/2006/relationships/slideLayout" Target="../slideLayouts/slideLayout27.xml"/><Relationship Id="rId5" Type="http://schemas.openxmlformats.org/officeDocument/2006/relationships/image" Target="../media/image5.png"/><Relationship Id="rId4" Type="http://schemas.openxmlformats.org/officeDocument/2006/relationships/image" Target="../media/image4.png"/></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35.xml"/><Relationship Id="rId13" Type="http://schemas.openxmlformats.org/officeDocument/2006/relationships/image" Target="../media/image4.png"/><Relationship Id="rId3" Type="http://schemas.openxmlformats.org/officeDocument/2006/relationships/slideLayout" Target="../slideLayouts/slideLayout30.xml"/><Relationship Id="rId7" Type="http://schemas.openxmlformats.org/officeDocument/2006/relationships/slideLayout" Target="../slideLayouts/slideLayout34.xml"/><Relationship Id="rId12" Type="http://schemas.openxmlformats.org/officeDocument/2006/relationships/theme" Target="../theme/theme5.xml"/><Relationship Id="rId2" Type="http://schemas.openxmlformats.org/officeDocument/2006/relationships/slideLayout" Target="../slideLayouts/slideLayout29.xml"/><Relationship Id="rId1" Type="http://schemas.openxmlformats.org/officeDocument/2006/relationships/slideLayout" Target="../slideLayouts/slideLayout28.xml"/><Relationship Id="rId6" Type="http://schemas.openxmlformats.org/officeDocument/2006/relationships/slideLayout" Target="../slideLayouts/slideLayout33.xml"/><Relationship Id="rId11" Type="http://schemas.openxmlformats.org/officeDocument/2006/relationships/slideLayout" Target="../slideLayouts/slideLayout38.xml"/><Relationship Id="rId5" Type="http://schemas.openxmlformats.org/officeDocument/2006/relationships/slideLayout" Target="../slideLayouts/slideLayout32.xml"/><Relationship Id="rId15" Type="http://schemas.openxmlformats.org/officeDocument/2006/relationships/image" Target="../media/image6.png"/><Relationship Id="rId10" Type="http://schemas.openxmlformats.org/officeDocument/2006/relationships/slideLayout" Target="../slideLayouts/slideLayout37.xml"/><Relationship Id="rId4" Type="http://schemas.openxmlformats.org/officeDocument/2006/relationships/slideLayout" Target="../slideLayouts/slideLayout31.xml"/><Relationship Id="rId9" Type="http://schemas.openxmlformats.org/officeDocument/2006/relationships/slideLayout" Target="../slideLayouts/slideLayout36.xml"/><Relationship Id="rId14" Type="http://schemas.openxmlformats.org/officeDocument/2006/relationships/image" Target="../media/image5.png"/></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46.xml"/><Relationship Id="rId3" Type="http://schemas.openxmlformats.org/officeDocument/2006/relationships/slideLayout" Target="../slideLayouts/slideLayout41.xml"/><Relationship Id="rId7" Type="http://schemas.openxmlformats.org/officeDocument/2006/relationships/slideLayout" Target="../slideLayouts/slideLayout45.xml"/><Relationship Id="rId2" Type="http://schemas.openxmlformats.org/officeDocument/2006/relationships/slideLayout" Target="../slideLayouts/slideLayout40.xml"/><Relationship Id="rId1" Type="http://schemas.openxmlformats.org/officeDocument/2006/relationships/slideLayout" Target="../slideLayouts/slideLayout39.xml"/><Relationship Id="rId6" Type="http://schemas.openxmlformats.org/officeDocument/2006/relationships/slideLayout" Target="../slideLayouts/slideLayout44.xml"/><Relationship Id="rId11" Type="http://schemas.openxmlformats.org/officeDocument/2006/relationships/image" Target="../media/image7.png"/><Relationship Id="rId5" Type="http://schemas.openxmlformats.org/officeDocument/2006/relationships/slideLayout" Target="../slideLayouts/slideLayout43.xml"/><Relationship Id="rId10" Type="http://schemas.openxmlformats.org/officeDocument/2006/relationships/theme" Target="../theme/theme6.xml"/><Relationship Id="rId4" Type="http://schemas.openxmlformats.org/officeDocument/2006/relationships/slideLayout" Target="../slideLayouts/slideLayout42.xml"/><Relationship Id="rId9" Type="http://schemas.openxmlformats.org/officeDocument/2006/relationships/slideLayout" Target="../slideLayouts/slideLayout4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460438565"/>
      </p:ext>
    </p:extLst>
  </p:cSld>
  <p:clrMap bg1="lt1" tx1="dk1" bg2="lt2" tx2="dk2" accent1="accent1" accent2="accent2" accent3="accent3" accent4="accent4" accent5="accent5" accent6="accent6" hlink="hlink" folHlink="folHlink"/>
  <p:sldLayoutIdLst>
    <p:sldLayoutId id="2147483666" r:id="rId1"/>
    <p:sldLayoutId id="2147483680" r:id="rId2"/>
    <p:sldLayoutId id="2147483667" r:id="rId3"/>
    <p:sldLayoutId id="2147483682" r:id="rId4"/>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938758" y="286789"/>
            <a:ext cx="7633742" cy="1119099"/>
          </a:xfrm>
          <a:prstGeom prst="rect">
            <a:avLst/>
          </a:prstGeom>
        </p:spPr>
        <p:txBody>
          <a:bodyPr vert="horz" lIns="91440" tIns="45720" rIns="91440" bIns="45720" rtlCol="0" anchor="t">
            <a:normAutofit/>
          </a:bodyPr>
          <a:lstStyle/>
          <a:p>
            <a:r>
              <a:rPr lang="en-GB"/>
              <a:t>Click to edit Master title style</a:t>
            </a:r>
            <a:endParaRPr lang="en-US" dirty="0"/>
          </a:p>
        </p:txBody>
      </p:sp>
      <p:sp>
        <p:nvSpPr>
          <p:cNvPr id="3" name="Text Placeholder 2"/>
          <p:cNvSpPr>
            <a:spLocks noGrp="1"/>
          </p:cNvSpPr>
          <p:nvPr>
            <p:ph type="body" idx="1"/>
          </p:nvPr>
        </p:nvSpPr>
        <p:spPr>
          <a:xfrm>
            <a:off x="938758" y="1714501"/>
            <a:ext cx="7633742" cy="2695193"/>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2"/>
          </p:nvPr>
        </p:nvSpPr>
        <p:spPr>
          <a:xfrm>
            <a:off x="938758" y="4781759"/>
            <a:ext cx="1747292" cy="261347"/>
          </a:xfrm>
          <a:prstGeom prst="rect">
            <a:avLst/>
          </a:prstGeom>
        </p:spPr>
        <p:txBody>
          <a:bodyPr vert="horz" lIns="91440" tIns="45720" rIns="91440" bIns="45720" rtlCol="0" anchor="ctr"/>
          <a:lstStyle>
            <a:lvl1pPr algn="l">
              <a:defRPr sz="900">
                <a:solidFill>
                  <a:schemeClr val="tx1">
                    <a:lumMod val="65000"/>
                    <a:lumOff val="35000"/>
                  </a:schemeClr>
                </a:solidFill>
              </a:defRPr>
            </a:lvl1pPr>
          </a:lstStyle>
          <a:p>
            <a:fld id="{1D60D8A8-B137-3C4E-9103-8B96EC669337}" type="datetimeFigureOut">
              <a:rPr lang="en-US" smtClean="0"/>
              <a:t>9/25/23</a:t>
            </a:fld>
            <a:endParaRPr lang="en-US" dirty="0"/>
          </a:p>
        </p:txBody>
      </p:sp>
      <p:sp>
        <p:nvSpPr>
          <p:cNvPr id="5" name="Footer Placeholder 4"/>
          <p:cNvSpPr>
            <a:spLocks noGrp="1"/>
          </p:cNvSpPr>
          <p:nvPr>
            <p:ph type="ftr" sz="quarter" idx="3"/>
          </p:nvPr>
        </p:nvSpPr>
        <p:spPr>
          <a:xfrm>
            <a:off x="3028950" y="4781759"/>
            <a:ext cx="3086100" cy="259347"/>
          </a:xfrm>
          <a:prstGeom prst="rect">
            <a:avLst/>
          </a:prstGeom>
        </p:spPr>
        <p:txBody>
          <a:bodyPr vert="horz" lIns="91440" tIns="45720" rIns="91440" bIns="45720" rtlCol="0" anchor="ctr"/>
          <a:lstStyle>
            <a:lvl1pPr algn="ctr">
              <a:defRPr sz="900">
                <a:solidFill>
                  <a:schemeClr val="tx1">
                    <a:lumMod val="65000"/>
                    <a:lumOff val="35000"/>
                  </a:schemeClr>
                </a:solidFill>
              </a:defRPr>
            </a:lvl1pPr>
          </a:lstStyle>
          <a:p>
            <a:endParaRPr lang="en-US" dirty="0"/>
          </a:p>
        </p:txBody>
      </p:sp>
      <p:sp>
        <p:nvSpPr>
          <p:cNvPr id="6" name="Slide Number Placeholder 5"/>
          <p:cNvSpPr>
            <a:spLocks noGrp="1"/>
          </p:cNvSpPr>
          <p:nvPr>
            <p:ph type="sldNum" sz="quarter" idx="4"/>
          </p:nvPr>
        </p:nvSpPr>
        <p:spPr>
          <a:xfrm>
            <a:off x="6457951" y="4781759"/>
            <a:ext cx="2114549" cy="259347"/>
          </a:xfrm>
          <a:prstGeom prst="rect">
            <a:avLst/>
          </a:prstGeom>
        </p:spPr>
        <p:txBody>
          <a:bodyPr vert="horz" lIns="91440" tIns="45720" rIns="91440" bIns="45720" rtlCol="0" anchor="ctr"/>
          <a:lstStyle>
            <a:lvl1pPr algn="r">
              <a:defRPr sz="900">
                <a:solidFill>
                  <a:schemeClr val="tx1">
                    <a:lumMod val="65000"/>
                    <a:lumOff val="35000"/>
                  </a:schemeClr>
                </a:solidFill>
              </a:defRPr>
            </a:lvl1pPr>
          </a:lstStyle>
          <a:p>
            <a:fld id="{9D1DC1C9-DE98-8841-80C4-2024356EA3BE}" type="slidenum">
              <a:rPr lang="en-US" smtClean="0"/>
              <a:t>‹#›</a:t>
            </a:fld>
            <a:endParaRPr lang="en-US" dirty="0"/>
          </a:p>
        </p:txBody>
      </p:sp>
      <p:sp>
        <p:nvSpPr>
          <p:cNvPr id="11" name="Freeform 6" title="Left scallop edge"/>
          <p:cNvSpPr/>
          <p:nvPr/>
        </p:nvSpPr>
        <p:spPr bwMode="auto">
          <a:xfrm>
            <a:off x="0" y="0"/>
            <a:ext cx="664369" cy="5143500"/>
          </a:xfrm>
          <a:custGeom>
            <a:avLst/>
            <a:gdLst/>
            <a:ahLst/>
            <a:cxnLst/>
            <a:rect l="0" t="0" r="r" b="b"/>
            <a:pathLst>
              <a:path w="558" h="4320">
                <a:moveTo>
                  <a:pt x="0" y="0"/>
                </a:moveTo>
                <a:lnTo>
                  <a:pt x="447" y="0"/>
                </a:lnTo>
                <a:lnTo>
                  <a:pt x="448" y="43"/>
                </a:lnTo>
                <a:lnTo>
                  <a:pt x="453" y="81"/>
                </a:lnTo>
                <a:lnTo>
                  <a:pt x="460" y="114"/>
                </a:lnTo>
                <a:lnTo>
                  <a:pt x="469" y="143"/>
                </a:lnTo>
                <a:lnTo>
                  <a:pt x="479" y="169"/>
                </a:lnTo>
                <a:lnTo>
                  <a:pt x="491" y="192"/>
                </a:lnTo>
                <a:lnTo>
                  <a:pt x="503" y="216"/>
                </a:lnTo>
                <a:lnTo>
                  <a:pt x="515" y="240"/>
                </a:lnTo>
                <a:lnTo>
                  <a:pt x="525" y="263"/>
                </a:lnTo>
                <a:lnTo>
                  <a:pt x="535" y="289"/>
                </a:lnTo>
                <a:lnTo>
                  <a:pt x="545" y="318"/>
                </a:lnTo>
                <a:lnTo>
                  <a:pt x="552" y="351"/>
                </a:lnTo>
                <a:lnTo>
                  <a:pt x="556" y="389"/>
                </a:lnTo>
                <a:lnTo>
                  <a:pt x="558" y="432"/>
                </a:lnTo>
                <a:lnTo>
                  <a:pt x="556" y="475"/>
                </a:lnTo>
                <a:lnTo>
                  <a:pt x="552" y="513"/>
                </a:lnTo>
                <a:lnTo>
                  <a:pt x="545" y="546"/>
                </a:lnTo>
                <a:lnTo>
                  <a:pt x="535" y="575"/>
                </a:lnTo>
                <a:lnTo>
                  <a:pt x="525" y="601"/>
                </a:lnTo>
                <a:lnTo>
                  <a:pt x="515" y="624"/>
                </a:lnTo>
                <a:lnTo>
                  <a:pt x="503" y="648"/>
                </a:lnTo>
                <a:lnTo>
                  <a:pt x="491" y="672"/>
                </a:lnTo>
                <a:lnTo>
                  <a:pt x="479" y="695"/>
                </a:lnTo>
                <a:lnTo>
                  <a:pt x="469" y="721"/>
                </a:lnTo>
                <a:lnTo>
                  <a:pt x="460" y="750"/>
                </a:lnTo>
                <a:lnTo>
                  <a:pt x="453" y="783"/>
                </a:lnTo>
                <a:lnTo>
                  <a:pt x="448" y="821"/>
                </a:lnTo>
                <a:lnTo>
                  <a:pt x="447" y="864"/>
                </a:lnTo>
                <a:lnTo>
                  <a:pt x="448" y="907"/>
                </a:lnTo>
                <a:lnTo>
                  <a:pt x="453" y="945"/>
                </a:lnTo>
                <a:lnTo>
                  <a:pt x="460" y="978"/>
                </a:lnTo>
                <a:lnTo>
                  <a:pt x="469" y="1007"/>
                </a:lnTo>
                <a:lnTo>
                  <a:pt x="479" y="1033"/>
                </a:lnTo>
                <a:lnTo>
                  <a:pt x="491" y="1056"/>
                </a:lnTo>
                <a:lnTo>
                  <a:pt x="503" y="1080"/>
                </a:lnTo>
                <a:lnTo>
                  <a:pt x="515" y="1104"/>
                </a:lnTo>
                <a:lnTo>
                  <a:pt x="525" y="1127"/>
                </a:lnTo>
                <a:lnTo>
                  <a:pt x="535" y="1153"/>
                </a:lnTo>
                <a:lnTo>
                  <a:pt x="545" y="1182"/>
                </a:lnTo>
                <a:lnTo>
                  <a:pt x="552" y="1215"/>
                </a:lnTo>
                <a:lnTo>
                  <a:pt x="556" y="1253"/>
                </a:lnTo>
                <a:lnTo>
                  <a:pt x="558" y="1296"/>
                </a:lnTo>
                <a:lnTo>
                  <a:pt x="556" y="1339"/>
                </a:lnTo>
                <a:lnTo>
                  <a:pt x="552" y="1377"/>
                </a:lnTo>
                <a:lnTo>
                  <a:pt x="545" y="1410"/>
                </a:lnTo>
                <a:lnTo>
                  <a:pt x="535" y="1439"/>
                </a:lnTo>
                <a:lnTo>
                  <a:pt x="525" y="1465"/>
                </a:lnTo>
                <a:lnTo>
                  <a:pt x="515" y="1488"/>
                </a:lnTo>
                <a:lnTo>
                  <a:pt x="503" y="1512"/>
                </a:lnTo>
                <a:lnTo>
                  <a:pt x="491" y="1536"/>
                </a:lnTo>
                <a:lnTo>
                  <a:pt x="479" y="1559"/>
                </a:lnTo>
                <a:lnTo>
                  <a:pt x="469" y="1585"/>
                </a:lnTo>
                <a:lnTo>
                  <a:pt x="460" y="1614"/>
                </a:lnTo>
                <a:lnTo>
                  <a:pt x="453" y="1647"/>
                </a:lnTo>
                <a:lnTo>
                  <a:pt x="448" y="1685"/>
                </a:lnTo>
                <a:lnTo>
                  <a:pt x="447" y="1728"/>
                </a:lnTo>
                <a:lnTo>
                  <a:pt x="448" y="1771"/>
                </a:lnTo>
                <a:lnTo>
                  <a:pt x="453" y="1809"/>
                </a:lnTo>
                <a:lnTo>
                  <a:pt x="460" y="1842"/>
                </a:lnTo>
                <a:lnTo>
                  <a:pt x="469" y="1871"/>
                </a:lnTo>
                <a:lnTo>
                  <a:pt x="479" y="1897"/>
                </a:lnTo>
                <a:lnTo>
                  <a:pt x="491" y="1920"/>
                </a:lnTo>
                <a:lnTo>
                  <a:pt x="503" y="1944"/>
                </a:lnTo>
                <a:lnTo>
                  <a:pt x="515" y="1968"/>
                </a:lnTo>
                <a:lnTo>
                  <a:pt x="525" y="1991"/>
                </a:lnTo>
                <a:lnTo>
                  <a:pt x="535" y="2017"/>
                </a:lnTo>
                <a:lnTo>
                  <a:pt x="545" y="2046"/>
                </a:lnTo>
                <a:lnTo>
                  <a:pt x="552" y="2079"/>
                </a:lnTo>
                <a:lnTo>
                  <a:pt x="556" y="2117"/>
                </a:lnTo>
                <a:lnTo>
                  <a:pt x="558" y="2159"/>
                </a:lnTo>
                <a:lnTo>
                  <a:pt x="556" y="2203"/>
                </a:lnTo>
                <a:lnTo>
                  <a:pt x="552" y="2241"/>
                </a:lnTo>
                <a:lnTo>
                  <a:pt x="545" y="2274"/>
                </a:lnTo>
                <a:lnTo>
                  <a:pt x="535" y="2303"/>
                </a:lnTo>
                <a:lnTo>
                  <a:pt x="525" y="2329"/>
                </a:lnTo>
                <a:lnTo>
                  <a:pt x="515" y="2352"/>
                </a:lnTo>
                <a:lnTo>
                  <a:pt x="503" y="2376"/>
                </a:lnTo>
                <a:lnTo>
                  <a:pt x="491" y="2400"/>
                </a:lnTo>
                <a:lnTo>
                  <a:pt x="479" y="2423"/>
                </a:lnTo>
                <a:lnTo>
                  <a:pt x="469" y="2449"/>
                </a:lnTo>
                <a:lnTo>
                  <a:pt x="460" y="2478"/>
                </a:lnTo>
                <a:lnTo>
                  <a:pt x="453" y="2511"/>
                </a:lnTo>
                <a:lnTo>
                  <a:pt x="448" y="2549"/>
                </a:lnTo>
                <a:lnTo>
                  <a:pt x="447" y="2592"/>
                </a:lnTo>
                <a:lnTo>
                  <a:pt x="448" y="2635"/>
                </a:lnTo>
                <a:lnTo>
                  <a:pt x="453" y="2673"/>
                </a:lnTo>
                <a:lnTo>
                  <a:pt x="460" y="2706"/>
                </a:lnTo>
                <a:lnTo>
                  <a:pt x="469" y="2735"/>
                </a:lnTo>
                <a:lnTo>
                  <a:pt x="479" y="2761"/>
                </a:lnTo>
                <a:lnTo>
                  <a:pt x="491" y="2784"/>
                </a:lnTo>
                <a:lnTo>
                  <a:pt x="515" y="2832"/>
                </a:lnTo>
                <a:lnTo>
                  <a:pt x="525" y="2855"/>
                </a:lnTo>
                <a:lnTo>
                  <a:pt x="535" y="2881"/>
                </a:lnTo>
                <a:lnTo>
                  <a:pt x="545" y="2910"/>
                </a:lnTo>
                <a:lnTo>
                  <a:pt x="552" y="2943"/>
                </a:lnTo>
                <a:lnTo>
                  <a:pt x="556" y="2981"/>
                </a:lnTo>
                <a:lnTo>
                  <a:pt x="558" y="3024"/>
                </a:lnTo>
                <a:lnTo>
                  <a:pt x="556" y="3067"/>
                </a:lnTo>
                <a:lnTo>
                  <a:pt x="552" y="3105"/>
                </a:lnTo>
                <a:lnTo>
                  <a:pt x="545" y="3138"/>
                </a:lnTo>
                <a:lnTo>
                  <a:pt x="535" y="3167"/>
                </a:lnTo>
                <a:lnTo>
                  <a:pt x="525" y="3193"/>
                </a:lnTo>
                <a:lnTo>
                  <a:pt x="515" y="3216"/>
                </a:lnTo>
                <a:lnTo>
                  <a:pt x="503" y="3240"/>
                </a:lnTo>
                <a:lnTo>
                  <a:pt x="491" y="3264"/>
                </a:lnTo>
                <a:lnTo>
                  <a:pt x="479" y="3287"/>
                </a:lnTo>
                <a:lnTo>
                  <a:pt x="469" y="3313"/>
                </a:lnTo>
                <a:lnTo>
                  <a:pt x="460" y="3342"/>
                </a:lnTo>
                <a:lnTo>
                  <a:pt x="453" y="3375"/>
                </a:lnTo>
                <a:lnTo>
                  <a:pt x="448" y="3413"/>
                </a:lnTo>
                <a:lnTo>
                  <a:pt x="447" y="3456"/>
                </a:lnTo>
                <a:lnTo>
                  <a:pt x="448" y="3499"/>
                </a:lnTo>
                <a:lnTo>
                  <a:pt x="453" y="3537"/>
                </a:lnTo>
                <a:lnTo>
                  <a:pt x="460" y="3570"/>
                </a:lnTo>
                <a:lnTo>
                  <a:pt x="469" y="3599"/>
                </a:lnTo>
                <a:lnTo>
                  <a:pt x="479" y="3625"/>
                </a:lnTo>
                <a:lnTo>
                  <a:pt x="491" y="3648"/>
                </a:lnTo>
                <a:lnTo>
                  <a:pt x="503" y="3672"/>
                </a:lnTo>
                <a:lnTo>
                  <a:pt x="515" y="3696"/>
                </a:lnTo>
                <a:lnTo>
                  <a:pt x="525" y="3719"/>
                </a:lnTo>
                <a:lnTo>
                  <a:pt x="535" y="3745"/>
                </a:lnTo>
                <a:lnTo>
                  <a:pt x="545" y="3774"/>
                </a:lnTo>
                <a:lnTo>
                  <a:pt x="552" y="3807"/>
                </a:lnTo>
                <a:lnTo>
                  <a:pt x="556" y="3845"/>
                </a:lnTo>
                <a:lnTo>
                  <a:pt x="558" y="3888"/>
                </a:lnTo>
                <a:lnTo>
                  <a:pt x="556" y="3931"/>
                </a:lnTo>
                <a:lnTo>
                  <a:pt x="552" y="3969"/>
                </a:lnTo>
                <a:lnTo>
                  <a:pt x="545" y="4002"/>
                </a:lnTo>
                <a:lnTo>
                  <a:pt x="535" y="4031"/>
                </a:lnTo>
                <a:lnTo>
                  <a:pt x="525" y="4057"/>
                </a:lnTo>
                <a:lnTo>
                  <a:pt x="515" y="4080"/>
                </a:lnTo>
                <a:lnTo>
                  <a:pt x="503" y="4104"/>
                </a:lnTo>
                <a:lnTo>
                  <a:pt x="491" y="4128"/>
                </a:lnTo>
                <a:lnTo>
                  <a:pt x="479" y="4151"/>
                </a:lnTo>
                <a:lnTo>
                  <a:pt x="469" y="4177"/>
                </a:lnTo>
                <a:lnTo>
                  <a:pt x="460" y="4206"/>
                </a:lnTo>
                <a:lnTo>
                  <a:pt x="453" y="4239"/>
                </a:lnTo>
                <a:lnTo>
                  <a:pt x="448" y="4277"/>
                </a:lnTo>
                <a:lnTo>
                  <a:pt x="447" y="4320"/>
                </a:lnTo>
                <a:lnTo>
                  <a:pt x="0" y="4320"/>
                </a:lnTo>
                <a:lnTo>
                  <a:pt x="0" y="0"/>
                </a:lnTo>
                <a:close/>
              </a:path>
            </a:pathLst>
          </a:custGeom>
          <a:solidFill>
            <a:schemeClr val="tx2"/>
          </a:solidFill>
          <a:ln w="0">
            <a:noFill/>
            <a:prstDash val="solid"/>
            <a:round/>
            <a:headEnd/>
            <a:tailEnd/>
          </a:ln>
        </p:spPr>
      </p:sp>
      <p:sp>
        <p:nvSpPr>
          <p:cNvPr id="12" name="Rectangle 11" title="right edge border"/>
          <p:cNvSpPr/>
          <p:nvPr/>
        </p:nvSpPr>
        <p:spPr>
          <a:xfrm>
            <a:off x="8931402" y="0"/>
            <a:ext cx="212598" cy="51435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2445188861"/>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defTabSz="685800" rtl="0" eaLnBrk="1" latinLnBrk="0" hangingPunct="1">
        <a:lnSpc>
          <a:spcPct val="90000"/>
        </a:lnSpc>
        <a:spcBef>
          <a:spcPct val="0"/>
        </a:spcBef>
        <a:buNone/>
        <a:defRPr sz="3825" kern="1200" cap="all" spc="150" baseline="0">
          <a:solidFill>
            <a:schemeClr val="tx2"/>
          </a:solidFill>
          <a:latin typeface="+mj-lt"/>
          <a:ea typeface="+mj-ea"/>
          <a:cs typeface="+mj-cs"/>
        </a:defRPr>
      </a:lvl1pPr>
    </p:titleStyle>
    <p:bodyStyle>
      <a:lvl1pPr marL="171450" indent="-171450" algn="l" defTabSz="685800" rtl="0" eaLnBrk="1" latinLnBrk="0" hangingPunct="1">
        <a:lnSpc>
          <a:spcPct val="110000"/>
        </a:lnSpc>
        <a:spcBef>
          <a:spcPts val="525"/>
        </a:spcBef>
        <a:buClr>
          <a:schemeClr val="tx2"/>
        </a:buClr>
        <a:buFont typeface="Arial" panose="020B0604020202020204" pitchFamily="34" charset="0"/>
        <a:buChar char="•"/>
        <a:defRPr sz="1500" kern="1200">
          <a:solidFill>
            <a:schemeClr val="tx1">
              <a:lumMod val="65000"/>
              <a:lumOff val="35000"/>
            </a:schemeClr>
          </a:solidFill>
          <a:latin typeface="+mn-lt"/>
          <a:ea typeface="+mn-ea"/>
          <a:cs typeface="+mn-cs"/>
        </a:defRPr>
      </a:lvl1pPr>
      <a:lvl2pPr marL="514350" indent="-171450" algn="l" defTabSz="685800" rtl="0" eaLnBrk="1" latinLnBrk="0" hangingPunct="1">
        <a:lnSpc>
          <a:spcPct val="110000"/>
        </a:lnSpc>
        <a:spcBef>
          <a:spcPts val="525"/>
        </a:spcBef>
        <a:buClr>
          <a:schemeClr val="tx2"/>
        </a:buClr>
        <a:buFont typeface="Gill Sans MT" panose="020B0502020104020203" pitchFamily="34" charset="0"/>
        <a:buChar char="–"/>
        <a:defRPr sz="1350" kern="1200">
          <a:solidFill>
            <a:schemeClr val="tx1">
              <a:lumMod val="65000"/>
              <a:lumOff val="35000"/>
            </a:schemeClr>
          </a:solidFill>
          <a:latin typeface="+mn-lt"/>
          <a:ea typeface="+mn-ea"/>
          <a:cs typeface="+mn-cs"/>
        </a:defRPr>
      </a:lvl2pPr>
      <a:lvl3pPr marL="857250" indent="-171450" algn="l" defTabSz="685800" rtl="0" eaLnBrk="1" latinLnBrk="0" hangingPunct="1">
        <a:lnSpc>
          <a:spcPct val="110000"/>
        </a:lnSpc>
        <a:spcBef>
          <a:spcPts val="525"/>
        </a:spcBef>
        <a:buClr>
          <a:schemeClr val="tx2"/>
        </a:buClr>
        <a:buFont typeface="Arial" panose="020B0604020202020204" pitchFamily="34" charset="0"/>
        <a:buChar char="•"/>
        <a:defRPr sz="1200" kern="1200">
          <a:solidFill>
            <a:schemeClr val="tx1">
              <a:lumMod val="65000"/>
              <a:lumOff val="35000"/>
            </a:schemeClr>
          </a:solidFill>
          <a:latin typeface="+mn-lt"/>
          <a:ea typeface="+mn-ea"/>
          <a:cs typeface="+mn-cs"/>
        </a:defRPr>
      </a:lvl3pPr>
      <a:lvl4pPr marL="1200150" indent="-171450" algn="l" defTabSz="685800" rtl="0" eaLnBrk="1" latinLnBrk="0" hangingPunct="1">
        <a:lnSpc>
          <a:spcPct val="110000"/>
        </a:lnSpc>
        <a:spcBef>
          <a:spcPts val="525"/>
        </a:spcBef>
        <a:buClr>
          <a:schemeClr val="tx2"/>
        </a:buClr>
        <a:buFont typeface="Gill Sans MT" panose="020B0502020104020203" pitchFamily="34" charset="0"/>
        <a:buChar char="–"/>
        <a:defRPr sz="1050" kern="1200">
          <a:solidFill>
            <a:schemeClr val="tx1">
              <a:lumMod val="65000"/>
              <a:lumOff val="35000"/>
            </a:schemeClr>
          </a:solidFill>
          <a:latin typeface="+mn-lt"/>
          <a:ea typeface="+mn-ea"/>
          <a:cs typeface="+mn-cs"/>
        </a:defRPr>
      </a:lvl4pPr>
      <a:lvl5pPr marL="1543050" indent="-171450" algn="l" defTabSz="685800" rtl="0" eaLnBrk="1" latinLnBrk="0" hangingPunct="1">
        <a:lnSpc>
          <a:spcPct val="110000"/>
        </a:lnSpc>
        <a:spcBef>
          <a:spcPts val="525"/>
        </a:spcBef>
        <a:buClr>
          <a:schemeClr val="tx2"/>
        </a:buClr>
        <a:buFont typeface="Arial" panose="020B0604020202020204" pitchFamily="34" charset="0"/>
        <a:buChar char="•"/>
        <a:defRPr sz="1050" kern="1200">
          <a:solidFill>
            <a:schemeClr val="tx1">
              <a:lumMod val="65000"/>
              <a:lumOff val="35000"/>
            </a:schemeClr>
          </a:solidFill>
          <a:latin typeface="+mn-lt"/>
          <a:ea typeface="+mn-ea"/>
          <a:cs typeface="+mn-cs"/>
        </a:defRPr>
      </a:lvl5pPr>
      <a:lvl6pPr marL="1885950" indent="-171450" algn="l" defTabSz="685800" rtl="0" eaLnBrk="1" latinLnBrk="0" hangingPunct="1">
        <a:lnSpc>
          <a:spcPct val="110000"/>
        </a:lnSpc>
        <a:spcBef>
          <a:spcPts val="525"/>
        </a:spcBef>
        <a:buClr>
          <a:schemeClr val="tx2"/>
        </a:buClr>
        <a:buFont typeface="Gill Sans MT" panose="020B0502020104020203" pitchFamily="34" charset="0"/>
        <a:buChar char="–"/>
        <a:defRPr sz="1050" kern="1200">
          <a:solidFill>
            <a:schemeClr val="tx1">
              <a:lumMod val="65000"/>
              <a:lumOff val="35000"/>
            </a:schemeClr>
          </a:solidFill>
          <a:latin typeface="+mn-lt"/>
          <a:ea typeface="+mn-ea"/>
          <a:cs typeface="+mn-cs"/>
        </a:defRPr>
      </a:lvl6pPr>
      <a:lvl7pPr marL="2228850" indent="-171450" algn="l" defTabSz="685800" rtl="0" eaLnBrk="1" latinLnBrk="0" hangingPunct="1">
        <a:lnSpc>
          <a:spcPct val="110000"/>
        </a:lnSpc>
        <a:spcBef>
          <a:spcPts val="525"/>
        </a:spcBef>
        <a:buClr>
          <a:schemeClr val="tx2"/>
        </a:buClr>
        <a:buFont typeface="Arial" panose="020B0604020202020204" pitchFamily="34" charset="0"/>
        <a:buChar char="•"/>
        <a:defRPr sz="1050" kern="1200">
          <a:solidFill>
            <a:schemeClr val="tx1">
              <a:lumMod val="65000"/>
              <a:lumOff val="35000"/>
            </a:schemeClr>
          </a:solidFill>
          <a:latin typeface="+mn-lt"/>
          <a:ea typeface="+mn-ea"/>
          <a:cs typeface="+mn-cs"/>
        </a:defRPr>
      </a:lvl7pPr>
      <a:lvl8pPr marL="2571750" indent="-171450" algn="l" defTabSz="685800" rtl="0" eaLnBrk="1" latinLnBrk="0" hangingPunct="1">
        <a:lnSpc>
          <a:spcPct val="110000"/>
        </a:lnSpc>
        <a:spcBef>
          <a:spcPts val="525"/>
        </a:spcBef>
        <a:buClr>
          <a:schemeClr val="tx2"/>
        </a:buClr>
        <a:buFont typeface="Gill Sans MT" panose="020B0502020104020203" pitchFamily="34" charset="0"/>
        <a:buChar char="–"/>
        <a:defRPr sz="1050" kern="1200" baseline="0">
          <a:solidFill>
            <a:schemeClr val="tx1">
              <a:lumMod val="65000"/>
              <a:lumOff val="35000"/>
            </a:schemeClr>
          </a:solidFill>
          <a:latin typeface="+mn-lt"/>
          <a:ea typeface="+mn-ea"/>
          <a:cs typeface="+mn-cs"/>
        </a:defRPr>
      </a:lvl8pPr>
      <a:lvl9pPr marL="2914650" indent="-171450" algn="l" defTabSz="685800" rtl="0" eaLnBrk="1" latinLnBrk="0" hangingPunct="1">
        <a:lnSpc>
          <a:spcPct val="110000"/>
        </a:lnSpc>
        <a:spcBef>
          <a:spcPts val="525"/>
        </a:spcBef>
        <a:buClr>
          <a:schemeClr val="tx2"/>
        </a:buClr>
        <a:buFont typeface="Arial" panose="020B0604020202020204" pitchFamily="34" charset="0"/>
        <a:buChar char="•"/>
        <a:defRPr sz="1050" kern="1200" baseline="0">
          <a:solidFill>
            <a:schemeClr val="tx1">
              <a:lumMod val="65000"/>
              <a:lumOff val="35000"/>
            </a:schemeClr>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92">
          <p15:clr>
            <a:srgbClr val="F26B43"/>
          </p15:clr>
        </p15:guide>
        <p15:guide id="2" pos="7200">
          <p15:clr>
            <a:srgbClr val="F26B43"/>
          </p15:clr>
        </p15:guide>
        <p15:guide id="3" orient="horz" pos="4008">
          <p15:clr>
            <a:srgbClr val="F26B43"/>
          </p15:clr>
        </p15:guide>
        <p15:guide id="4" orient="horz" pos="1440">
          <p15:clr>
            <a:srgbClr val="F26B43"/>
          </p15:clr>
        </p15:guide>
        <p15:guide id="5" orient="horz" pos="3720">
          <p15:clr>
            <a:srgbClr val="F26B43"/>
          </p15:clr>
        </p15:guide>
        <p15:guide id="6" orient="horz" pos="240">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35220EA7-B7C1-BD4F-9F10-8C622ADE5539}"/>
              </a:ext>
            </a:extLst>
          </p:cNvPr>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215C43E9-5E52-8F4E-8050-DD4DBE004354}"/>
              </a:ext>
            </a:extLst>
          </p:cNvPr>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B7B6A999-59F8-FC47-838F-B62D8CAE0286}"/>
              </a:ext>
            </a:extLst>
          </p:cNvPr>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fld id="{2640C0FF-B62D-614A-8CD0-122BDE12F0F2}" type="datetimeFigureOut">
              <a:rPr lang="en-US" smtClean="0"/>
              <a:t>9/25/23</a:t>
            </a:fld>
            <a:endParaRPr lang="en-US"/>
          </a:p>
        </p:txBody>
      </p:sp>
      <p:sp>
        <p:nvSpPr>
          <p:cNvPr id="5" name="Footer Placeholder 4">
            <a:extLst>
              <a:ext uri="{FF2B5EF4-FFF2-40B4-BE49-F238E27FC236}">
                <a16:creationId xmlns:a16="http://schemas.microsoft.com/office/drawing/2014/main" id="{18007FDD-3683-B846-AB80-AD766121F8FA}"/>
              </a:ext>
            </a:extLst>
          </p:cNvPr>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8ABEF4F4-7C26-4B43-BC53-3704AF91FE6A}"/>
              </a:ext>
            </a:extLst>
          </p:cNvPr>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FBCD776B-914C-704E-8183-291065384B9B}" type="slidenum">
              <a:rPr lang="en-US" smtClean="0"/>
              <a:t>‹#›</a:t>
            </a:fld>
            <a:endParaRPr lang="en-US"/>
          </a:p>
        </p:txBody>
      </p:sp>
    </p:spTree>
    <p:extLst>
      <p:ext uri="{BB962C8B-B14F-4D97-AF65-F5344CB8AC3E}">
        <p14:creationId xmlns:p14="http://schemas.microsoft.com/office/powerpoint/2010/main" val="2174906576"/>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Picture 6" descr="A picture containing icon&#10;&#10;Description automatically generated">
            <a:extLst>
              <a:ext uri="{FF2B5EF4-FFF2-40B4-BE49-F238E27FC236}">
                <a16:creationId xmlns:a16="http://schemas.microsoft.com/office/drawing/2014/main" id="{C4271367-549B-45A3-BDBE-78C2882A9CA2}"/>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0" y="132820"/>
            <a:ext cx="1378744" cy="919934"/>
          </a:xfrm>
          <a:prstGeom prst="rect">
            <a:avLst/>
          </a:prstGeom>
        </p:spPr>
      </p:pic>
      <p:pic>
        <p:nvPicPr>
          <p:cNvPr id="8" name="Picture 7" descr="Logo&#10;&#10;Description automatically generated">
            <a:extLst>
              <a:ext uri="{FF2B5EF4-FFF2-40B4-BE49-F238E27FC236}">
                <a16:creationId xmlns:a16="http://schemas.microsoft.com/office/drawing/2014/main" id="{F41E9EF0-3BBB-4214-946D-00AFBC9FB417}"/>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6215712" y="-2144465"/>
            <a:ext cx="3629025" cy="3296401"/>
          </a:xfrm>
          <a:prstGeom prst="rect">
            <a:avLst/>
          </a:prstGeom>
        </p:spPr>
      </p:pic>
      <p:pic>
        <p:nvPicPr>
          <p:cNvPr id="9" name="Picture 8">
            <a:extLst>
              <a:ext uri="{FF2B5EF4-FFF2-40B4-BE49-F238E27FC236}">
                <a16:creationId xmlns:a16="http://schemas.microsoft.com/office/drawing/2014/main" id="{619F2BAD-4FEF-4A63-A9C1-8321618B7026}"/>
              </a:ext>
            </a:extLst>
          </p:cNvPr>
          <p:cNvPicPr>
            <a:picLocks noChangeAspect="1"/>
          </p:cNvPicPr>
          <p:nvPr userDrawn="1"/>
        </p:nvPicPr>
        <p:blipFill>
          <a:blip r:embed="rId5" cstate="hqprint">
            <a:extLst>
              <a:ext uri="{28A0092B-C50C-407E-A947-70E740481C1C}">
                <a14:useLocalDpi xmlns:a14="http://schemas.microsoft.com/office/drawing/2010/main" val="0"/>
              </a:ext>
            </a:extLst>
          </a:blip>
          <a:stretch>
            <a:fillRect/>
          </a:stretch>
        </p:blipFill>
        <p:spPr>
          <a:xfrm>
            <a:off x="7758438" y="262539"/>
            <a:ext cx="543574" cy="543574"/>
          </a:xfrm>
          <a:prstGeom prst="rect">
            <a:avLst/>
          </a:prstGeom>
        </p:spPr>
      </p:pic>
    </p:spTree>
    <p:extLst>
      <p:ext uri="{BB962C8B-B14F-4D97-AF65-F5344CB8AC3E}">
        <p14:creationId xmlns:p14="http://schemas.microsoft.com/office/powerpoint/2010/main" val="3248595607"/>
      </p:ext>
    </p:extLst>
  </p:cSld>
  <p:clrMap bg1="lt1" tx1="dk1" bg2="lt2" tx2="dk2" accent1="accent1" accent2="accent2" accent3="accent3" accent4="accent4" accent5="accent5" accent6="accent6" hlink="hlink" folHlink="folHlink"/>
  <p:sldLayoutIdLst>
    <p:sldLayoutId id="2147483709" r:id="rId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63C62C1-EBD6-47BF-87D7-AADFC7508AC4}"/>
              </a:ext>
            </a:extLst>
          </p:cNvPr>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8FF57DF1-0840-49F3-B916-4E5D3D22ABBC}"/>
              </a:ext>
            </a:extLst>
          </p:cNvPr>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Date Placeholder 3">
            <a:extLst>
              <a:ext uri="{FF2B5EF4-FFF2-40B4-BE49-F238E27FC236}">
                <a16:creationId xmlns:a16="http://schemas.microsoft.com/office/drawing/2014/main" id="{48594CE9-7838-4B26-9C0A-EB99DF47328E}"/>
              </a:ext>
            </a:extLst>
          </p:cNvPr>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fld id="{FE3E0F48-1F7F-44CC-8786-0B91F3185C47}" type="datetimeFigureOut">
              <a:rPr lang="en-GB" smtClean="0"/>
              <a:t>25/09/2023</a:t>
            </a:fld>
            <a:endParaRPr lang="en-GB"/>
          </a:p>
        </p:txBody>
      </p:sp>
      <p:sp>
        <p:nvSpPr>
          <p:cNvPr id="5" name="Footer Placeholder 4">
            <a:extLst>
              <a:ext uri="{FF2B5EF4-FFF2-40B4-BE49-F238E27FC236}">
                <a16:creationId xmlns:a16="http://schemas.microsoft.com/office/drawing/2014/main" id="{B994CC53-5519-4DE1-AE7D-420B7EF79DDC}"/>
              </a:ext>
            </a:extLst>
          </p:cNvPr>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9FA274E5-4BA3-4CB3-A1DF-3C7CBFE38195}"/>
              </a:ext>
            </a:extLst>
          </p:cNvPr>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BEBB44F7-605F-45DE-9634-FA3259FBF742}" type="slidenum">
              <a:rPr lang="en-GB" smtClean="0"/>
              <a:t>‹#›</a:t>
            </a:fld>
            <a:endParaRPr lang="en-GB"/>
          </a:p>
        </p:txBody>
      </p:sp>
      <p:pic>
        <p:nvPicPr>
          <p:cNvPr id="7" name="Picture 6" descr="Logo&#10;&#10;Description automatically generated">
            <a:extLst>
              <a:ext uri="{FF2B5EF4-FFF2-40B4-BE49-F238E27FC236}">
                <a16:creationId xmlns:a16="http://schemas.microsoft.com/office/drawing/2014/main" id="{E79D3F12-B4E7-4E19-BBC3-6CDCA7730AB6}"/>
              </a:ext>
            </a:extLst>
          </p:cNvPr>
          <p:cNvPicPr>
            <a:picLocks noChangeAspect="1"/>
          </p:cNvPicPr>
          <p:nvPr userDrawn="1"/>
        </p:nvPicPr>
        <p:blipFill>
          <a:blip r:embed="rId13">
            <a:extLst>
              <a:ext uri="{28A0092B-C50C-407E-A947-70E740481C1C}">
                <a14:useLocalDpi xmlns:a14="http://schemas.microsoft.com/office/drawing/2010/main" val="0"/>
              </a:ext>
            </a:extLst>
          </a:blip>
          <a:stretch>
            <a:fillRect/>
          </a:stretch>
        </p:blipFill>
        <p:spPr>
          <a:xfrm>
            <a:off x="6215712" y="-2144465"/>
            <a:ext cx="3629025" cy="3296401"/>
          </a:xfrm>
          <a:prstGeom prst="rect">
            <a:avLst/>
          </a:prstGeom>
        </p:spPr>
      </p:pic>
      <p:pic>
        <p:nvPicPr>
          <p:cNvPr id="8" name="Picture 7">
            <a:extLst>
              <a:ext uri="{FF2B5EF4-FFF2-40B4-BE49-F238E27FC236}">
                <a16:creationId xmlns:a16="http://schemas.microsoft.com/office/drawing/2014/main" id="{6DF871D9-01E8-44C0-9698-3590790DB826}"/>
              </a:ext>
            </a:extLst>
          </p:cNvPr>
          <p:cNvPicPr>
            <a:picLocks noChangeAspect="1"/>
          </p:cNvPicPr>
          <p:nvPr userDrawn="1"/>
        </p:nvPicPr>
        <p:blipFill>
          <a:blip r:embed="rId14" cstate="hqprint">
            <a:extLst>
              <a:ext uri="{28A0092B-C50C-407E-A947-70E740481C1C}">
                <a14:useLocalDpi xmlns:a14="http://schemas.microsoft.com/office/drawing/2010/main" val="0"/>
              </a:ext>
            </a:extLst>
          </a:blip>
          <a:stretch>
            <a:fillRect/>
          </a:stretch>
        </p:blipFill>
        <p:spPr>
          <a:xfrm>
            <a:off x="7758438" y="262539"/>
            <a:ext cx="543574" cy="543574"/>
          </a:xfrm>
          <a:prstGeom prst="rect">
            <a:avLst/>
          </a:prstGeom>
        </p:spPr>
      </p:pic>
      <p:pic>
        <p:nvPicPr>
          <p:cNvPr id="9" name="Picture 8" descr="A picture containing icon&#10;&#10;Description automatically generated">
            <a:extLst>
              <a:ext uri="{FF2B5EF4-FFF2-40B4-BE49-F238E27FC236}">
                <a16:creationId xmlns:a16="http://schemas.microsoft.com/office/drawing/2014/main" id="{F593AF87-09A8-4E17-A4E8-61A7E74E6734}"/>
              </a:ext>
            </a:extLst>
          </p:cNvPr>
          <p:cNvPicPr>
            <a:picLocks noChangeAspect="1"/>
          </p:cNvPicPr>
          <p:nvPr userDrawn="1"/>
        </p:nvPicPr>
        <p:blipFill>
          <a:blip r:embed="rId15" cstate="hqprint">
            <a:extLst>
              <a:ext uri="{28A0092B-C50C-407E-A947-70E740481C1C}">
                <a14:useLocalDpi xmlns:a14="http://schemas.microsoft.com/office/drawing/2010/main" val="0"/>
              </a:ext>
            </a:extLst>
          </a:blip>
          <a:stretch>
            <a:fillRect/>
          </a:stretch>
        </p:blipFill>
        <p:spPr>
          <a:xfrm>
            <a:off x="8352018" y="4578349"/>
            <a:ext cx="543574" cy="377828"/>
          </a:xfrm>
          <a:prstGeom prst="rect">
            <a:avLst/>
          </a:prstGeom>
        </p:spPr>
      </p:pic>
    </p:spTree>
    <p:extLst>
      <p:ext uri="{BB962C8B-B14F-4D97-AF65-F5344CB8AC3E}">
        <p14:creationId xmlns:p14="http://schemas.microsoft.com/office/powerpoint/2010/main" val="3268279921"/>
      </p:ext>
    </p:extLst>
  </p:cSld>
  <p:clrMap bg1="lt1" tx1="dk1" bg2="lt2" tx2="dk2" accent1="accent1" accent2="accent2" accent3="accent3" accent4="accent4" accent5="accent5" accent6="accent6" hlink="hlink" folHlink="folHlink"/>
  <p:sldLayoutIdLst>
    <p:sldLayoutId id="2147483711" r:id="rId1"/>
    <p:sldLayoutId id="2147483712" r:id="rId2"/>
    <p:sldLayoutId id="2147483713" r:id="rId3"/>
    <p:sldLayoutId id="2147483714" r:id="rId4"/>
    <p:sldLayoutId id="2147483715" r:id="rId5"/>
    <p:sldLayoutId id="2147483716" r:id="rId6"/>
    <p:sldLayoutId id="2147483717" r:id="rId7"/>
    <p:sldLayoutId id="2147483718" r:id="rId8"/>
    <p:sldLayoutId id="2147483719" r:id="rId9"/>
    <p:sldLayoutId id="2147483720" r:id="rId10"/>
    <p:sldLayoutId id="2147483721"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1">
            <a:lum/>
          </a:blip>
          <a:srcRect/>
          <a:stretch>
            <a:fillRect/>
          </a:stretch>
        </a:blip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B1BF4B31-1E34-9742-BD8A-1042B6690DFE}"/>
              </a:ext>
            </a:extLst>
          </p:cNvPr>
          <p:cNvSpPr>
            <a:spLocks noGrp="1"/>
          </p:cNvSpPr>
          <p:nvPr>
            <p:ph type="title"/>
          </p:nvPr>
        </p:nvSpPr>
        <p:spPr>
          <a:xfrm>
            <a:off x="628650" y="274638"/>
            <a:ext cx="7886700" cy="993775"/>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id="{24D00E78-25D5-1540-A289-D17BBAB0126C}"/>
              </a:ext>
            </a:extLst>
          </p:cNvPr>
          <p:cNvSpPr>
            <a:spLocks noGrp="1"/>
          </p:cNvSpPr>
          <p:nvPr>
            <p:ph type="body" idx="1"/>
          </p:nvPr>
        </p:nvSpPr>
        <p:spPr>
          <a:xfrm>
            <a:off x="628650" y="1370013"/>
            <a:ext cx="7886700" cy="3262312"/>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0638003A-AF91-514E-97A2-E086D8611C22}"/>
              </a:ext>
            </a:extLst>
          </p:cNvPr>
          <p:cNvSpPr>
            <a:spLocks noGrp="1"/>
          </p:cNvSpPr>
          <p:nvPr>
            <p:ph type="dt" sz="half" idx="2"/>
          </p:nvPr>
        </p:nvSpPr>
        <p:spPr>
          <a:xfrm>
            <a:off x="628650" y="4767263"/>
            <a:ext cx="2057400" cy="274637"/>
          </a:xfrm>
          <a:prstGeom prst="rect">
            <a:avLst/>
          </a:prstGeom>
        </p:spPr>
        <p:txBody>
          <a:bodyPr vert="horz" lIns="91440" tIns="45720" rIns="91440" bIns="45720" rtlCol="0" anchor="ctr"/>
          <a:lstStyle>
            <a:lvl1pPr algn="l">
              <a:defRPr sz="1200">
                <a:solidFill>
                  <a:schemeClr val="tx1">
                    <a:tint val="75000"/>
                  </a:schemeClr>
                </a:solidFill>
              </a:defRPr>
            </a:lvl1pPr>
          </a:lstStyle>
          <a:p>
            <a:fld id="{FE7F6BF5-0586-5243-90AD-9267E73B65AE}" type="datetimeFigureOut">
              <a:rPr lang="en-US" smtClean="0"/>
              <a:t>9/25/23</a:t>
            </a:fld>
            <a:endParaRPr lang="en-US"/>
          </a:p>
        </p:txBody>
      </p:sp>
      <p:sp>
        <p:nvSpPr>
          <p:cNvPr id="6" name="Slide Number Placeholder 5">
            <a:extLst>
              <a:ext uri="{FF2B5EF4-FFF2-40B4-BE49-F238E27FC236}">
                <a16:creationId xmlns:a16="http://schemas.microsoft.com/office/drawing/2014/main" id="{AE070E95-DCC5-1C43-96A2-87949BE1EDD0}"/>
              </a:ext>
            </a:extLst>
          </p:cNvPr>
          <p:cNvSpPr>
            <a:spLocks noGrp="1"/>
          </p:cNvSpPr>
          <p:nvPr>
            <p:ph type="sldNum" sz="quarter" idx="4"/>
          </p:nvPr>
        </p:nvSpPr>
        <p:spPr>
          <a:xfrm>
            <a:off x="6457950" y="4767263"/>
            <a:ext cx="2057400" cy="274637"/>
          </a:xfrm>
          <a:prstGeom prst="rect">
            <a:avLst/>
          </a:prstGeom>
        </p:spPr>
        <p:txBody>
          <a:bodyPr vert="horz" lIns="91440" tIns="45720" rIns="91440" bIns="45720" rtlCol="0" anchor="ctr"/>
          <a:lstStyle>
            <a:lvl1pPr algn="r">
              <a:defRPr sz="1200">
                <a:solidFill>
                  <a:schemeClr val="tx1">
                    <a:tint val="75000"/>
                  </a:schemeClr>
                </a:solidFill>
              </a:defRPr>
            </a:lvl1pPr>
          </a:lstStyle>
          <a:p>
            <a:fld id="{8644BD62-F2F3-F14B-B406-BC910B0FCC2B}" type="slidenum">
              <a:rPr lang="en-US" smtClean="0"/>
              <a:t>‹#›</a:t>
            </a:fld>
            <a:endParaRPr lang="en-US"/>
          </a:p>
        </p:txBody>
      </p:sp>
    </p:spTree>
    <p:extLst>
      <p:ext uri="{BB962C8B-B14F-4D97-AF65-F5344CB8AC3E}">
        <p14:creationId xmlns:p14="http://schemas.microsoft.com/office/powerpoint/2010/main" val="2565951854"/>
      </p:ext>
    </p:extLst>
  </p:cSld>
  <p:clrMap bg1="lt1" tx1="dk1" bg2="lt2" tx2="dk2" accent1="accent1" accent2="accent2" accent3="accent3" accent4="accent4" accent5="accent5" accent6="accent6" hlink="hlink" folHlink="folHlink"/>
  <p:sldLayoutIdLst>
    <p:sldLayoutId id="2147483723" r:id="rId1"/>
    <p:sldLayoutId id="2147483724" r:id="rId2"/>
    <p:sldLayoutId id="2147483725" r:id="rId3"/>
    <p:sldLayoutId id="2147483726" r:id="rId4"/>
    <p:sldLayoutId id="2147483727" r:id="rId5"/>
    <p:sldLayoutId id="2147483728" r:id="rId6"/>
    <p:sldLayoutId id="2147483729" r:id="rId7"/>
    <p:sldLayoutId id="2147483730" r:id="rId8"/>
    <p:sldLayoutId id="2147483731" r:id="rId9"/>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image" Target="../media/image8.jpg"/><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8.xml"/><Relationship Id="rId1" Type="http://schemas.openxmlformats.org/officeDocument/2006/relationships/slideLayout" Target="../slideLayouts/slideLayout34.xml"/></Relationships>
</file>

<file path=ppt/slides/_rels/slide11.xml.rels><?xml version="1.0" encoding="UTF-8" standalone="yes"?>
<Relationships xmlns="http://schemas.openxmlformats.org/package/2006/relationships"><Relationship Id="rId3" Type="http://schemas.openxmlformats.org/officeDocument/2006/relationships/image" Target="../media/image23.jpg"/><Relationship Id="rId2" Type="http://schemas.openxmlformats.org/officeDocument/2006/relationships/notesSlide" Target="../notesSlides/notesSlide9.xml"/><Relationship Id="rId1" Type="http://schemas.openxmlformats.org/officeDocument/2006/relationships/slideLayout" Target="../slideLayouts/slideLayout34.xml"/><Relationship Id="rId4" Type="http://schemas.openxmlformats.org/officeDocument/2006/relationships/image" Target="../media/image24.jpg"/></Relationships>
</file>

<file path=ppt/slides/_rels/slide12.xml.rels><?xml version="1.0" encoding="UTF-8" standalone="yes"?>
<Relationships xmlns="http://schemas.openxmlformats.org/package/2006/relationships"><Relationship Id="rId3" Type="http://schemas.openxmlformats.org/officeDocument/2006/relationships/image" Target="../media/image25.jpg"/><Relationship Id="rId2" Type="http://schemas.openxmlformats.org/officeDocument/2006/relationships/notesSlide" Target="../notesSlides/notesSlide10.xml"/><Relationship Id="rId1" Type="http://schemas.openxmlformats.org/officeDocument/2006/relationships/slideLayout" Target="../slideLayouts/slideLayout34.xml"/><Relationship Id="rId4" Type="http://schemas.openxmlformats.org/officeDocument/2006/relationships/image" Target="../media/image26.jp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4.xml"/></Relationships>
</file>

<file path=ppt/slides/_rels/slide14.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image" Target="../media/image32.png"/><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3" Type="http://schemas.openxmlformats.org/officeDocument/2006/relationships/hyperlink" Target="mailto:charlotte.pearce@warwick.ac.uk" TargetMode="External"/><Relationship Id="rId2" Type="http://schemas.openxmlformats.org/officeDocument/2006/relationships/image" Target="../media/image34.png"/><Relationship Id="rId1" Type="http://schemas.openxmlformats.org/officeDocument/2006/relationships/slideLayout" Target="../slideLayouts/slideLayout17.xml"/><Relationship Id="rId5" Type="http://schemas.openxmlformats.org/officeDocument/2006/relationships/image" Target="../media/image36.JPEG"/><Relationship Id="rId4" Type="http://schemas.openxmlformats.org/officeDocument/2006/relationships/image" Target="../media/image35.png"/></Relationships>
</file>

<file path=ppt/slides/_rels/slide23.xml.rels><?xml version="1.0" encoding="UTF-8" standalone="yes"?>
<Relationships xmlns="http://schemas.openxmlformats.org/package/2006/relationships"><Relationship Id="rId8" Type="http://schemas.openxmlformats.org/officeDocument/2006/relationships/image" Target="../media/image41.png"/><Relationship Id="rId3" Type="http://schemas.openxmlformats.org/officeDocument/2006/relationships/image" Target="../media/image37.png"/><Relationship Id="rId7" Type="http://schemas.openxmlformats.org/officeDocument/2006/relationships/image" Target="../media/image40.jpeg"/><Relationship Id="rId2" Type="http://schemas.openxmlformats.org/officeDocument/2006/relationships/image" Target="../media/image34.png"/><Relationship Id="rId1" Type="http://schemas.openxmlformats.org/officeDocument/2006/relationships/slideLayout" Target="../slideLayouts/slideLayout17.xml"/><Relationship Id="rId6" Type="http://schemas.openxmlformats.org/officeDocument/2006/relationships/image" Target="../media/image35.png"/><Relationship Id="rId5" Type="http://schemas.openxmlformats.org/officeDocument/2006/relationships/image" Target="../media/image39.png"/><Relationship Id="rId4" Type="http://schemas.openxmlformats.org/officeDocument/2006/relationships/image" Target="../media/image38.png"/><Relationship Id="rId9" Type="http://schemas.openxmlformats.org/officeDocument/2006/relationships/image" Target="../media/image42.png"/></Relationships>
</file>

<file path=ppt/slides/_rels/slide24.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image" Target="../media/image43.png"/><Relationship Id="rId1" Type="http://schemas.openxmlformats.org/officeDocument/2006/relationships/slideLayout" Target="../slideLayouts/slideLayout17.xml"/><Relationship Id="rId6" Type="http://schemas.openxmlformats.org/officeDocument/2006/relationships/image" Target="../media/image46.png"/><Relationship Id="rId5" Type="http://schemas.openxmlformats.org/officeDocument/2006/relationships/image" Target="../media/image35.png"/><Relationship Id="rId4" Type="http://schemas.openxmlformats.org/officeDocument/2006/relationships/image" Target="../media/image45.png"/></Relationships>
</file>

<file path=ppt/slides/_rels/slide25.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image" Target="../media/image45.png"/><Relationship Id="rId1" Type="http://schemas.openxmlformats.org/officeDocument/2006/relationships/slideLayout" Target="../slideLayouts/slideLayout22.xml"/><Relationship Id="rId5" Type="http://schemas.openxmlformats.org/officeDocument/2006/relationships/image" Target="../media/image35.png"/><Relationship Id="rId4" Type="http://schemas.openxmlformats.org/officeDocument/2006/relationships/image" Target="../media/image48.png"/></Relationships>
</file>

<file path=ppt/slides/_rels/slide26.xml.rels><?xml version="1.0" encoding="UTF-8" standalone="yes"?>
<Relationships xmlns="http://schemas.openxmlformats.org/package/2006/relationships"><Relationship Id="rId3" Type="http://schemas.openxmlformats.org/officeDocument/2006/relationships/hyperlink" Target="https://warwick.ac.uk/fac/arts/english/people/francisdremma/" TargetMode="External"/><Relationship Id="rId2" Type="http://schemas.openxmlformats.org/officeDocument/2006/relationships/hyperlink" Target="mailto:e.j.francis@warwick.ac.uk" TargetMode="External"/><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2" Type="http://schemas.openxmlformats.org/officeDocument/2006/relationships/image" Target="../media/image49.png"/><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image" Target="../media/image50.jpg"/><Relationship Id="rId1" Type="http://schemas.openxmlformats.org/officeDocument/2006/relationships/slideLayout" Target="../slideLayouts/slideLayout45.xml"/><Relationship Id="rId4" Type="http://schemas.openxmlformats.org/officeDocument/2006/relationships/image" Target="../media/image52.png"/></Relationships>
</file>

<file path=ppt/slides/_rels/slide29.xml.rels><?xml version="1.0" encoding="UTF-8" standalone="yes"?>
<Relationships xmlns="http://schemas.openxmlformats.org/package/2006/relationships"><Relationship Id="rId3" Type="http://schemas.openxmlformats.org/officeDocument/2006/relationships/hyperlink" Target="mailto:ugenglish@warwick.ac.uk" TargetMode="External"/><Relationship Id="rId2" Type="http://schemas.openxmlformats.org/officeDocument/2006/relationships/hyperlink" Target="https://warwick.ac.uk/fac/arts/english/currentstudents/undergraduate/firstundergraduateyearinfo/" TargetMode="Externa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7.xml"/></Relationships>
</file>

<file path=ppt/slides/_rels/slide30.xml.rels><?xml version="1.0" encoding="UTF-8" standalone="yes"?>
<Relationships xmlns="http://schemas.openxmlformats.org/package/2006/relationships"><Relationship Id="rId2" Type="http://schemas.openxmlformats.org/officeDocument/2006/relationships/hyperlink" Target="mailto:sarah.wood@warwick.ac.uk" TargetMode="External"/><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2.xml"/><Relationship Id="rId1" Type="http://schemas.openxmlformats.org/officeDocument/2006/relationships/slideLayout" Target="../slideLayouts/slideLayout34.xml"/><Relationship Id="rId4" Type="http://schemas.openxmlformats.org/officeDocument/2006/relationships/image" Target="../media/image11.jpg"/></Relationships>
</file>

<file path=ppt/slides/_rels/slide5.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3.xml"/><Relationship Id="rId1" Type="http://schemas.openxmlformats.org/officeDocument/2006/relationships/slideLayout" Target="../slideLayouts/slideLayout34.xml"/></Relationships>
</file>

<file path=ppt/slides/_rels/slide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4.xml"/><Relationship Id="rId1" Type="http://schemas.openxmlformats.org/officeDocument/2006/relationships/slideLayout" Target="../slideLayouts/slideLayout34.xml"/><Relationship Id="rId4" Type="http://schemas.openxmlformats.org/officeDocument/2006/relationships/image" Target="../media/image14.png"/></Relationships>
</file>

<file path=ppt/slides/_rels/slide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5.xml"/><Relationship Id="rId1" Type="http://schemas.openxmlformats.org/officeDocument/2006/relationships/slideLayout" Target="../slideLayouts/slideLayout34.xml"/><Relationship Id="rId4" Type="http://schemas.openxmlformats.org/officeDocument/2006/relationships/image" Target="../media/image16.jpg"/></Relationships>
</file>

<file path=ppt/slides/_rels/slide8.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notesSlide" Target="../notesSlides/notesSlide6.xml"/><Relationship Id="rId1" Type="http://schemas.openxmlformats.org/officeDocument/2006/relationships/slideLayout" Target="../slideLayouts/slideLayout34.xml"/><Relationship Id="rId5" Type="http://schemas.openxmlformats.org/officeDocument/2006/relationships/image" Target="../media/image19.jpg"/><Relationship Id="rId4" Type="http://schemas.openxmlformats.org/officeDocument/2006/relationships/image" Target="../media/image18.jpeg"/></Relationships>
</file>

<file path=ppt/slides/_rels/slide9.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7.xml"/><Relationship Id="rId1" Type="http://schemas.openxmlformats.org/officeDocument/2006/relationships/slideLayout" Target="../slideLayouts/slideLayout34.xml"/><Relationship Id="rId4" Type="http://schemas.openxmlformats.org/officeDocument/2006/relationships/image" Target="../media/image2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950256"/>
            <a:ext cx="9143999" cy="6093755"/>
          </a:xfrm>
          <a:prstGeom prst="rect">
            <a:avLst/>
          </a:prstGeom>
          <a:solidFill>
            <a:schemeClr val="tx1"/>
          </a:solidFill>
        </p:spPr>
      </p:pic>
      <p:sp>
        <p:nvSpPr>
          <p:cNvPr id="10" name="Rectangle 9"/>
          <p:cNvSpPr/>
          <p:nvPr/>
        </p:nvSpPr>
        <p:spPr>
          <a:xfrm>
            <a:off x="637022" y="-325733"/>
            <a:ext cx="3164958" cy="3320715"/>
          </a:xfrm>
          <a:prstGeom prst="rect">
            <a:avLst/>
          </a:prstGeom>
          <a:solidFill>
            <a:srgbClr val="7ECBB6"/>
          </a:solidFill>
          <a:ln>
            <a:noFill/>
          </a:ln>
          <a:effectLst>
            <a:outerShdw blurRad="50800" dist="762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itle 1"/>
          <p:cNvSpPr txBox="1">
            <a:spLocks/>
          </p:cNvSpPr>
          <p:nvPr/>
        </p:nvSpPr>
        <p:spPr>
          <a:xfrm>
            <a:off x="884242" y="347930"/>
            <a:ext cx="3033960" cy="1123928"/>
          </a:xfrm>
          <a:prstGeom prst="rect">
            <a:avLst/>
          </a:prstGeom>
        </p:spPr>
        <p:txBody>
          <a:bodyPr anchor="t" anchorCtr="0">
            <a:noAutofit/>
          </a:bodyPr>
          <a:lstStyle>
            <a:lvl1pPr algn="l" defTabSz="685800" rtl="0" eaLnBrk="1" latinLnBrk="0" hangingPunct="1">
              <a:lnSpc>
                <a:spcPct val="90000"/>
              </a:lnSpc>
              <a:spcBef>
                <a:spcPct val="0"/>
              </a:spcBef>
              <a:buNone/>
              <a:defRPr sz="3600" b="1" i="0" kern="1200">
                <a:solidFill>
                  <a:schemeClr val="bg1"/>
                </a:solidFill>
                <a:latin typeface="Avenir Next" charset="0"/>
                <a:ea typeface="Avenir Next" charset="0"/>
                <a:cs typeface="Avenir Next" charset="0"/>
              </a:defRPr>
            </a:lvl1pPr>
          </a:lstStyle>
          <a:p>
            <a:pPr>
              <a:lnSpc>
                <a:spcPct val="80000"/>
              </a:lnSpc>
            </a:pPr>
            <a:r>
              <a:rPr lang="en-US" sz="4000" dirty="0">
                <a:latin typeface="+mn-lt"/>
              </a:rPr>
              <a:t>ECLS Induction 3</a:t>
            </a:r>
          </a:p>
        </p:txBody>
      </p:sp>
      <p:sp>
        <p:nvSpPr>
          <p:cNvPr id="8" name="Subtitle 2"/>
          <p:cNvSpPr txBox="1">
            <a:spLocks/>
          </p:cNvSpPr>
          <p:nvPr/>
        </p:nvSpPr>
        <p:spPr>
          <a:xfrm>
            <a:off x="884241" y="2047772"/>
            <a:ext cx="3318791" cy="1044959"/>
          </a:xfrm>
          <a:prstGeom prst="rect">
            <a:avLst/>
          </a:prstGeom>
        </p:spPr>
        <p:txBody>
          <a:bodyPr>
            <a:noAutofit/>
          </a:bodyPr>
          <a:lstStyle>
            <a:lvl1pPr marL="0" marR="0" indent="0" algn="l" defTabSz="685800" rtl="0" eaLnBrk="1" fontAlgn="auto" latinLnBrk="0" hangingPunct="1">
              <a:lnSpc>
                <a:spcPct val="100000"/>
              </a:lnSpc>
              <a:spcBef>
                <a:spcPts val="0"/>
              </a:spcBef>
              <a:spcAft>
                <a:spcPts val="0"/>
              </a:spcAft>
              <a:buClrTx/>
              <a:buSzTx/>
              <a:buFont typeface="Arial" panose="020B0604020202020204" pitchFamily="34" charset="0"/>
              <a:buNone/>
              <a:tabLst/>
              <a:defRPr sz="2000" b="0" i="0" kern="1200" baseline="0">
                <a:solidFill>
                  <a:schemeClr val="bg1"/>
                </a:solidFill>
                <a:latin typeface="Avenir Next Medium" charset="0"/>
                <a:ea typeface="Avenir Next Medium" charset="0"/>
                <a:cs typeface="Avenir Next Medium" charset="0"/>
              </a:defRPr>
            </a:lvl1pPr>
            <a:lvl2pPr marL="342900" indent="0" algn="ctr" defTabSz="685800" rtl="0" eaLnBrk="1" latinLnBrk="0" hangingPunct="1">
              <a:lnSpc>
                <a:spcPct val="90000"/>
              </a:lnSpc>
              <a:spcBef>
                <a:spcPts val="375"/>
              </a:spcBef>
              <a:buFont typeface="Arial" panose="020B0604020202020204" pitchFamily="34" charset="0"/>
              <a:buNone/>
              <a:defRPr sz="1500" kern="1200">
                <a:solidFill>
                  <a:schemeClr val="tx1"/>
                </a:solidFill>
                <a:latin typeface="+mn-lt"/>
                <a:ea typeface="+mn-ea"/>
                <a:cs typeface="+mn-cs"/>
              </a:defRPr>
            </a:lvl2pPr>
            <a:lvl3pPr marL="685800" indent="0" algn="ctr" defTabSz="685800" rtl="0" eaLnBrk="1" latinLnBrk="0" hangingPunct="1">
              <a:lnSpc>
                <a:spcPct val="90000"/>
              </a:lnSpc>
              <a:spcBef>
                <a:spcPts val="375"/>
              </a:spcBef>
              <a:buFont typeface="Arial" panose="020B0604020202020204" pitchFamily="34" charset="0"/>
              <a:buNone/>
              <a:defRPr sz="1350" kern="1200">
                <a:solidFill>
                  <a:schemeClr val="tx1"/>
                </a:solidFill>
                <a:latin typeface="+mn-lt"/>
                <a:ea typeface="+mn-ea"/>
                <a:cs typeface="+mn-cs"/>
              </a:defRPr>
            </a:lvl3pPr>
            <a:lvl4pPr marL="10287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4pPr>
            <a:lvl5pPr marL="13716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5pPr>
            <a:lvl6pPr marL="17145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6pPr>
            <a:lvl7pPr marL="20574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7pPr>
            <a:lvl8pPr marL="24003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8pPr>
            <a:lvl9pPr marL="27432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9pPr>
          </a:lstStyle>
          <a:p>
            <a:r>
              <a:rPr lang="en-US" sz="1400" dirty="0">
                <a:latin typeface="+mn-lt"/>
              </a:rPr>
              <a:t>Opportunities </a:t>
            </a:r>
            <a:br>
              <a:rPr lang="en-US" sz="1400" dirty="0">
                <a:latin typeface="+mn-lt"/>
              </a:rPr>
            </a:br>
            <a:r>
              <a:rPr lang="en-US" sz="1400" dirty="0">
                <a:latin typeface="+mn-lt"/>
              </a:rPr>
              <a:t>and the ECLS community</a:t>
            </a:r>
          </a:p>
        </p:txBody>
      </p:sp>
      <p:sp>
        <p:nvSpPr>
          <p:cNvPr id="9" name="Subtitle 2"/>
          <p:cNvSpPr txBox="1">
            <a:spLocks/>
          </p:cNvSpPr>
          <p:nvPr/>
        </p:nvSpPr>
        <p:spPr>
          <a:xfrm>
            <a:off x="884241" y="2647938"/>
            <a:ext cx="6858000" cy="334280"/>
          </a:xfrm>
          <a:prstGeom prst="rect">
            <a:avLst/>
          </a:prstGeom>
        </p:spPr>
        <p:txBody>
          <a:bodyPr vert="horz" lIns="91440" tIns="45720" rIns="91440" bIns="45720" rtlCol="0">
            <a:noAutofit/>
          </a:bodyPr>
          <a:lstStyle>
            <a:lvl1pPr marL="0" indent="0" algn="l" defTabSz="685800" rtl="0" eaLnBrk="1" latinLnBrk="0" hangingPunct="1">
              <a:lnSpc>
                <a:spcPct val="90000"/>
              </a:lnSpc>
              <a:spcBef>
                <a:spcPts val="750"/>
              </a:spcBef>
              <a:buFont typeface="Arial" panose="020B0604020202020204" pitchFamily="34" charset="0"/>
              <a:buNone/>
              <a:defRPr sz="2000" b="0" i="0" kern="1200">
                <a:solidFill>
                  <a:schemeClr val="tx1"/>
                </a:solidFill>
                <a:latin typeface="Avenir Next Medium" charset="0"/>
                <a:ea typeface="Avenir Next Medium" charset="0"/>
                <a:cs typeface="Avenir Next Medium" charset="0"/>
              </a:defRPr>
            </a:lvl1pPr>
            <a:lvl2pPr marL="342900" indent="0" algn="ctr" defTabSz="685800" rtl="0" eaLnBrk="1" latinLnBrk="0" hangingPunct="1">
              <a:lnSpc>
                <a:spcPct val="90000"/>
              </a:lnSpc>
              <a:spcBef>
                <a:spcPts val="375"/>
              </a:spcBef>
              <a:buFont typeface="Arial" panose="020B0604020202020204" pitchFamily="34" charset="0"/>
              <a:buNone/>
              <a:defRPr sz="1500" kern="1200">
                <a:solidFill>
                  <a:schemeClr val="tx1"/>
                </a:solidFill>
                <a:latin typeface="+mn-lt"/>
                <a:ea typeface="+mn-ea"/>
                <a:cs typeface="+mn-cs"/>
              </a:defRPr>
            </a:lvl2pPr>
            <a:lvl3pPr marL="685800" indent="0" algn="ctr" defTabSz="685800" rtl="0" eaLnBrk="1" latinLnBrk="0" hangingPunct="1">
              <a:lnSpc>
                <a:spcPct val="90000"/>
              </a:lnSpc>
              <a:spcBef>
                <a:spcPts val="375"/>
              </a:spcBef>
              <a:buFont typeface="Arial" panose="020B0604020202020204" pitchFamily="34" charset="0"/>
              <a:buNone/>
              <a:defRPr sz="1350" kern="1200">
                <a:solidFill>
                  <a:schemeClr val="tx1"/>
                </a:solidFill>
                <a:latin typeface="+mn-lt"/>
                <a:ea typeface="+mn-ea"/>
                <a:cs typeface="+mn-cs"/>
              </a:defRPr>
            </a:lvl3pPr>
            <a:lvl4pPr marL="10287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4pPr>
            <a:lvl5pPr marL="13716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5pPr>
            <a:lvl6pPr marL="17145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6pPr>
            <a:lvl7pPr marL="20574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7pPr>
            <a:lvl8pPr marL="24003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8pPr>
            <a:lvl9pPr marL="27432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9pPr>
          </a:lstStyle>
          <a:p>
            <a:r>
              <a:rPr lang="en-US" sz="900" b="0" i="0" dirty="0">
                <a:solidFill>
                  <a:schemeClr val="bg1"/>
                </a:solidFill>
                <a:latin typeface="+mn-lt"/>
                <a:ea typeface="Avenir Next" charset="0"/>
                <a:cs typeface="Avenir Next" charset="0"/>
              </a:rPr>
              <a:t>Thursday </a:t>
            </a:r>
            <a:r>
              <a:rPr lang="en-US" sz="900" dirty="0">
                <a:solidFill>
                  <a:schemeClr val="bg1"/>
                </a:solidFill>
                <a:latin typeface="+mn-lt"/>
                <a:ea typeface="Avenir Next" charset="0"/>
                <a:cs typeface="Avenir Next" charset="0"/>
              </a:rPr>
              <a:t>28</a:t>
            </a:r>
            <a:r>
              <a:rPr lang="en-US" sz="900" b="0" i="0" baseline="30000" dirty="0">
                <a:solidFill>
                  <a:schemeClr val="bg1"/>
                </a:solidFill>
                <a:latin typeface="+mn-lt"/>
                <a:ea typeface="Avenir Next" charset="0"/>
                <a:cs typeface="Avenir Next" charset="0"/>
              </a:rPr>
              <a:t>th</a:t>
            </a:r>
            <a:r>
              <a:rPr lang="en-US" sz="900" b="0" i="0" dirty="0">
                <a:solidFill>
                  <a:schemeClr val="bg1"/>
                </a:solidFill>
                <a:latin typeface="+mn-lt"/>
                <a:ea typeface="Avenir Next" charset="0"/>
                <a:cs typeface="Avenir Next" charset="0"/>
              </a:rPr>
              <a:t> September</a:t>
            </a:r>
          </a:p>
        </p:txBody>
      </p:sp>
      <p:pic>
        <p:nvPicPr>
          <p:cNvPr id="14" name="Picture 1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6221" y="3808875"/>
            <a:ext cx="9372513" cy="1449751"/>
          </a:xfrm>
          <a:prstGeom prst="rect">
            <a:avLst/>
          </a:prstGeom>
        </p:spPr>
      </p:pic>
    </p:spTree>
    <p:extLst>
      <p:ext uri="{BB962C8B-B14F-4D97-AF65-F5344CB8AC3E}">
        <p14:creationId xmlns:p14="http://schemas.microsoft.com/office/powerpoint/2010/main" val="162531946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CEA368-A8B4-4E09-B3D3-53B3120062FF}"/>
              </a:ext>
            </a:extLst>
          </p:cNvPr>
          <p:cNvSpPr txBox="1">
            <a:spLocks/>
          </p:cNvSpPr>
          <p:nvPr/>
        </p:nvSpPr>
        <p:spPr>
          <a:xfrm>
            <a:off x="504036" y="315268"/>
            <a:ext cx="6858000" cy="753666"/>
          </a:xfrm>
          <a:prstGeom prst="rect">
            <a:avLst/>
          </a:prstGeom>
        </p:spPr>
        <p:txBody>
          <a:bodyPr anchor="b"/>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just" defTabSz="685800"/>
            <a:r>
              <a:rPr lang="en-US" sz="3000" b="1" dirty="0">
                <a:solidFill>
                  <a:srgbClr val="5C5D61"/>
                </a:solidFill>
                <a:latin typeface="Arial" panose="020B0604020202020204" pitchFamily="34" charset="0"/>
                <a:cs typeface="Arial" panose="020B0604020202020204" pitchFamily="34" charset="0"/>
              </a:rPr>
              <a:t>Projects and Campaigns</a:t>
            </a:r>
            <a:endParaRPr lang="en-GB" sz="3000" b="1" dirty="0">
              <a:solidFill>
                <a:srgbClr val="5C5D61"/>
              </a:solidFill>
              <a:latin typeface="Arial" panose="020B0604020202020204" pitchFamily="34" charset="0"/>
              <a:cs typeface="Arial" panose="020B0604020202020204" pitchFamily="34" charset="0"/>
            </a:endParaRPr>
          </a:p>
        </p:txBody>
      </p:sp>
      <p:sp>
        <p:nvSpPr>
          <p:cNvPr id="3" name="Subtitle 2">
            <a:extLst>
              <a:ext uri="{FF2B5EF4-FFF2-40B4-BE49-F238E27FC236}">
                <a16:creationId xmlns:a16="http://schemas.microsoft.com/office/drawing/2014/main" id="{804F54AC-8E4B-4F33-8F71-3EAA49FDCF26}"/>
              </a:ext>
            </a:extLst>
          </p:cNvPr>
          <p:cNvSpPr txBox="1">
            <a:spLocks/>
          </p:cNvSpPr>
          <p:nvPr/>
        </p:nvSpPr>
        <p:spPr>
          <a:xfrm>
            <a:off x="519648" y="1581798"/>
            <a:ext cx="7394022" cy="2906945"/>
          </a:xfrm>
          <a:prstGeom prst="rect">
            <a:avLst/>
          </a:prstGeom>
        </p:spPr>
        <p:txBody>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marL="257175" indent="-257175" algn="l" defTabSz="685800">
              <a:spcBef>
                <a:spcPts val="750"/>
              </a:spcBef>
              <a:buFont typeface="Arial" panose="020B0604020202020204" pitchFamily="34" charset="0"/>
              <a:buChar char="•"/>
            </a:pPr>
            <a:r>
              <a:rPr lang="en-US" sz="1800" dirty="0">
                <a:solidFill>
                  <a:srgbClr val="5C5D61"/>
                </a:solidFill>
                <a:latin typeface="Arial" panose="020B0604020202020204" pitchFamily="34" charset="0"/>
                <a:cs typeface="Arial" panose="020B0604020202020204" pitchFamily="34" charset="0"/>
              </a:rPr>
              <a:t>Support student campaigns</a:t>
            </a:r>
          </a:p>
          <a:p>
            <a:pPr marL="600075" lvl="1" indent="-257175" algn="l" defTabSz="685800">
              <a:spcBef>
                <a:spcPts val="375"/>
              </a:spcBef>
              <a:buFont typeface="Arial" panose="020B0604020202020204" pitchFamily="34" charset="0"/>
              <a:buChar char="•"/>
            </a:pPr>
            <a:r>
              <a:rPr lang="en-US" sz="1500" dirty="0">
                <a:solidFill>
                  <a:srgbClr val="5C5D61"/>
                </a:solidFill>
                <a:latin typeface="Arial" panose="020B0604020202020204" pitchFamily="34" charset="0"/>
                <a:cs typeface="Arial" panose="020B0604020202020204" pitchFamily="34" charset="0"/>
              </a:rPr>
              <a:t>The Environment</a:t>
            </a:r>
          </a:p>
          <a:p>
            <a:pPr marL="600075" lvl="1" indent="-257175" algn="l" defTabSz="685800">
              <a:spcBef>
                <a:spcPts val="375"/>
              </a:spcBef>
              <a:buFont typeface="Arial" panose="020B0604020202020204" pitchFamily="34" charset="0"/>
              <a:buChar char="•"/>
            </a:pPr>
            <a:r>
              <a:rPr lang="en-US" sz="1500" dirty="0">
                <a:solidFill>
                  <a:srgbClr val="5C5D61"/>
                </a:solidFill>
                <a:latin typeface="Arial" panose="020B0604020202020204" pitchFamily="34" charset="0"/>
                <a:cs typeface="Arial" panose="020B0604020202020204" pitchFamily="34" charset="0"/>
              </a:rPr>
              <a:t>Cost of living</a:t>
            </a:r>
          </a:p>
          <a:p>
            <a:pPr marL="600075" lvl="1" indent="-257175" algn="l" defTabSz="685800">
              <a:spcBef>
                <a:spcPts val="375"/>
              </a:spcBef>
              <a:buFont typeface="Arial" panose="020B0604020202020204" pitchFamily="34" charset="0"/>
              <a:buChar char="•"/>
            </a:pPr>
            <a:r>
              <a:rPr lang="en-US" sz="1500" dirty="0">
                <a:solidFill>
                  <a:srgbClr val="5C5D61"/>
                </a:solidFill>
                <a:latin typeface="Arial" panose="020B0604020202020204" pitchFamily="34" charset="0"/>
                <a:cs typeface="Arial" panose="020B0604020202020204" pitchFamily="34" charset="0"/>
              </a:rPr>
              <a:t>Liberation and Diversity</a:t>
            </a:r>
          </a:p>
          <a:p>
            <a:pPr marL="600075" lvl="1" indent="-257175" algn="l" defTabSz="685800">
              <a:spcBef>
                <a:spcPts val="375"/>
              </a:spcBef>
              <a:buFont typeface="Arial" panose="020B0604020202020204" pitchFamily="34" charset="0"/>
              <a:buChar char="•"/>
            </a:pPr>
            <a:r>
              <a:rPr lang="en-US" sz="1500" dirty="0">
                <a:solidFill>
                  <a:srgbClr val="5C5D61"/>
                </a:solidFill>
                <a:latin typeface="Arial" panose="020B0604020202020204" pitchFamily="34" charset="0"/>
                <a:cs typeface="Arial" panose="020B0604020202020204" pitchFamily="34" charset="0"/>
              </a:rPr>
              <a:t>Welfare and more</a:t>
            </a:r>
          </a:p>
          <a:p>
            <a:pPr marL="257175" indent="-257175" algn="l" defTabSz="685800">
              <a:spcBef>
                <a:spcPts val="750"/>
              </a:spcBef>
              <a:buFont typeface="Arial" panose="020B0604020202020204" pitchFamily="34" charset="0"/>
              <a:buChar char="•"/>
            </a:pPr>
            <a:r>
              <a:rPr lang="en-US" sz="1800" dirty="0">
                <a:solidFill>
                  <a:srgbClr val="5C5D61"/>
                </a:solidFill>
                <a:latin typeface="Arial" panose="020B0604020202020204" pitchFamily="34" charset="0"/>
                <a:cs typeface="Arial" panose="020B0604020202020204" pitchFamily="34" charset="0"/>
              </a:rPr>
              <a:t>Contact SU Officers to discuss campaigns</a:t>
            </a:r>
          </a:p>
          <a:p>
            <a:pPr marL="257175" indent="-257175" algn="l" defTabSz="685800">
              <a:spcBef>
                <a:spcPts val="750"/>
              </a:spcBef>
              <a:buFont typeface="Arial" panose="020B0604020202020204" pitchFamily="34" charset="0"/>
              <a:buChar char="•"/>
            </a:pPr>
            <a:r>
              <a:rPr lang="en-US" sz="1800" dirty="0">
                <a:solidFill>
                  <a:srgbClr val="5C5D61"/>
                </a:solidFill>
                <a:latin typeface="Arial" panose="020B0604020202020204" pitchFamily="34" charset="0"/>
                <a:cs typeface="Arial" panose="020B0604020202020204" pitchFamily="34" charset="0"/>
              </a:rPr>
              <a:t>Support for </a:t>
            </a:r>
            <a:r>
              <a:rPr lang="en-US" sz="1800" dirty="0" err="1">
                <a:solidFill>
                  <a:srgbClr val="5C5D61"/>
                </a:solidFill>
                <a:latin typeface="Arial" panose="020B0604020202020204" pitchFamily="34" charset="0"/>
                <a:cs typeface="Arial" panose="020B0604020202020204" pitchFamily="34" charset="0"/>
              </a:rPr>
              <a:t>marginalised</a:t>
            </a:r>
            <a:r>
              <a:rPr lang="en-US" sz="1800" dirty="0">
                <a:solidFill>
                  <a:srgbClr val="5C5D61"/>
                </a:solidFill>
                <a:latin typeface="Arial" panose="020B0604020202020204" pitchFamily="34" charset="0"/>
                <a:cs typeface="Arial" panose="020B0604020202020204" pitchFamily="34" charset="0"/>
              </a:rPr>
              <a:t> communities</a:t>
            </a:r>
          </a:p>
          <a:p>
            <a:pPr marL="600075" lvl="1" indent="-257175" algn="l" defTabSz="685800">
              <a:spcBef>
                <a:spcPts val="375"/>
              </a:spcBef>
              <a:buFont typeface="Arial" panose="020B0604020202020204" pitchFamily="34" charset="0"/>
              <a:buChar char="•"/>
            </a:pPr>
            <a:r>
              <a:rPr lang="en-US" sz="1500" dirty="0">
                <a:solidFill>
                  <a:srgbClr val="5C5D61"/>
                </a:solidFill>
                <a:latin typeface="Arial" panose="020B0604020202020204" pitchFamily="34" charset="0"/>
                <a:cs typeface="Arial" panose="020B0604020202020204" pitchFamily="34" charset="0"/>
              </a:rPr>
              <a:t>Online community hubs</a:t>
            </a:r>
          </a:p>
          <a:p>
            <a:pPr marL="257175" indent="-257175" algn="l" defTabSz="685800">
              <a:spcBef>
                <a:spcPts val="750"/>
              </a:spcBef>
              <a:buFont typeface="Arial" panose="020B0604020202020204" pitchFamily="34" charset="0"/>
              <a:buChar char="•"/>
            </a:pPr>
            <a:r>
              <a:rPr lang="en-US" sz="1800" dirty="0">
                <a:solidFill>
                  <a:srgbClr val="5C5D61"/>
                </a:solidFill>
                <a:latin typeface="Arial" panose="020B0604020202020204" pitchFamily="34" charset="0"/>
                <a:cs typeface="Arial" panose="020B0604020202020204" pitchFamily="34" charset="0"/>
              </a:rPr>
              <a:t>www.warwicksu.com/campaigns-communities</a:t>
            </a:r>
          </a:p>
        </p:txBody>
      </p:sp>
      <p:cxnSp>
        <p:nvCxnSpPr>
          <p:cNvPr id="4" name="Straight Connector 3">
            <a:extLst>
              <a:ext uri="{FF2B5EF4-FFF2-40B4-BE49-F238E27FC236}">
                <a16:creationId xmlns:a16="http://schemas.microsoft.com/office/drawing/2014/main" id="{89A4B352-9647-4B76-B61C-F881C00D5F3F}"/>
              </a:ext>
            </a:extLst>
          </p:cNvPr>
          <p:cNvCxnSpPr/>
          <p:nvPr/>
        </p:nvCxnSpPr>
        <p:spPr>
          <a:xfrm>
            <a:off x="570015" y="1325366"/>
            <a:ext cx="6792021" cy="0"/>
          </a:xfrm>
          <a:prstGeom prst="line">
            <a:avLst/>
          </a:prstGeom>
          <a:ln w="19050">
            <a:solidFill>
              <a:srgbClr val="5C5D61"/>
            </a:solidFill>
          </a:ln>
        </p:spPr>
        <p:style>
          <a:lnRef idx="1">
            <a:schemeClr val="accent1"/>
          </a:lnRef>
          <a:fillRef idx="0">
            <a:schemeClr val="accent1"/>
          </a:fillRef>
          <a:effectRef idx="0">
            <a:schemeClr val="accent1"/>
          </a:effectRef>
          <a:fontRef idx="minor">
            <a:schemeClr val="tx1"/>
          </a:fontRef>
        </p:style>
      </p:cxnSp>
      <p:pic>
        <p:nvPicPr>
          <p:cNvPr id="5" name="Picture 4">
            <a:extLst>
              <a:ext uri="{FF2B5EF4-FFF2-40B4-BE49-F238E27FC236}">
                <a16:creationId xmlns:a16="http://schemas.microsoft.com/office/drawing/2014/main" id="{EE4BC9E8-9BDA-06F5-9730-7FCBE92F9D53}"/>
              </a:ext>
            </a:extLst>
          </p:cNvPr>
          <p:cNvPicPr>
            <a:picLocks noChangeAspect="1"/>
          </p:cNvPicPr>
          <p:nvPr/>
        </p:nvPicPr>
        <p:blipFill>
          <a:blip r:embed="rId3"/>
          <a:stretch>
            <a:fillRect/>
          </a:stretch>
        </p:blipFill>
        <p:spPr>
          <a:xfrm>
            <a:off x="5325097" y="934756"/>
            <a:ext cx="2830313" cy="3795089"/>
          </a:xfrm>
          <a:prstGeom prst="rect">
            <a:avLst/>
          </a:prstGeom>
        </p:spPr>
      </p:pic>
    </p:spTree>
    <p:extLst>
      <p:ext uri="{BB962C8B-B14F-4D97-AF65-F5344CB8AC3E}">
        <p14:creationId xmlns:p14="http://schemas.microsoft.com/office/powerpoint/2010/main" val="228923350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CEA368-A8B4-4E09-B3D3-53B3120062FF}"/>
              </a:ext>
            </a:extLst>
          </p:cNvPr>
          <p:cNvSpPr txBox="1">
            <a:spLocks/>
          </p:cNvSpPr>
          <p:nvPr/>
        </p:nvSpPr>
        <p:spPr>
          <a:xfrm>
            <a:off x="504036" y="315268"/>
            <a:ext cx="6858000" cy="753666"/>
          </a:xfrm>
          <a:prstGeom prst="rect">
            <a:avLst/>
          </a:prstGeom>
        </p:spPr>
        <p:txBody>
          <a:bodyPr anchor="b"/>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just" defTabSz="685800"/>
            <a:r>
              <a:rPr lang="en-US" sz="3000" b="1" dirty="0">
                <a:solidFill>
                  <a:srgbClr val="5C5D61"/>
                </a:solidFill>
                <a:latin typeface="Arial" panose="020B0604020202020204" pitchFamily="34" charset="0"/>
                <a:cs typeface="Arial" panose="020B0604020202020204" pitchFamily="34" charset="0"/>
              </a:rPr>
              <a:t>Events</a:t>
            </a:r>
            <a:endParaRPr lang="en-GB" sz="3000" b="1" dirty="0">
              <a:solidFill>
                <a:srgbClr val="5C5D61"/>
              </a:solidFill>
              <a:latin typeface="Arial" panose="020B0604020202020204" pitchFamily="34" charset="0"/>
              <a:cs typeface="Arial" panose="020B0604020202020204" pitchFamily="34" charset="0"/>
            </a:endParaRPr>
          </a:p>
        </p:txBody>
      </p:sp>
      <p:sp>
        <p:nvSpPr>
          <p:cNvPr id="3" name="Subtitle 2">
            <a:extLst>
              <a:ext uri="{FF2B5EF4-FFF2-40B4-BE49-F238E27FC236}">
                <a16:creationId xmlns:a16="http://schemas.microsoft.com/office/drawing/2014/main" id="{804F54AC-8E4B-4F33-8F71-3EAA49FDCF26}"/>
              </a:ext>
            </a:extLst>
          </p:cNvPr>
          <p:cNvSpPr txBox="1">
            <a:spLocks/>
          </p:cNvSpPr>
          <p:nvPr/>
        </p:nvSpPr>
        <p:spPr>
          <a:xfrm>
            <a:off x="519648" y="1581798"/>
            <a:ext cx="7394022" cy="2906945"/>
          </a:xfrm>
          <a:prstGeom prst="rect">
            <a:avLst/>
          </a:prstGeom>
        </p:spPr>
        <p:txBody>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marL="257175" indent="-257175" algn="l" defTabSz="685800">
              <a:spcBef>
                <a:spcPts val="750"/>
              </a:spcBef>
              <a:buFont typeface="Arial" panose="020B0604020202020204" pitchFamily="34" charset="0"/>
              <a:buChar char="•"/>
            </a:pPr>
            <a:r>
              <a:rPr lang="en-US" sz="1800" dirty="0">
                <a:solidFill>
                  <a:srgbClr val="5C5D61"/>
                </a:solidFill>
                <a:latin typeface="Arial" panose="020B0604020202020204" pitchFamily="34" charset="0"/>
                <a:cs typeface="Arial" panose="020B0604020202020204" pitchFamily="34" charset="0"/>
              </a:rPr>
              <a:t>Club nights for a range of tastes:</a:t>
            </a:r>
          </a:p>
          <a:p>
            <a:pPr marL="600075" lvl="1" indent="-257175" algn="l" defTabSz="685800">
              <a:spcBef>
                <a:spcPts val="375"/>
              </a:spcBef>
              <a:buFont typeface="Arial" panose="020B0604020202020204" pitchFamily="34" charset="0"/>
              <a:buChar char="•"/>
            </a:pPr>
            <a:r>
              <a:rPr lang="en-US" sz="1500" dirty="0">
                <a:solidFill>
                  <a:srgbClr val="5C5D61"/>
                </a:solidFill>
                <a:latin typeface="Arial" panose="020B0604020202020204" pitchFamily="34" charset="0"/>
                <a:cs typeface="Arial" panose="020B0604020202020204" pitchFamily="34" charset="0"/>
              </a:rPr>
              <a:t>Pop!</a:t>
            </a:r>
          </a:p>
          <a:p>
            <a:pPr marL="600075" lvl="1" indent="-257175" algn="l" defTabSz="685800">
              <a:spcBef>
                <a:spcPts val="375"/>
              </a:spcBef>
              <a:buFont typeface="Arial" panose="020B0604020202020204" pitchFamily="34" charset="0"/>
              <a:buChar char="•"/>
            </a:pPr>
            <a:r>
              <a:rPr lang="en-US" sz="1500" dirty="0" err="1">
                <a:solidFill>
                  <a:srgbClr val="5C5D61"/>
                </a:solidFill>
                <a:latin typeface="Arial" panose="020B0604020202020204" pitchFamily="34" charset="0"/>
                <a:cs typeface="Arial" panose="020B0604020202020204" pitchFamily="34" charset="0"/>
              </a:rPr>
              <a:t>Reflektor</a:t>
            </a:r>
            <a:endParaRPr lang="en-US" sz="1500" dirty="0">
              <a:solidFill>
                <a:srgbClr val="5C5D61"/>
              </a:solidFill>
              <a:latin typeface="Arial" panose="020B0604020202020204" pitchFamily="34" charset="0"/>
              <a:cs typeface="Arial" panose="020B0604020202020204" pitchFamily="34" charset="0"/>
            </a:endParaRPr>
          </a:p>
          <a:p>
            <a:pPr marL="600075" lvl="1" indent="-257175" algn="l" defTabSz="685800">
              <a:spcBef>
                <a:spcPts val="375"/>
              </a:spcBef>
              <a:buFont typeface="Arial" panose="020B0604020202020204" pitchFamily="34" charset="0"/>
              <a:buChar char="•"/>
            </a:pPr>
            <a:r>
              <a:rPr lang="en-US" sz="1500" dirty="0">
                <a:solidFill>
                  <a:srgbClr val="5C5D61"/>
                </a:solidFill>
                <a:latin typeface="Arial" panose="020B0604020202020204" pitchFamily="34" charset="0"/>
                <a:cs typeface="Arial" panose="020B0604020202020204" pitchFamily="34" charset="0"/>
              </a:rPr>
              <a:t>Loud &amp; Proud</a:t>
            </a:r>
          </a:p>
          <a:p>
            <a:pPr marL="257175" indent="-257175" algn="l" defTabSz="685800">
              <a:spcBef>
                <a:spcPts val="750"/>
              </a:spcBef>
              <a:buFont typeface="Arial" panose="020B0604020202020204" pitchFamily="34" charset="0"/>
              <a:buChar char="•"/>
            </a:pPr>
            <a:r>
              <a:rPr lang="en-US" sz="1800" dirty="0">
                <a:solidFill>
                  <a:srgbClr val="5C5D61"/>
                </a:solidFill>
                <a:latin typeface="Arial" panose="020B0604020202020204" pitchFamily="34" charset="0"/>
                <a:cs typeface="Arial" panose="020B0604020202020204" pitchFamily="34" charset="0"/>
              </a:rPr>
              <a:t>Main events in Copper Rooms</a:t>
            </a:r>
          </a:p>
          <a:p>
            <a:pPr marL="257175" indent="-257175" algn="l" defTabSz="685800">
              <a:spcBef>
                <a:spcPts val="750"/>
              </a:spcBef>
              <a:buFont typeface="Arial" panose="020B0604020202020204" pitchFamily="34" charset="0"/>
              <a:buChar char="•"/>
            </a:pPr>
            <a:r>
              <a:rPr lang="en-US" sz="1800" dirty="0">
                <a:solidFill>
                  <a:srgbClr val="5C5D61"/>
                </a:solidFill>
                <a:latin typeface="Arial" panose="020B0604020202020204" pitchFamily="34" charset="0"/>
                <a:cs typeface="Arial" panose="020B0604020202020204" pitchFamily="34" charset="0"/>
              </a:rPr>
              <a:t>Daytime and non-drinking socials</a:t>
            </a:r>
          </a:p>
          <a:p>
            <a:pPr marL="257175" indent="-257175" algn="l" defTabSz="685800">
              <a:spcBef>
                <a:spcPts val="750"/>
              </a:spcBef>
              <a:buFont typeface="Arial" panose="020B0604020202020204" pitchFamily="34" charset="0"/>
              <a:buChar char="•"/>
            </a:pPr>
            <a:r>
              <a:rPr lang="en-US" sz="1800" dirty="0">
                <a:solidFill>
                  <a:srgbClr val="5C5D61"/>
                </a:solidFill>
                <a:latin typeface="Arial" panose="020B0604020202020204" pitchFamily="34" charset="0"/>
                <a:cs typeface="Arial" panose="020B0604020202020204" pitchFamily="34" charset="0"/>
              </a:rPr>
              <a:t>End of year balls and awards ceremonies</a:t>
            </a:r>
          </a:p>
          <a:p>
            <a:pPr marL="257175" indent="-257175" algn="l" defTabSz="685800">
              <a:spcBef>
                <a:spcPts val="750"/>
              </a:spcBef>
              <a:buFont typeface="Arial" panose="020B0604020202020204" pitchFamily="34" charset="0"/>
              <a:buChar char="•"/>
            </a:pPr>
            <a:r>
              <a:rPr lang="en-US" sz="1800" dirty="0">
                <a:solidFill>
                  <a:srgbClr val="5C5D61"/>
                </a:solidFill>
                <a:latin typeface="Arial" panose="020B0604020202020204" pitchFamily="34" charset="0"/>
                <a:cs typeface="Arial" panose="020B0604020202020204" pitchFamily="34" charset="0"/>
              </a:rPr>
              <a:t>www.warwicksu.com/venues-events</a:t>
            </a:r>
          </a:p>
        </p:txBody>
      </p:sp>
      <p:cxnSp>
        <p:nvCxnSpPr>
          <p:cNvPr id="4" name="Straight Connector 3">
            <a:extLst>
              <a:ext uri="{FF2B5EF4-FFF2-40B4-BE49-F238E27FC236}">
                <a16:creationId xmlns:a16="http://schemas.microsoft.com/office/drawing/2014/main" id="{89A4B352-9647-4B76-B61C-F881C00D5F3F}"/>
              </a:ext>
            </a:extLst>
          </p:cNvPr>
          <p:cNvCxnSpPr/>
          <p:nvPr/>
        </p:nvCxnSpPr>
        <p:spPr>
          <a:xfrm>
            <a:off x="570015" y="1325366"/>
            <a:ext cx="6792021" cy="0"/>
          </a:xfrm>
          <a:prstGeom prst="line">
            <a:avLst/>
          </a:prstGeom>
          <a:ln w="19050">
            <a:solidFill>
              <a:srgbClr val="5C5D61"/>
            </a:solidFill>
          </a:ln>
        </p:spPr>
        <p:style>
          <a:lnRef idx="1">
            <a:schemeClr val="accent1"/>
          </a:lnRef>
          <a:fillRef idx="0">
            <a:schemeClr val="accent1"/>
          </a:fillRef>
          <a:effectRef idx="0">
            <a:schemeClr val="accent1"/>
          </a:effectRef>
          <a:fontRef idx="minor">
            <a:schemeClr val="tx1"/>
          </a:fontRef>
        </p:style>
      </p:cxnSp>
      <p:pic>
        <p:nvPicPr>
          <p:cNvPr id="6" name="Picture 5" descr="A group of people dancing&#10;&#10;Description automatically generated with low confidence">
            <a:extLst>
              <a:ext uri="{FF2B5EF4-FFF2-40B4-BE49-F238E27FC236}">
                <a16:creationId xmlns:a16="http://schemas.microsoft.com/office/drawing/2014/main" id="{3EFEBE70-543F-0448-1DC6-DD3E5F3D0D2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20498841">
            <a:off x="6248943" y="1488961"/>
            <a:ext cx="2318416" cy="1854545"/>
          </a:xfrm>
          <a:prstGeom prst="rect">
            <a:avLst/>
          </a:prstGeom>
        </p:spPr>
      </p:pic>
      <p:pic>
        <p:nvPicPr>
          <p:cNvPr id="8" name="Picture 7" descr="A group of people in a pool&#10;&#10;Description automatically generated with low confidence">
            <a:extLst>
              <a:ext uri="{FF2B5EF4-FFF2-40B4-BE49-F238E27FC236}">
                <a16:creationId xmlns:a16="http://schemas.microsoft.com/office/drawing/2014/main" id="{EEDEAAED-A1E8-16CB-3E21-B1C942F2505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684538">
            <a:off x="5560931" y="3193399"/>
            <a:ext cx="2487077" cy="1661368"/>
          </a:xfrm>
          <a:prstGeom prst="rect">
            <a:avLst/>
          </a:prstGeom>
        </p:spPr>
      </p:pic>
    </p:spTree>
    <p:extLst>
      <p:ext uri="{BB962C8B-B14F-4D97-AF65-F5344CB8AC3E}">
        <p14:creationId xmlns:p14="http://schemas.microsoft.com/office/powerpoint/2010/main" val="94955543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CEA368-A8B4-4E09-B3D3-53B3120062FF}"/>
              </a:ext>
            </a:extLst>
          </p:cNvPr>
          <p:cNvSpPr txBox="1">
            <a:spLocks/>
          </p:cNvSpPr>
          <p:nvPr/>
        </p:nvSpPr>
        <p:spPr>
          <a:xfrm>
            <a:off x="504036" y="315268"/>
            <a:ext cx="6858000" cy="753666"/>
          </a:xfrm>
          <a:prstGeom prst="rect">
            <a:avLst/>
          </a:prstGeom>
        </p:spPr>
        <p:txBody>
          <a:bodyPr anchor="b"/>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just" defTabSz="685800"/>
            <a:r>
              <a:rPr lang="en-US" sz="3000" b="1" dirty="0">
                <a:solidFill>
                  <a:srgbClr val="5C5D61"/>
                </a:solidFill>
                <a:latin typeface="Arial" panose="020B0604020202020204" pitchFamily="34" charset="0"/>
                <a:cs typeface="Arial" panose="020B0604020202020204" pitchFamily="34" charset="0"/>
              </a:rPr>
              <a:t>Stay up-to-date</a:t>
            </a:r>
            <a:endParaRPr lang="en-GB" sz="3000" b="1" dirty="0">
              <a:solidFill>
                <a:srgbClr val="5C5D61"/>
              </a:solidFill>
              <a:latin typeface="Arial" panose="020B0604020202020204" pitchFamily="34" charset="0"/>
              <a:cs typeface="Arial" panose="020B0604020202020204" pitchFamily="34" charset="0"/>
            </a:endParaRPr>
          </a:p>
        </p:txBody>
      </p:sp>
      <p:sp>
        <p:nvSpPr>
          <p:cNvPr id="3" name="Subtitle 2">
            <a:extLst>
              <a:ext uri="{FF2B5EF4-FFF2-40B4-BE49-F238E27FC236}">
                <a16:creationId xmlns:a16="http://schemas.microsoft.com/office/drawing/2014/main" id="{804F54AC-8E4B-4F33-8F71-3EAA49FDCF26}"/>
              </a:ext>
            </a:extLst>
          </p:cNvPr>
          <p:cNvSpPr txBox="1">
            <a:spLocks/>
          </p:cNvSpPr>
          <p:nvPr/>
        </p:nvSpPr>
        <p:spPr>
          <a:xfrm>
            <a:off x="519648" y="1581798"/>
            <a:ext cx="7394022" cy="2906945"/>
          </a:xfrm>
          <a:prstGeom prst="rect">
            <a:avLst/>
          </a:prstGeom>
        </p:spPr>
        <p:txBody>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marL="257175" indent="-257175" algn="l" defTabSz="685800">
              <a:spcBef>
                <a:spcPts val="750"/>
              </a:spcBef>
              <a:buFont typeface="Arial" panose="020B0604020202020204" pitchFamily="34" charset="0"/>
              <a:buChar char="•"/>
            </a:pPr>
            <a:r>
              <a:rPr lang="en-US" sz="1800" dirty="0">
                <a:solidFill>
                  <a:srgbClr val="5C5D61"/>
                </a:solidFill>
                <a:latin typeface="Arial" panose="020B0604020202020204" pitchFamily="34" charset="0"/>
                <a:cs typeface="Arial" panose="020B0604020202020204" pitchFamily="34" charset="0"/>
              </a:rPr>
              <a:t>Website: warwicksu.com</a:t>
            </a:r>
          </a:p>
          <a:p>
            <a:pPr marL="257175" indent="-257175" algn="l" defTabSz="685800">
              <a:spcBef>
                <a:spcPts val="750"/>
              </a:spcBef>
              <a:buFont typeface="Arial" panose="020B0604020202020204" pitchFamily="34" charset="0"/>
              <a:buChar char="•"/>
            </a:pPr>
            <a:r>
              <a:rPr lang="en-US" sz="1800" dirty="0">
                <a:solidFill>
                  <a:srgbClr val="5C5D61"/>
                </a:solidFill>
                <a:latin typeface="Arial" panose="020B0604020202020204" pitchFamily="34" charset="0"/>
                <a:cs typeface="Arial" panose="020B0604020202020204" pitchFamily="34" charset="0"/>
              </a:rPr>
              <a:t>Weekly email newsletter</a:t>
            </a:r>
          </a:p>
          <a:p>
            <a:pPr marL="257175" indent="-257175" algn="l" defTabSz="685800">
              <a:spcBef>
                <a:spcPts val="750"/>
              </a:spcBef>
              <a:buFont typeface="Arial" panose="020B0604020202020204" pitchFamily="34" charset="0"/>
              <a:buChar char="•"/>
            </a:pPr>
            <a:r>
              <a:rPr lang="en-US" sz="1800" dirty="0">
                <a:solidFill>
                  <a:srgbClr val="5C5D61"/>
                </a:solidFill>
                <a:latin typeface="Arial" panose="020B0604020202020204" pitchFamily="34" charset="0"/>
                <a:cs typeface="Arial" panose="020B0604020202020204" pitchFamily="34" charset="0"/>
              </a:rPr>
              <a:t>Instagram: @warwicksuofficial</a:t>
            </a:r>
          </a:p>
          <a:p>
            <a:pPr marL="257175" indent="-257175" algn="l" defTabSz="685800">
              <a:spcBef>
                <a:spcPts val="750"/>
              </a:spcBef>
              <a:buFont typeface="Arial" panose="020B0604020202020204" pitchFamily="34" charset="0"/>
              <a:buChar char="•"/>
            </a:pPr>
            <a:r>
              <a:rPr lang="en-US" sz="1800" dirty="0">
                <a:solidFill>
                  <a:srgbClr val="5C5D61"/>
                </a:solidFill>
                <a:latin typeface="Arial" panose="020B0604020202020204" pitchFamily="34" charset="0"/>
                <a:cs typeface="Arial" panose="020B0604020202020204" pitchFamily="34" charset="0"/>
              </a:rPr>
              <a:t>TikTok: @warwicksuofficial</a:t>
            </a:r>
          </a:p>
          <a:p>
            <a:pPr marL="257175" indent="-257175" algn="l" defTabSz="685800">
              <a:spcBef>
                <a:spcPts val="750"/>
              </a:spcBef>
              <a:buFont typeface="Arial" panose="020B0604020202020204" pitchFamily="34" charset="0"/>
              <a:buChar char="•"/>
            </a:pPr>
            <a:r>
              <a:rPr lang="en-US" sz="1800" dirty="0">
                <a:solidFill>
                  <a:srgbClr val="5C5D61"/>
                </a:solidFill>
                <a:latin typeface="Arial" panose="020B0604020202020204" pitchFamily="34" charset="0"/>
                <a:cs typeface="Arial" panose="020B0604020202020204" pitchFamily="34" charset="0"/>
              </a:rPr>
              <a:t>LinkedIn.com/company/</a:t>
            </a:r>
            <a:r>
              <a:rPr lang="en-US" sz="1800" dirty="0" err="1">
                <a:solidFill>
                  <a:srgbClr val="5C5D61"/>
                </a:solidFill>
                <a:latin typeface="Arial" panose="020B0604020202020204" pitchFamily="34" charset="0"/>
                <a:cs typeface="Arial" panose="020B0604020202020204" pitchFamily="34" charset="0"/>
              </a:rPr>
              <a:t>warwicksu</a:t>
            </a:r>
            <a:r>
              <a:rPr lang="en-US" sz="1800" dirty="0">
                <a:solidFill>
                  <a:srgbClr val="5C5D61"/>
                </a:solidFill>
                <a:latin typeface="Arial" panose="020B0604020202020204" pitchFamily="34" charset="0"/>
                <a:cs typeface="Arial" panose="020B0604020202020204" pitchFamily="34" charset="0"/>
              </a:rPr>
              <a:t> </a:t>
            </a:r>
          </a:p>
          <a:p>
            <a:pPr marL="257175" indent="-257175" algn="l" defTabSz="685800">
              <a:spcBef>
                <a:spcPts val="750"/>
              </a:spcBef>
              <a:buFont typeface="Arial" panose="020B0604020202020204" pitchFamily="34" charset="0"/>
              <a:buChar char="•"/>
            </a:pPr>
            <a:r>
              <a:rPr lang="en-US" sz="1800" dirty="0">
                <a:solidFill>
                  <a:srgbClr val="5C5D61"/>
                </a:solidFill>
                <a:latin typeface="Arial" panose="020B0604020202020204" pitchFamily="34" charset="0"/>
                <a:cs typeface="Arial" panose="020B0604020202020204" pitchFamily="34" charset="0"/>
              </a:rPr>
              <a:t>Facebook: @warwicksu</a:t>
            </a:r>
          </a:p>
          <a:p>
            <a:pPr marL="257175" indent="-257175" algn="l" defTabSz="685800">
              <a:spcBef>
                <a:spcPts val="750"/>
              </a:spcBef>
              <a:buFont typeface="Arial" panose="020B0604020202020204" pitchFamily="34" charset="0"/>
              <a:buChar char="•"/>
            </a:pPr>
            <a:r>
              <a:rPr lang="en-US" sz="1800" dirty="0">
                <a:solidFill>
                  <a:srgbClr val="5C5D61"/>
                </a:solidFill>
                <a:latin typeface="Arial" panose="020B0604020202020204" pitchFamily="34" charset="0"/>
                <a:cs typeface="Arial" panose="020B0604020202020204" pitchFamily="34" charset="0"/>
              </a:rPr>
              <a:t>Twitter: @Warwick SU</a:t>
            </a:r>
          </a:p>
        </p:txBody>
      </p:sp>
      <p:cxnSp>
        <p:nvCxnSpPr>
          <p:cNvPr id="4" name="Straight Connector 3">
            <a:extLst>
              <a:ext uri="{FF2B5EF4-FFF2-40B4-BE49-F238E27FC236}">
                <a16:creationId xmlns:a16="http://schemas.microsoft.com/office/drawing/2014/main" id="{89A4B352-9647-4B76-B61C-F881C00D5F3F}"/>
              </a:ext>
            </a:extLst>
          </p:cNvPr>
          <p:cNvCxnSpPr/>
          <p:nvPr/>
        </p:nvCxnSpPr>
        <p:spPr>
          <a:xfrm>
            <a:off x="570015" y="1325366"/>
            <a:ext cx="6792021" cy="0"/>
          </a:xfrm>
          <a:prstGeom prst="line">
            <a:avLst/>
          </a:prstGeom>
          <a:ln w="19050">
            <a:solidFill>
              <a:srgbClr val="5C5D61"/>
            </a:solidFill>
          </a:ln>
        </p:spPr>
        <p:style>
          <a:lnRef idx="1">
            <a:schemeClr val="accent1"/>
          </a:lnRef>
          <a:fillRef idx="0">
            <a:schemeClr val="accent1"/>
          </a:fillRef>
          <a:effectRef idx="0">
            <a:schemeClr val="accent1"/>
          </a:effectRef>
          <a:fontRef idx="minor">
            <a:schemeClr val="tx1"/>
          </a:fontRef>
        </p:style>
      </p:cxnSp>
      <p:pic>
        <p:nvPicPr>
          <p:cNvPr id="6" name="Picture 5" descr="Graphical user interface&#10;&#10;Description automatically generated">
            <a:extLst>
              <a:ext uri="{FF2B5EF4-FFF2-40B4-BE49-F238E27FC236}">
                <a16:creationId xmlns:a16="http://schemas.microsoft.com/office/drawing/2014/main" id="{C2145721-0B32-006E-8ADB-E5AE9F7D977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755548">
            <a:off x="6475490" y="1035923"/>
            <a:ext cx="2179731" cy="3254354"/>
          </a:xfrm>
          <a:prstGeom prst="rect">
            <a:avLst/>
          </a:prstGeom>
        </p:spPr>
      </p:pic>
      <p:pic>
        <p:nvPicPr>
          <p:cNvPr id="8" name="Picture 7" descr="Graphical user interface, website&#10;&#10;Description automatically generated">
            <a:extLst>
              <a:ext uri="{FF2B5EF4-FFF2-40B4-BE49-F238E27FC236}">
                <a16:creationId xmlns:a16="http://schemas.microsoft.com/office/drawing/2014/main" id="{9012D3D0-E277-A1B3-4567-D02BC763DF1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20761104">
            <a:off x="4570461" y="2407595"/>
            <a:ext cx="2009985" cy="2466668"/>
          </a:xfrm>
          <a:prstGeom prst="rect">
            <a:avLst/>
          </a:prstGeom>
        </p:spPr>
      </p:pic>
    </p:spTree>
    <p:extLst>
      <p:ext uri="{BB962C8B-B14F-4D97-AF65-F5344CB8AC3E}">
        <p14:creationId xmlns:p14="http://schemas.microsoft.com/office/powerpoint/2010/main" val="139162045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CEA368-A8B4-4E09-B3D3-53B3120062FF}"/>
              </a:ext>
            </a:extLst>
          </p:cNvPr>
          <p:cNvSpPr txBox="1">
            <a:spLocks/>
          </p:cNvSpPr>
          <p:nvPr/>
        </p:nvSpPr>
        <p:spPr>
          <a:xfrm>
            <a:off x="688971" y="1540461"/>
            <a:ext cx="6858000" cy="753666"/>
          </a:xfrm>
          <a:prstGeom prst="rect">
            <a:avLst/>
          </a:prstGeom>
        </p:spPr>
        <p:txBody>
          <a:bodyPr anchor="b"/>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just" defTabSz="685800"/>
            <a:r>
              <a:rPr lang="en-US" sz="4125" b="1" dirty="0">
                <a:solidFill>
                  <a:srgbClr val="5C5D61"/>
                </a:solidFill>
                <a:latin typeface="Arial" panose="020B0604020202020204" pitchFamily="34" charset="0"/>
                <a:cs typeface="Arial" panose="020B0604020202020204" pitchFamily="34" charset="0"/>
              </a:rPr>
              <a:t>Any questions? </a:t>
            </a:r>
            <a:endParaRPr lang="en-GB" sz="4125" b="1" dirty="0">
              <a:solidFill>
                <a:srgbClr val="5C5D61"/>
              </a:solidFill>
              <a:latin typeface="Arial" panose="020B0604020202020204" pitchFamily="34" charset="0"/>
              <a:cs typeface="Arial" panose="020B0604020202020204" pitchFamily="34" charset="0"/>
            </a:endParaRPr>
          </a:p>
        </p:txBody>
      </p:sp>
      <p:sp>
        <p:nvSpPr>
          <p:cNvPr id="5" name="Subtitle 2">
            <a:extLst>
              <a:ext uri="{FF2B5EF4-FFF2-40B4-BE49-F238E27FC236}">
                <a16:creationId xmlns:a16="http://schemas.microsoft.com/office/drawing/2014/main" id="{C6F7DE0D-9B20-44B2-8B9F-7EC7FD388014}"/>
              </a:ext>
            </a:extLst>
          </p:cNvPr>
          <p:cNvSpPr txBox="1">
            <a:spLocks/>
          </p:cNvSpPr>
          <p:nvPr/>
        </p:nvSpPr>
        <p:spPr>
          <a:xfrm>
            <a:off x="642938" y="4551760"/>
            <a:ext cx="2861072" cy="591740"/>
          </a:xfrm>
          <a:prstGeom prst="rect">
            <a:avLst/>
          </a:prstGeom>
        </p:spPr>
        <p:txBody>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defTabSz="685800">
              <a:spcBef>
                <a:spcPts val="750"/>
              </a:spcBef>
            </a:pPr>
            <a:r>
              <a:rPr lang="en-US" sz="1200" dirty="0">
                <a:solidFill>
                  <a:srgbClr val="5C5D61"/>
                </a:solidFill>
                <a:latin typeface="Arial" panose="020B0604020202020204" pitchFamily="34" charset="0"/>
                <a:cs typeface="Arial" panose="020B0604020202020204" pitchFamily="34" charset="0"/>
              </a:rPr>
              <a:t>www.warwicksu.com</a:t>
            </a:r>
            <a:endParaRPr lang="en-GB" sz="1200" dirty="0">
              <a:solidFill>
                <a:srgbClr val="5C5D6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8106023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15AFD2E2-1BFD-4B3D-A97A-0E3043A74EC3}"/>
              </a:ext>
            </a:extLst>
          </p:cNvPr>
          <p:cNvSpPr>
            <a:spLocks noGrp="1"/>
          </p:cNvSpPr>
          <p:nvPr>
            <p:ph type="pic" sz="quarter" idx="10"/>
          </p:nvPr>
        </p:nvSpPr>
        <p:spPr/>
      </p:sp>
      <p:sp>
        <p:nvSpPr>
          <p:cNvPr id="3" name="Picture Placeholder 2">
            <a:extLst>
              <a:ext uri="{FF2B5EF4-FFF2-40B4-BE49-F238E27FC236}">
                <a16:creationId xmlns:a16="http://schemas.microsoft.com/office/drawing/2014/main" id="{75F7A6E8-8D68-4467-9B43-A3EE9764FF14}"/>
              </a:ext>
            </a:extLst>
          </p:cNvPr>
          <p:cNvSpPr>
            <a:spLocks noGrp="1"/>
          </p:cNvSpPr>
          <p:nvPr>
            <p:ph type="pic" sz="quarter" idx="11"/>
          </p:nvPr>
        </p:nvSpPr>
        <p:spPr/>
      </p:sp>
      <p:sp>
        <p:nvSpPr>
          <p:cNvPr id="5" name="Text Placeholder 4">
            <a:extLst>
              <a:ext uri="{FF2B5EF4-FFF2-40B4-BE49-F238E27FC236}">
                <a16:creationId xmlns:a16="http://schemas.microsoft.com/office/drawing/2014/main" id="{57AD5780-C670-44F1-9CAB-C347B9D48CE6}"/>
              </a:ext>
            </a:extLst>
          </p:cNvPr>
          <p:cNvSpPr>
            <a:spLocks noGrp="1"/>
          </p:cNvSpPr>
          <p:nvPr>
            <p:ph type="body" sz="quarter" idx="14"/>
          </p:nvPr>
        </p:nvSpPr>
        <p:spPr/>
        <p:txBody>
          <a:bodyPr/>
          <a:lstStyle/>
          <a:p>
            <a:endParaRPr lang="en-GB"/>
          </a:p>
        </p:txBody>
      </p:sp>
      <p:pic>
        <p:nvPicPr>
          <p:cNvPr id="7" name="Picture 6">
            <a:extLst>
              <a:ext uri="{FF2B5EF4-FFF2-40B4-BE49-F238E27FC236}">
                <a16:creationId xmlns:a16="http://schemas.microsoft.com/office/drawing/2014/main" id="{A2CE2A63-5E84-4470-9BEC-1A50893115ED}"/>
              </a:ext>
            </a:extLst>
          </p:cNvPr>
          <p:cNvPicPr>
            <a:picLocks noChangeAspect="1"/>
          </p:cNvPicPr>
          <p:nvPr/>
        </p:nvPicPr>
        <p:blipFill rotWithShape="1">
          <a:blip r:embed="rId2"/>
          <a:srcRect l="29770" t="9916" r="33176" b="14764"/>
          <a:stretch/>
        </p:blipFill>
        <p:spPr>
          <a:xfrm>
            <a:off x="4503633" y="932490"/>
            <a:ext cx="4572000" cy="3920715"/>
          </a:xfrm>
          <a:prstGeom prst="rect">
            <a:avLst/>
          </a:prstGeom>
        </p:spPr>
      </p:pic>
      <p:pic>
        <p:nvPicPr>
          <p:cNvPr id="9" name="Picture 8">
            <a:extLst>
              <a:ext uri="{FF2B5EF4-FFF2-40B4-BE49-F238E27FC236}">
                <a16:creationId xmlns:a16="http://schemas.microsoft.com/office/drawing/2014/main" id="{F1998FBE-B15D-4CE5-BF0F-B613CE77D6CD}"/>
              </a:ext>
            </a:extLst>
          </p:cNvPr>
          <p:cNvPicPr>
            <a:picLocks noChangeAspect="1"/>
          </p:cNvPicPr>
          <p:nvPr/>
        </p:nvPicPr>
        <p:blipFill rotWithShape="1">
          <a:blip r:embed="rId3"/>
          <a:srcRect l="29065" t="13050" r="29626" b="39096"/>
          <a:stretch/>
        </p:blipFill>
        <p:spPr>
          <a:xfrm>
            <a:off x="25392" y="932490"/>
            <a:ext cx="4546608" cy="2945548"/>
          </a:xfrm>
          <a:prstGeom prst="rect">
            <a:avLst/>
          </a:prstGeom>
        </p:spPr>
      </p:pic>
      <p:sp>
        <p:nvSpPr>
          <p:cNvPr id="10" name="TextBox 9">
            <a:extLst>
              <a:ext uri="{FF2B5EF4-FFF2-40B4-BE49-F238E27FC236}">
                <a16:creationId xmlns:a16="http://schemas.microsoft.com/office/drawing/2014/main" id="{6FBB5584-ADCC-48A8-B248-BEAF17CFBAEC}"/>
              </a:ext>
            </a:extLst>
          </p:cNvPr>
          <p:cNvSpPr txBox="1"/>
          <p:nvPr/>
        </p:nvSpPr>
        <p:spPr>
          <a:xfrm>
            <a:off x="1045029" y="173155"/>
            <a:ext cx="5739973" cy="461665"/>
          </a:xfrm>
          <a:prstGeom prst="rect">
            <a:avLst/>
          </a:prstGeom>
          <a:solidFill>
            <a:schemeClr val="accent6">
              <a:lumMod val="20000"/>
              <a:lumOff val="80000"/>
            </a:schemeClr>
          </a:solidFill>
        </p:spPr>
        <p:txBody>
          <a:bodyPr wrap="square" rtlCol="0">
            <a:spAutoFit/>
          </a:bodyPr>
          <a:lstStyle/>
          <a:p>
            <a:r>
              <a:rPr lang="en-GB" sz="2400" b="1" dirty="0">
                <a:solidFill>
                  <a:schemeClr val="accent6">
                    <a:lumMod val="50000"/>
                  </a:schemeClr>
                </a:solidFill>
              </a:rPr>
              <a:t>JOIN THE Staff-Student Liaison Committee</a:t>
            </a:r>
          </a:p>
        </p:txBody>
      </p:sp>
      <p:sp>
        <p:nvSpPr>
          <p:cNvPr id="4" name="TextBox 3">
            <a:extLst>
              <a:ext uri="{FF2B5EF4-FFF2-40B4-BE49-F238E27FC236}">
                <a16:creationId xmlns:a16="http://schemas.microsoft.com/office/drawing/2014/main" id="{20006EE2-7D2A-4C9C-B9A8-EEFC375A4F65}"/>
              </a:ext>
            </a:extLst>
          </p:cNvPr>
          <p:cNvSpPr txBox="1"/>
          <p:nvPr/>
        </p:nvSpPr>
        <p:spPr>
          <a:xfrm>
            <a:off x="281060" y="4023931"/>
            <a:ext cx="4043111" cy="715581"/>
          </a:xfrm>
          <a:prstGeom prst="rect">
            <a:avLst/>
          </a:prstGeom>
          <a:solidFill>
            <a:schemeClr val="accent6">
              <a:lumMod val="20000"/>
              <a:lumOff val="80000"/>
            </a:schemeClr>
          </a:solidFill>
        </p:spPr>
        <p:txBody>
          <a:bodyPr wrap="square" rtlCol="0">
            <a:spAutoFit/>
          </a:bodyPr>
          <a:lstStyle/>
          <a:p>
            <a:r>
              <a:rPr lang="en-GB" dirty="0"/>
              <a:t>You will receive emails from the SU and from the Academic convenor of the SSLC (Dr Sarah Wood) next week.</a:t>
            </a:r>
          </a:p>
        </p:txBody>
      </p:sp>
    </p:spTree>
    <p:extLst>
      <p:ext uri="{BB962C8B-B14F-4D97-AF65-F5344CB8AC3E}">
        <p14:creationId xmlns:p14="http://schemas.microsoft.com/office/powerpoint/2010/main" val="401210779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7BF2D312-E965-4542-8958-4C6A5D159C9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1" y="0"/>
            <a:ext cx="9143997" cy="51435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342900"/>
            <a:endParaRPr lang="en-US" dirty="0">
              <a:solidFill>
                <a:srgbClr val="FFFFFF"/>
              </a:solidFill>
              <a:latin typeface="Gill Sans MT" panose="020B0502020104020203"/>
            </a:endParaRPr>
          </a:p>
        </p:txBody>
      </p:sp>
      <p:sp>
        <p:nvSpPr>
          <p:cNvPr id="2" name="Title 1">
            <a:extLst>
              <a:ext uri="{FF2B5EF4-FFF2-40B4-BE49-F238E27FC236}">
                <a16:creationId xmlns:a16="http://schemas.microsoft.com/office/drawing/2014/main" id="{521057AE-2A24-BAF4-B47F-1D378F5D8F52}"/>
              </a:ext>
            </a:extLst>
          </p:cNvPr>
          <p:cNvSpPr>
            <a:spLocks noGrp="1"/>
          </p:cNvSpPr>
          <p:nvPr>
            <p:ph type="ctrTitle"/>
          </p:nvPr>
        </p:nvSpPr>
        <p:spPr>
          <a:xfrm>
            <a:off x="483637" y="716192"/>
            <a:ext cx="4406771" cy="3492414"/>
          </a:xfrm>
        </p:spPr>
        <p:txBody>
          <a:bodyPr>
            <a:normAutofit/>
          </a:bodyPr>
          <a:lstStyle/>
          <a:p>
            <a:r>
              <a:rPr lang="en-US" sz="5850" dirty="0"/>
              <a:t>Warwick Literature Society</a:t>
            </a:r>
          </a:p>
        </p:txBody>
      </p:sp>
      <p:sp>
        <p:nvSpPr>
          <p:cNvPr id="3" name="Subtitle 2">
            <a:extLst>
              <a:ext uri="{FF2B5EF4-FFF2-40B4-BE49-F238E27FC236}">
                <a16:creationId xmlns:a16="http://schemas.microsoft.com/office/drawing/2014/main" id="{C63952A2-A0B2-BE28-0733-BA2A0CEFC4F7}"/>
              </a:ext>
            </a:extLst>
          </p:cNvPr>
          <p:cNvSpPr>
            <a:spLocks noGrp="1"/>
          </p:cNvSpPr>
          <p:nvPr>
            <p:ph type="subTitle" idx="1"/>
          </p:nvPr>
        </p:nvSpPr>
        <p:spPr>
          <a:xfrm>
            <a:off x="482368" y="4208607"/>
            <a:ext cx="4408039" cy="602244"/>
          </a:xfrm>
        </p:spPr>
        <p:txBody>
          <a:bodyPr>
            <a:normAutofit/>
          </a:bodyPr>
          <a:lstStyle/>
          <a:p>
            <a:r>
              <a:rPr lang="en-US" dirty="0">
                <a:solidFill>
                  <a:schemeClr val="bg2"/>
                </a:solidFill>
              </a:rPr>
              <a:t>2023/4</a:t>
            </a:r>
          </a:p>
        </p:txBody>
      </p:sp>
      <p:sp>
        <p:nvSpPr>
          <p:cNvPr id="11" name="Freeform 22">
            <a:extLst>
              <a:ext uri="{FF2B5EF4-FFF2-40B4-BE49-F238E27FC236}">
                <a16:creationId xmlns:a16="http://schemas.microsoft.com/office/drawing/2014/main" id="{B0EED37D-DDA1-4303-8C7E-294680CC956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flipH="1">
            <a:off x="5182109" y="0"/>
            <a:ext cx="3961889" cy="5143500"/>
          </a:xfrm>
          <a:custGeom>
            <a:avLst/>
            <a:gdLst>
              <a:gd name="connsiteX0" fmla="*/ 0 w 4992864"/>
              <a:gd name="connsiteY0" fmla="*/ 0 h 6858000"/>
              <a:gd name="connsiteX1" fmla="*/ 4813476 w 4992864"/>
              <a:gd name="connsiteY1" fmla="*/ 0 h 6858000"/>
              <a:gd name="connsiteX2" fmla="*/ 4818239 w 4992864"/>
              <a:gd name="connsiteY2" fmla="*/ 66675 h 6858000"/>
              <a:gd name="connsiteX3" fmla="*/ 4826176 w 4992864"/>
              <a:gd name="connsiteY3" fmla="*/ 122237 h 6858000"/>
              <a:gd name="connsiteX4" fmla="*/ 4835701 w 4992864"/>
              <a:gd name="connsiteY4" fmla="*/ 174625 h 6858000"/>
              <a:gd name="connsiteX5" fmla="*/ 4851576 w 4992864"/>
              <a:gd name="connsiteY5" fmla="*/ 217487 h 6858000"/>
              <a:gd name="connsiteX6" fmla="*/ 4867451 w 4992864"/>
              <a:gd name="connsiteY6" fmla="*/ 260350 h 6858000"/>
              <a:gd name="connsiteX7" fmla="*/ 4886501 w 4992864"/>
              <a:gd name="connsiteY7" fmla="*/ 296862 h 6858000"/>
              <a:gd name="connsiteX8" fmla="*/ 4905551 w 4992864"/>
              <a:gd name="connsiteY8" fmla="*/ 334962 h 6858000"/>
              <a:gd name="connsiteX9" fmla="*/ 4923014 w 4992864"/>
              <a:gd name="connsiteY9" fmla="*/ 369887 h 6858000"/>
              <a:gd name="connsiteX10" fmla="*/ 4940476 w 4992864"/>
              <a:gd name="connsiteY10" fmla="*/ 409575 h 6858000"/>
              <a:gd name="connsiteX11" fmla="*/ 4956351 w 4992864"/>
              <a:gd name="connsiteY11" fmla="*/ 450850 h 6858000"/>
              <a:gd name="connsiteX12" fmla="*/ 4970639 w 4992864"/>
              <a:gd name="connsiteY12" fmla="*/ 496887 h 6858000"/>
              <a:gd name="connsiteX13" fmla="*/ 4981751 w 4992864"/>
              <a:gd name="connsiteY13" fmla="*/ 546100 h 6858000"/>
              <a:gd name="connsiteX14" fmla="*/ 4989689 w 4992864"/>
              <a:gd name="connsiteY14" fmla="*/ 606425 h 6858000"/>
              <a:gd name="connsiteX15" fmla="*/ 4992864 w 4992864"/>
              <a:gd name="connsiteY15" fmla="*/ 673100 h 6858000"/>
              <a:gd name="connsiteX16" fmla="*/ 4989689 w 4992864"/>
              <a:gd name="connsiteY16" fmla="*/ 744537 h 6858000"/>
              <a:gd name="connsiteX17" fmla="*/ 4981751 w 4992864"/>
              <a:gd name="connsiteY17" fmla="*/ 801687 h 6858000"/>
              <a:gd name="connsiteX18" fmla="*/ 4970639 w 4992864"/>
              <a:gd name="connsiteY18" fmla="*/ 854075 h 6858000"/>
              <a:gd name="connsiteX19" fmla="*/ 4956351 w 4992864"/>
              <a:gd name="connsiteY19" fmla="*/ 901700 h 6858000"/>
              <a:gd name="connsiteX20" fmla="*/ 4940476 w 4992864"/>
              <a:gd name="connsiteY20" fmla="*/ 942975 h 6858000"/>
              <a:gd name="connsiteX21" fmla="*/ 4921426 w 4992864"/>
              <a:gd name="connsiteY21" fmla="*/ 981075 h 6858000"/>
              <a:gd name="connsiteX22" fmla="*/ 4902376 w 4992864"/>
              <a:gd name="connsiteY22" fmla="*/ 1017587 h 6858000"/>
              <a:gd name="connsiteX23" fmla="*/ 4883326 w 4992864"/>
              <a:gd name="connsiteY23" fmla="*/ 1055687 h 6858000"/>
              <a:gd name="connsiteX24" fmla="*/ 4865864 w 4992864"/>
              <a:gd name="connsiteY24" fmla="*/ 1095375 h 6858000"/>
              <a:gd name="connsiteX25" fmla="*/ 4848401 w 4992864"/>
              <a:gd name="connsiteY25" fmla="*/ 1136650 h 6858000"/>
              <a:gd name="connsiteX26" fmla="*/ 4834114 w 4992864"/>
              <a:gd name="connsiteY26" fmla="*/ 1182687 h 6858000"/>
              <a:gd name="connsiteX27" fmla="*/ 4824589 w 4992864"/>
              <a:gd name="connsiteY27" fmla="*/ 1235075 h 6858000"/>
              <a:gd name="connsiteX28" fmla="*/ 4815064 w 4992864"/>
              <a:gd name="connsiteY28" fmla="*/ 1295400 h 6858000"/>
              <a:gd name="connsiteX29" fmla="*/ 4813476 w 4992864"/>
              <a:gd name="connsiteY29" fmla="*/ 1363662 h 6858000"/>
              <a:gd name="connsiteX30" fmla="*/ 4815064 w 4992864"/>
              <a:gd name="connsiteY30" fmla="*/ 1431925 h 6858000"/>
              <a:gd name="connsiteX31" fmla="*/ 4824589 w 4992864"/>
              <a:gd name="connsiteY31" fmla="*/ 1492250 h 6858000"/>
              <a:gd name="connsiteX32" fmla="*/ 4834114 w 4992864"/>
              <a:gd name="connsiteY32" fmla="*/ 1544637 h 6858000"/>
              <a:gd name="connsiteX33" fmla="*/ 4848401 w 4992864"/>
              <a:gd name="connsiteY33" fmla="*/ 1589087 h 6858000"/>
              <a:gd name="connsiteX34" fmla="*/ 4865864 w 4992864"/>
              <a:gd name="connsiteY34" fmla="*/ 1631950 h 6858000"/>
              <a:gd name="connsiteX35" fmla="*/ 4883326 w 4992864"/>
              <a:gd name="connsiteY35" fmla="*/ 1671637 h 6858000"/>
              <a:gd name="connsiteX36" fmla="*/ 4902376 w 4992864"/>
              <a:gd name="connsiteY36" fmla="*/ 1708150 h 6858000"/>
              <a:gd name="connsiteX37" fmla="*/ 4921426 w 4992864"/>
              <a:gd name="connsiteY37" fmla="*/ 1743075 h 6858000"/>
              <a:gd name="connsiteX38" fmla="*/ 4940476 w 4992864"/>
              <a:gd name="connsiteY38" fmla="*/ 1782762 h 6858000"/>
              <a:gd name="connsiteX39" fmla="*/ 4956351 w 4992864"/>
              <a:gd name="connsiteY39" fmla="*/ 1824037 h 6858000"/>
              <a:gd name="connsiteX40" fmla="*/ 4970639 w 4992864"/>
              <a:gd name="connsiteY40" fmla="*/ 1870075 h 6858000"/>
              <a:gd name="connsiteX41" fmla="*/ 4981751 w 4992864"/>
              <a:gd name="connsiteY41" fmla="*/ 1922462 h 6858000"/>
              <a:gd name="connsiteX42" fmla="*/ 4989689 w 4992864"/>
              <a:gd name="connsiteY42" fmla="*/ 1982787 h 6858000"/>
              <a:gd name="connsiteX43" fmla="*/ 4992864 w 4992864"/>
              <a:gd name="connsiteY43" fmla="*/ 2051050 h 6858000"/>
              <a:gd name="connsiteX44" fmla="*/ 4989689 w 4992864"/>
              <a:gd name="connsiteY44" fmla="*/ 2119312 h 6858000"/>
              <a:gd name="connsiteX45" fmla="*/ 4981751 w 4992864"/>
              <a:gd name="connsiteY45" fmla="*/ 2179637 h 6858000"/>
              <a:gd name="connsiteX46" fmla="*/ 4970639 w 4992864"/>
              <a:gd name="connsiteY46" fmla="*/ 2232025 h 6858000"/>
              <a:gd name="connsiteX47" fmla="*/ 4956351 w 4992864"/>
              <a:gd name="connsiteY47" fmla="*/ 2278062 h 6858000"/>
              <a:gd name="connsiteX48" fmla="*/ 4940476 w 4992864"/>
              <a:gd name="connsiteY48" fmla="*/ 2319337 h 6858000"/>
              <a:gd name="connsiteX49" fmla="*/ 4921426 w 4992864"/>
              <a:gd name="connsiteY49" fmla="*/ 2359025 h 6858000"/>
              <a:gd name="connsiteX50" fmla="*/ 4902376 w 4992864"/>
              <a:gd name="connsiteY50" fmla="*/ 2395537 h 6858000"/>
              <a:gd name="connsiteX51" fmla="*/ 4883326 w 4992864"/>
              <a:gd name="connsiteY51" fmla="*/ 2433637 h 6858000"/>
              <a:gd name="connsiteX52" fmla="*/ 4865864 w 4992864"/>
              <a:gd name="connsiteY52" fmla="*/ 2471737 h 6858000"/>
              <a:gd name="connsiteX53" fmla="*/ 4848401 w 4992864"/>
              <a:gd name="connsiteY53" fmla="*/ 2513012 h 6858000"/>
              <a:gd name="connsiteX54" fmla="*/ 4834114 w 4992864"/>
              <a:gd name="connsiteY54" fmla="*/ 2560637 h 6858000"/>
              <a:gd name="connsiteX55" fmla="*/ 4824589 w 4992864"/>
              <a:gd name="connsiteY55" fmla="*/ 2613025 h 6858000"/>
              <a:gd name="connsiteX56" fmla="*/ 4815064 w 4992864"/>
              <a:gd name="connsiteY56" fmla="*/ 2671762 h 6858000"/>
              <a:gd name="connsiteX57" fmla="*/ 4813476 w 4992864"/>
              <a:gd name="connsiteY57" fmla="*/ 2741612 h 6858000"/>
              <a:gd name="connsiteX58" fmla="*/ 4815064 w 4992864"/>
              <a:gd name="connsiteY58" fmla="*/ 2809875 h 6858000"/>
              <a:gd name="connsiteX59" fmla="*/ 4824589 w 4992864"/>
              <a:gd name="connsiteY59" fmla="*/ 2868612 h 6858000"/>
              <a:gd name="connsiteX60" fmla="*/ 4834114 w 4992864"/>
              <a:gd name="connsiteY60" fmla="*/ 2922587 h 6858000"/>
              <a:gd name="connsiteX61" fmla="*/ 4848401 w 4992864"/>
              <a:gd name="connsiteY61" fmla="*/ 2967037 h 6858000"/>
              <a:gd name="connsiteX62" fmla="*/ 4865864 w 4992864"/>
              <a:gd name="connsiteY62" fmla="*/ 3009900 h 6858000"/>
              <a:gd name="connsiteX63" fmla="*/ 4883326 w 4992864"/>
              <a:gd name="connsiteY63" fmla="*/ 3046412 h 6858000"/>
              <a:gd name="connsiteX64" fmla="*/ 4902376 w 4992864"/>
              <a:gd name="connsiteY64" fmla="*/ 3084512 h 6858000"/>
              <a:gd name="connsiteX65" fmla="*/ 4921426 w 4992864"/>
              <a:gd name="connsiteY65" fmla="*/ 3121025 h 6858000"/>
              <a:gd name="connsiteX66" fmla="*/ 4940476 w 4992864"/>
              <a:gd name="connsiteY66" fmla="*/ 3160712 h 6858000"/>
              <a:gd name="connsiteX67" fmla="*/ 4956351 w 4992864"/>
              <a:gd name="connsiteY67" fmla="*/ 3201987 h 6858000"/>
              <a:gd name="connsiteX68" fmla="*/ 4970639 w 4992864"/>
              <a:gd name="connsiteY68" fmla="*/ 3248025 h 6858000"/>
              <a:gd name="connsiteX69" fmla="*/ 4981751 w 4992864"/>
              <a:gd name="connsiteY69" fmla="*/ 3300412 h 6858000"/>
              <a:gd name="connsiteX70" fmla="*/ 4989689 w 4992864"/>
              <a:gd name="connsiteY70" fmla="*/ 3360737 h 6858000"/>
              <a:gd name="connsiteX71" fmla="*/ 4992864 w 4992864"/>
              <a:gd name="connsiteY71" fmla="*/ 3427412 h 6858000"/>
              <a:gd name="connsiteX72" fmla="*/ 4989689 w 4992864"/>
              <a:gd name="connsiteY72" fmla="*/ 3497262 h 6858000"/>
              <a:gd name="connsiteX73" fmla="*/ 4981751 w 4992864"/>
              <a:gd name="connsiteY73" fmla="*/ 3557587 h 6858000"/>
              <a:gd name="connsiteX74" fmla="*/ 4970639 w 4992864"/>
              <a:gd name="connsiteY74" fmla="*/ 3609975 h 6858000"/>
              <a:gd name="connsiteX75" fmla="*/ 4956351 w 4992864"/>
              <a:gd name="connsiteY75" fmla="*/ 3656012 h 6858000"/>
              <a:gd name="connsiteX76" fmla="*/ 4940476 w 4992864"/>
              <a:gd name="connsiteY76" fmla="*/ 3697287 h 6858000"/>
              <a:gd name="connsiteX77" fmla="*/ 4921426 w 4992864"/>
              <a:gd name="connsiteY77" fmla="*/ 3736975 h 6858000"/>
              <a:gd name="connsiteX78" fmla="*/ 4883326 w 4992864"/>
              <a:gd name="connsiteY78" fmla="*/ 3811587 h 6858000"/>
              <a:gd name="connsiteX79" fmla="*/ 4865864 w 4992864"/>
              <a:gd name="connsiteY79" fmla="*/ 3848100 h 6858000"/>
              <a:gd name="connsiteX80" fmla="*/ 4848401 w 4992864"/>
              <a:gd name="connsiteY80" fmla="*/ 3890962 h 6858000"/>
              <a:gd name="connsiteX81" fmla="*/ 4834114 w 4992864"/>
              <a:gd name="connsiteY81" fmla="*/ 3935412 h 6858000"/>
              <a:gd name="connsiteX82" fmla="*/ 4824589 w 4992864"/>
              <a:gd name="connsiteY82" fmla="*/ 3987800 h 6858000"/>
              <a:gd name="connsiteX83" fmla="*/ 4815064 w 4992864"/>
              <a:gd name="connsiteY83" fmla="*/ 4048125 h 6858000"/>
              <a:gd name="connsiteX84" fmla="*/ 4813476 w 4992864"/>
              <a:gd name="connsiteY84" fmla="*/ 4116387 h 6858000"/>
              <a:gd name="connsiteX85" fmla="*/ 4815064 w 4992864"/>
              <a:gd name="connsiteY85" fmla="*/ 4186237 h 6858000"/>
              <a:gd name="connsiteX86" fmla="*/ 4824589 w 4992864"/>
              <a:gd name="connsiteY86" fmla="*/ 4244975 h 6858000"/>
              <a:gd name="connsiteX87" fmla="*/ 4834114 w 4992864"/>
              <a:gd name="connsiteY87" fmla="*/ 4297362 h 6858000"/>
              <a:gd name="connsiteX88" fmla="*/ 4848401 w 4992864"/>
              <a:gd name="connsiteY88" fmla="*/ 4343400 h 6858000"/>
              <a:gd name="connsiteX89" fmla="*/ 4865864 w 4992864"/>
              <a:gd name="connsiteY89" fmla="*/ 4386262 h 6858000"/>
              <a:gd name="connsiteX90" fmla="*/ 4883326 w 4992864"/>
              <a:gd name="connsiteY90" fmla="*/ 4424362 h 6858000"/>
              <a:gd name="connsiteX91" fmla="*/ 4921426 w 4992864"/>
              <a:gd name="connsiteY91" fmla="*/ 4498975 h 6858000"/>
              <a:gd name="connsiteX92" fmla="*/ 4940476 w 4992864"/>
              <a:gd name="connsiteY92" fmla="*/ 4537075 h 6858000"/>
              <a:gd name="connsiteX93" fmla="*/ 4956351 w 4992864"/>
              <a:gd name="connsiteY93" fmla="*/ 4579937 h 6858000"/>
              <a:gd name="connsiteX94" fmla="*/ 4970639 w 4992864"/>
              <a:gd name="connsiteY94" fmla="*/ 4625975 h 6858000"/>
              <a:gd name="connsiteX95" fmla="*/ 4981751 w 4992864"/>
              <a:gd name="connsiteY95" fmla="*/ 4678362 h 6858000"/>
              <a:gd name="connsiteX96" fmla="*/ 4989689 w 4992864"/>
              <a:gd name="connsiteY96" fmla="*/ 4738687 h 6858000"/>
              <a:gd name="connsiteX97" fmla="*/ 4992864 w 4992864"/>
              <a:gd name="connsiteY97" fmla="*/ 4806950 h 6858000"/>
              <a:gd name="connsiteX98" fmla="*/ 4989689 w 4992864"/>
              <a:gd name="connsiteY98" fmla="*/ 4875212 h 6858000"/>
              <a:gd name="connsiteX99" fmla="*/ 4981751 w 4992864"/>
              <a:gd name="connsiteY99" fmla="*/ 4935537 h 6858000"/>
              <a:gd name="connsiteX100" fmla="*/ 4970639 w 4992864"/>
              <a:gd name="connsiteY100" fmla="*/ 4987925 h 6858000"/>
              <a:gd name="connsiteX101" fmla="*/ 4956351 w 4992864"/>
              <a:gd name="connsiteY101" fmla="*/ 5033962 h 6858000"/>
              <a:gd name="connsiteX102" fmla="*/ 4940476 w 4992864"/>
              <a:gd name="connsiteY102" fmla="*/ 5075237 h 6858000"/>
              <a:gd name="connsiteX103" fmla="*/ 4921426 w 4992864"/>
              <a:gd name="connsiteY103" fmla="*/ 5114925 h 6858000"/>
              <a:gd name="connsiteX104" fmla="*/ 4902376 w 4992864"/>
              <a:gd name="connsiteY104" fmla="*/ 5149850 h 6858000"/>
              <a:gd name="connsiteX105" fmla="*/ 4883326 w 4992864"/>
              <a:gd name="connsiteY105" fmla="*/ 5186362 h 6858000"/>
              <a:gd name="connsiteX106" fmla="*/ 4865864 w 4992864"/>
              <a:gd name="connsiteY106" fmla="*/ 5226050 h 6858000"/>
              <a:gd name="connsiteX107" fmla="*/ 4848401 w 4992864"/>
              <a:gd name="connsiteY107" fmla="*/ 5268912 h 6858000"/>
              <a:gd name="connsiteX108" fmla="*/ 4834114 w 4992864"/>
              <a:gd name="connsiteY108" fmla="*/ 5313362 h 6858000"/>
              <a:gd name="connsiteX109" fmla="*/ 4824589 w 4992864"/>
              <a:gd name="connsiteY109" fmla="*/ 5365750 h 6858000"/>
              <a:gd name="connsiteX110" fmla="*/ 4815064 w 4992864"/>
              <a:gd name="connsiteY110" fmla="*/ 5426075 h 6858000"/>
              <a:gd name="connsiteX111" fmla="*/ 4813476 w 4992864"/>
              <a:gd name="connsiteY111" fmla="*/ 5494337 h 6858000"/>
              <a:gd name="connsiteX112" fmla="*/ 4815064 w 4992864"/>
              <a:gd name="connsiteY112" fmla="*/ 5562600 h 6858000"/>
              <a:gd name="connsiteX113" fmla="*/ 4824589 w 4992864"/>
              <a:gd name="connsiteY113" fmla="*/ 5622925 h 6858000"/>
              <a:gd name="connsiteX114" fmla="*/ 4834114 w 4992864"/>
              <a:gd name="connsiteY114" fmla="*/ 5675312 h 6858000"/>
              <a:gd name="connsiteX115" fmla="*/ 4848401 w 4992864"/>
              <a:gd name="connsiteY115" fmla="*/ 5721350 h 6858000"/>
              <a:gd name="connsiteX116" fmla="*/ 4865864 w 4992864"/>
              <a:gd name="connsiteY116" fmla="*/ 5762625 h 6858000"/>
              <a:gd name="connsiteX117" fmla="*/ 4883326 w 4992864"/>
              <a:gd name="connsiteY117" fmla="*/ 5802312 h 6858000"/>
              <a:gd name="connsiteX118" fmla="*/ 4902376 w 4992864"/>
              <a:gd name="connsiteY118" fmla="*/ 5840412 h 6858000"/>
              <a:gd name="connsiteX119" fmla="*/ 4921426 w 4992864"/>
              <a:gd name="connsiteY119" fmla="*/ 5876925 h 6858000"/>
              <a:gd name="connsiteX120" fmla="*/ 4940476 w 4992864"/>
              <a:gd name="connsiteY120" fmla="*/ 5915025 h 6858000"/>
              <a:gd name="connsiteX121" fmla="*/ 4956351 w 4992864"/>
              <a:gd name="connsiteY121" fmla="*/ 5956300 h 6858000"/>
              <a:gd name="connsiteX122" fmla="*/ 4970639 w 4992864"/>
              <a:gd name="connsiteY122" fmla="*/ 6003925 h 6858000"/>
              <a:gd name="connsiteX123" fmla="*/ 4981751 w 4992864"/>
              <a:gd name="connsiteY123" fmla="*/ 6056312 h 6858000"/>
              <a:gd name="connsiteX124" fmla="*/ 4989689 w 4992864"/>
              <a:gd name="connsiteY124" fmla="*/ 6113462 h 6858000"/>
              <a:gd name="connsiteX125" fmla="*/ 4992864 w 4992864"/>
              <a:gd name="connsiteY125" fmla="*/ 6183312 h 6858000"/>
              <a:gd name="connsiteX126" fmla="*/ 4989689 w 4992864"/>
              <a:gd name="connsiteY126" fmla="*/ 6251575 h 6858000"/>
              <a:gd name="connsiteX127" fmla="*/ 4981751 w 4992864"/>
              <a:gd name="connsiteY127" fmla="*/ 6311900 h 6858000"/>
              <a:gd name="connsiteX128" fmla="*/ 4970639 w 4992864"/>
              <a:gd name="connsiteY128" fmla="*/ 6361112 h 6858000"/>
              <a:gd name="connsiteX129" fmla="*/ 4956351 w 4992864"/>
              <a:gd name="connsiteY129" fmla="*/ 6407150 h 6858000"/>
              <a:gd name="connsiteX130" fmla="*/ 4940476 w 4992864"/>
              <a:gd name="connsiteY130" fmla="*/ 6448425 h 6858000"/>
              <a:gd name="connsiteX131" fmla="*/ 4923014 w 4992864"/>
              <a:gd name="connsiteY131" fmla="*/ 6488112 h 6858000"/>
              <a:gd name="connsiteX132" fmla="*/ 4905551 w 4992864"/>
              <a:gd name="connsiteY132" fmla="*/ 6523037 h 6858000"/>
              <a:gd name="connsiteX133" fmla="*/ 4886501 w 4992864"/>
              <a:gd name="connsiteY133" fmla="*/ 6561137 h 6858000"/>
              <a:gd name="connsiteX134" fmla="*/ 4867451 w 4992864"/>
              <a:gd name="connsiteY134" fmla="*/ 6597650 h 6858000"/>
              <a:gd name="connsiteX135" fmla="*/ 4851576 w 4992864"/>
              <a:gd name="connsiteY135" fmla="*/ 6640512 h 6858000"/>
              <a:gd name="connsiteX136" fmla="*/ 4835701 w 4992864"/>
              <a:gd name="connsiteY136" fmla="*/ 6683375 h 6858000"/>
              <a:gd name="connsiteX137" fmla="*/ 4826176 w 4992864"/>
              <a:gd name="connsiteY137" fmla="*/ 6735762 h 6858000"/>
              <a:gd name="connsiteX138" fmla="*/ 4818239 w 4992864"/>
              <a:gd name="connsiteY138" fmla="*/ 6791325 h 6858000"/>
              <a:gd name="connsiteX139" fmla="*/ 4813476 w 4992864"/>
              <a:gd name="connsiteY139" fmla="*/ 6858000 h 6858000"/>
              <a:gd name="connsiteX140" fmla="*/ 0 w 4992864"/>
              <a:gd name="connsiteY140"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Lst>
            <a:rect l="l" t="t" r="r" b="b"/>
            <a:pathLst>
              <a:path w="4992864" h="6858000">
                <a:moveTo>
                  <a:pt x="0" y="0"/>
                </a:moveTo>
                <a:lnTo>
                  <a:pt x="4813476" y="0"/>
                </a:lnTo>
                <a:lnTo>
                  <a:pt x="4818239" y="66675"/>
                </a:lnTo>
                <a:lnTo>
                  <a:pt x="4826176" y="122237"/>
                </a:lnTo>
                <a:lnTo>
                  <a:pt x="4835701" y="174625"/>
                </a:lnTo>
                <a:lnTo>
                  <a:pt x="4851576" y="217487"/>
                </a:lnTo>
                <a:lnTo>
                  <a:pt x="4867451" y="260350"/>
                </a:lnTo>
                <a:lnTo>
                  <a:pt x="4886501" y="296862"/>
                </a:lnTo>
                <a:lnTo>
                  <a:pt x="4905551" y="334962"/>
                </a:lnTo>
                <a:lnTo>
                  <a:pt x="4923014" y="369887"/>
                </a:lnTo>
                <a:lnTo>
                  <a:pt x="4940476" y="409575"/>
                </a:lnTo>
                <a:lnTo>
                  <a:pt x="4956351" y="450850"/>
                </a:lnTo>
                <a:lnTo>
                  <a:pt x="4970639" y="496887"/>
                </a:lnTo>
                <a:lnTo>
                  <a:pt x="4981751" y="546100"/>
                </a:lnTo>
                <a:lnTo>
                  <a:pt x="4989689" y="606425"/>
                </a:lnTo>
                <a:lnTo>
                  <a:pt x="4992864" y="673100"/>
                </a:lnTo>
                <a:lnTo>
                  <a:pt x="4989689" y="744537"/>
                </a:lnTo>
                <a:lnTo>
                  <a:pt x="4981751" y="801687"/>
                </a:lnTo>
                <a:lnTo>
                  <a:pt x="4970639" y="854075"/>
                </a:lnTo>
                <a:lnTo>
                  <a:pt x="4956351" y="901700"/>
                </a:lnTo>
                <a:lnTo>
                  <a:pt x="4940476" y="942975"/>
                </a:lnTo>
                <a:lnTo>
                  <a:pt x="4921426" y="981075"/>
                </a:lnTo>
                <a:lnTo>
                  <a:pt x="4902376" y="1017587"/>
                </a:lnTo>
                <a:lnTo>
                  <a:pt x="4883326" y="1055687"/>
                </a:lnTo>
                <a:lnTo>
                  <a:pt x="4865864" y="1095375"/>
                </a:lnTo>
                <a:lnTo>
                  <a:pt x="4848401" y="1136650"/>
                </a:lnTo>
                <a:lnTo>
                  <a:pt x="4834114" y="1182687"/>
                </a:lnTo>
                <a:lnTo>
                  <a:pt x="4824589" y="1235075"/>
                </a:lnTo>
                <a:lnTo>
                  <a:pt x="4815064" y="1295400"/>
                </a:lnTo>
                <a:lnTo>
                  <a:pt x="4813476" y="1363662"/>
                </a:lnTo>
                <a:lnTo>
                  <a:pt x="4815064" y="1431925"/>
                </a:lnTo>
                <a:lnTo>
                  <a:pt x="4824589" y="1492250"/>
                </a:lnTo>
                <a:lnTo>
                  <a:pt x="4834114" y="1544637"/>
                </a:lnTo>
                <a:lnTo>
                  <a:pt x="4848401" y="1589087"/>
                </a:lnTo>
                <a:lnTo>
                  <a:pt x="4865864" y="1631950"/>
                </a:lnTo>
                <a:lnTo>
                  <a:pt x="4883326" y="1671637"/>
                </a:lnTo>
                <a:lnTo>
                  <a:pt x="4902376" y="1708150"/>
                </a:lnTo>
                <a:lnTo>
                  <a:pt x="4921426" y="1743075"/>
                </a:lnTo>
                <a:lnTo>
                  <a:pt x="4940476" y="1782762"/>
                </a:lnTo>
                <a:lnTo>
                  <a:pt x="4956351" y="1824037"/>
                </a:lnTo>
                <a:lnTo>
                  <a:pt x="4970639" y="1870075"/>
                </a:lnTo>
                <a:lnTo>
                  <a:pt x="4981751" y="1922462"/>
                </a:lnTo>
                <a:lnTo>
                  <a:pt x="4989689" y="1982787"/>
                </a:lnTo>
                <a:lnTo>
                  <a:pt x="4992864" y="2051050"/>
                </a:lnTo>
                <a:lnTo>
                  <a:pt x="4989689" y="2119312"/>
                </a:lnTo>
                <a:lnTo>
                  <a:pt x="4981751" y="2179637"/>
                </a:lnTo>
                <a:lnTo>
                  <a:pt x="4970639" y="2232025"/>
                </a:lnTo>
                <a:lnTo>
                  <a:pt x="4956351" y="2278062"/>
                </a:lnTo>
                <a:lnTo>
                  <a:pt x="4940476" y="2319337"/>
                </a:lnTo>
                <a:lnTo>
                  <a:pt x="4921426" y="2359025"/>
                </a:lnTo>
                <a:lnTo>
                  <a:pt x="4902376" y="2395537"/>
                </a:lnTo>
                <a:lnTo>
                  <a:pt x="4883326" y="2433637"/>
                </a:lnTo>
                <a:lnTo>
                  <a:pt x="4865864" y="2471737"/>
                </a:lnTo>
                <a:lnTo>
                  <a:pt x="4848401" y="2513012"/>
                </a:lnTo>
                <a:lnTo>
                  <a:pt x="4834114" y="2560637"/>
                </a:lnTo>
                <a:lnTo>
                  <a:pt x="4824589" y="2613025"/>
                </a:lnTo>
                <a:lnTo>
                  <a:pt x="4815064" y="2671762"/>
                </a:lnTo>
                <a:lnTo>
                  <a:pt x="4813476" y="2741612"/>
                </a:lnTo>
                <a:lnTo>
                  <a:pt x="4815064" y="2809875"/>
                </a:lnTo>
                <a:lnTo>
                  <a:pt x="4824589" y="2868612"/>
                </a:lnTo>
                <a:lnTo>
                  <a:pt x="4834114" y="2922587"/>
                </a:lnTo>
                <a:lnTo>
                  <a:pt x="4848401" y="2967037"/>
                </a:lnTo>
                <a:lnTo>
                  <a:pt x="4865864" y="3009900"/>
                </a:lnTo>
                <a:lnTo>
                  <a:pt x="4883326" y="3046412"/>
                </a:lnTo>
                <a:lnTo>
                  <a:pt x="4902376" y="3084512"/>
                </a:lnTo>
                <a:lnTo>
                  <a:pt x="4921426" y="3121025"/>
                </a:lnTo>
                <a:lnTo>
                  <a:pt x="4940476" y="3160712"/>
                </a:lnTo>
                <a:lnTo>
                  <a:pt x="4956351" y="3201987"/>
                </a:lnTo>
                <a:lnTo>
                  <a:pt x="4970639" y="3248025"/>
                </a:lnTo>
                <a:lnTo>
                  <a:pt x="4981751" y="3300412"/>
                </a:lnTo>
                <a:lnTo>
                  <a:pt x="4989689" y="3360737"/>
                </a:lnTo>
                <a:lnTo>
                  <a:pt x="4992864" y="3427412"/>
                </a:lnTo>
                <a:lnTo>
                  <a:pt x="4989689" y="3497262"/>
                </a:lnTo>
                <a:lnTo>
                  <a:pt x="4981751" y="3557587"/>
                </a:lnTo>
                <a:lnTo>
                  <a:pt x="4970639" y="3609975"/>
                </a:lnTo>
                <a:lnTo>
                  <a:pt x="4956351" y="3656012"/>
                </a:lnTo>
                <a:lnTo>
                  <a:pt x="4940476" y="3697287"/>
                </a:lnTo>
                <a:lnTo>
                  <a:pt x="4921426" y="3736975"/>
                </a:lnTo>
                <a:lnTo>
                  <a:pt x="4883326" y="3811587"/>
                </a:lnTo>
                <a:lnTo>
                  <a:pt x="4865864" y="3848100"/>
                </a:lnTo>
                <a:lnTo>
                  <a:pt x="4848401" y="3890962"/>
                </a:lnTo>
                <a:lnTo>
                  <a:pt x="4834114" y="3935412"/>
                </a:lnTo>
                <a:lnTo>
                  <a:pt x="4824589" y="3987800"/>
                </a:lnTo>
                <a:lnTo>
                  <a:pt x="4815064" y="4048125"/>
                </a:lnTo>
                <a:lnTo>
                  <a:pt x="4813476" y="4116387"/>
                </a:lnTo>
                <a:lnTo>
                  <a:pt x="4815064" y="4186237"/>
                </a:lnTo>
                <a:lnTo>
                  <a:pt x="4824589" y="4244975"/>
                </a:lnTo>
                <a:lnTo>
                  <a:pt x="4834114" y="4297362"/>
                </a:lnTo>
                <a:lnTo>
                  <a:pt x="4848401" y="4343400"/>
                </a:lnTo>
                <a:lnTo>
                  <a:pt x="4865864" y="4386262"/>
                </a:lnTo>
                <a:lnTo>
                  <a:pt x="4883326" y="4424362"/>
                </a:lnTo>
                <a:lnTo>
                  <a:pt x="4921426" y="4498975"/>
                </a:lnTo>
                <a:lnTo>
                  <a:pt x="4940476" y="4537075"/>
                </a:lnTo>
                <a:lnTo>
                  <a:pt x="4956351" y="4579937"/>
                </a:lnTo>
                <a:lnTo>
                  <a:pt x="4970639" y="4625975"/>
                </a:lnTo>
                <a:lnTo>
                  <a:pt x="4981751" y="4678362"/>
                </a:lnTo>
                <a:lnTo>
                  <a:pt x="4989689" y="4738687"/>
                </a:lnTo>
                <a:lnTo>
                  <a:pt x="4992864" y="4806950"/>
                </a:lnTo>
                <a:lnTo>
                  <a:pt x="4989689" y="4875212"/>
                </a:lnTo>
                <a:lnTo>
                  <a:pt x="4981751" y="4935537"/>
                </a:lnTo>
                <a:lnTo>
                  <a:pt x="4970639" y="4987925"/>
                </a:lnTo>
                <a:lnTo>
                  <a:pt x="4956351" y="5033962"/>
                </a:lnTo>
                <a:lnTo>
                  <a:pt x="4940476" y="5075237"/>
                </a:lnTo>
                <a:lnTo>
                  <a:pt x="4921426" y="5114925"/>
                </a:lnTo>
                <a:lnTo>
                  <a:pt x="4902376" y="5149850"/>
                </a:lnTo>
                <a:lnTo>
                  <a:pt x="4883326" y="5186362"/>
                </a:lnTo>
                <a:lnTo>
                  <a:pt x="4865864" y="5226050"/>
                </a:lnTo>
                <a:lnTo>
                  <a:pt x="4848401" y="5268912"/>
                </a:lnTo>
                <a:lnTo>
                  <a:pt x="4834114" y="5313362"/>
                </a:lnTo>
                <a:lnTo>
                  <a:pt x="4824589" y="5365750"/>
                </a:lnTo>
                <a:lnTo>
                  <a:pt x="4815064" y="5426075"/>
                </a:lnTo>
                <a:lnTo>
                  <a:pt x="4813476" y="5494337"/>
                </a:lnTo>
                <a:lnTo>
                  <a:pt x="4815064" y="5562600"/>
                </a:lnTo>
                <a:lnTo>
                  <a:pt x="4824589" y="5622925"/>
                </a:lnTo>
                <a:lnTo>
                  <a:pt x="4834114" y="5675312"/>
                </a:lnTo>
                <a:lnTo>
                  <a:pt x="4848401" y="5721350"/>
                </a:lnTo>
                <a:lnTo>
                  <a:pt x="4865864" y="5762625"/>
                </a:lnTo>
                <a:lnTo>
                  <a:pt x="4883326" y="5802312"/>
                </a:lnTo>
                <a:lnTo>
                  <a:pt x="4902376" y="5840412"/>
                </a:lnTo>
                <a:lnTo>
                  <a:pt x="4921426" y="5876925"/>
                </a:lnTo>
                <a:lnTo>
                  <a:pt x="4940476" y="5915025"/>
                </a:lnTo>
                <a:lnTo>
                  <a:pt x="4956351" y="5956300"/>
                </a:lnTo>
                <a:lnTo>
                  <a:pt x="4970639" y="6003925"/>
                </a:lnTo>
                <a:lnTo>
                  <a:pt x="4981751" y="6056312"/>
                </a:lnTo>
                <a:lnTo>
                  <a:pt x="4989689" y="6113462"/>
                </a:lnTo>
                <a:lnTo>
                  <a:pt x="4992864" y="6183312"/>
                </a:lnTo>
                <a:lnTo>
                  <a:pt x="4989689" y="6251575"/>
                </a:lnTo>
                <a:lnTo>
                  <a:pt x="4981751" y="6311900"/>
                </a:lnTo>
                <a:lnTo>
                  <a:pt x="4970639" y="6361112"/>
                </a:lnTo>
                <a:lnTo>
                  <a:pt x="4956351" y="6407150"/>
                </a:lnTo>
                <a:lnTo>
                  <a:pt x="4940476" y="6448425"/>
                </a:lnTo>
                <a:lnTo>
                  <a:pt x="4923014" y="6488112"/>
                </a:lnTo>
                <a:lnTo>
                  <a:pt x="4905551" y="6523037"/>
                </a:lnTo>
                <a:lnTo>
                  <a:pt x="4886501" y="6561137"/>
                </a:lnTo>
                <a:lnTo>
                  <a:pt x="4867451" y="6597650"/>
                </a:lnTo>
                <a:lnTo>
                  <a:pt x="4851576" y="6640512"/>
                </a:lnTo>
                <a:lnTo>
                  <a:pt x="4835701" y="6683375"/>
                </a:lnTo>
                <a:lnTo>
                  <a:pt x="4826176" y="6735762"/>
                </a:lnTo>
                <a:lnTo>
                  <a:pt x="4818239" y="6791325"/>
                </a:lnTo>
                <a:lnTo>
                  <a:pt x="4813476" y="6858000"/>
                </a:lnTo>
                <a:lnTo>
                  <a:pt x="0" y="6858000"/>
                </a:lnTo>
                <a:close/>
              </a:path>
            </a:pathLst>
          </a:custGeom>
          <a:solidFill>
            <a:schemeClr val="bg1"/>
          </a:solidFill>
          <a:ln w="0">
            <a:noFill/>
            <a:prstDash val="solid"/>
            <a:round/>
            <a:headEnd/>
            <a:tailEnd/>
          </a:ln>
        </p:spPr>
      </p:sp>
      <p:pic>
        <p:nvPicPr>
          <p:cNvPr id="4" name="Picture 3" descr="A green and white logo&#10;&#10;Description automatically generated">
            <a:extLst>
              <a:ext uri="{FF2B5EF4-FFF2-40B4-BE49-F238E27FC236}">
                <a16:creationId xmlns:a16="http://schemas.microsoft.com/office/drawing/2014/main" id="{65E2B141-A7C1-8793-9A3C-AB42AA407580}"/>
              </a:ext>
            </a:extLst>
          </p:cNvPr>
          <p:cNvPicPr>
            <a:picLocks noChangeAspect="1"/>
          </p:cNvPicPr>
          <p:nvPr/>
        </p:nvPicPr>
        <p:blipFill rotWithShape="1">
          <a:blip r:embed="rId2"/>
          <a:srcRect l="122" r="4948" b="-3"/>
          <a:stretch/>
        </p:blipFill>
        <p:spPr>
          <a:xfrm>
            <a:off x="5664708" y="482598"/>
            <a:ext cx="2996692" cy="4181242"/>
          </a:xfrm>
          <a:prstGeom prst="rect">
            <a:avLst/>
          </a:prstGeom>
        </p:spPr>
      </p:pic>
    </p:spTree>
    <p:extLst>
      <p:ext uri="{BB962C8B-B14F-4D97-AF65-F5344CB8AC3E}">
        <p14:creationId xmlns:p14="http://schemas.microsoft.com/office/powerpoint/2010/main" val="16176905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2000"/>
                                  </p:stCondLst>
                                  <p:iterate type="lt">
                                    <p:tmPct val="10000"/>
                                  </p:iterate>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400"/>
                                        <p:tgtEl>
                                          <p:spTgt spid="3">
                                            <p:txEl>
                                              <p:pRg st="0" end="0"/>
                                            </p:txEl>
                                          </p:spTgt>
                                        </p:tgtEl>
                                      </p:cBhvr>
                                    </p:animEffect>
                                  </p:childTnLst>
                                </p:cTn>
                              </p:par>
                              <p:par>
                                <p:cTn id="8" presetID="10" presetClass="entr" presetSubtype="0" fill="hold" grpId="0" nodeType="withEffect">
                                  <p:stCondLst>
                                    <p:cond delay="1000"/>
                                  </p:stCondLst>
                                  <p:iterate type="lt">
                                    <p:tmPct val="10000"/>
                                  </p:iterate>
                                  <p:childTnLst>
                                    <p:set>
                                      <p:cBhvr>
                                        <p:cTn id="9" dur="1" fill="hold">
                                          <p:stCondLst>
                                            <p:cond delay="0"/>
                                          </p:stCondLst>
                                        </p:cTn>
                                        <p:tgtEl>
                                          <p:spTgt spid="2"/>
                                        </p:tgtEl>
                                        <p:attrNameLst>
                                          <p:attrName>style.visibility</p:attrName>
                                        </p:attrNameLst>
                                      </p:cBhvr>
                                      <p:to>
                                        <p:strVal val="visible"/>
                                      </p:to>
                                    </p:set>
                                    <p:animEffect transition="in" filter="fade">
                                      <p:cBhvr>
                                        <p:cTn id="10" dur="4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E7E5E62-2B24-A9B3-43E8-50EEB3FCCD3B}"/>
              </a:ext>
            </a:extLst>
          </p:cNvPr>
          <p:cNvSpPr>
            <a:spLocks noGrp="1"/>
          </p:cNvSpPr>
          <p:nvPr>
            <p:ph type="title"/>
          </p:nvPr>
        </p:nvSpPr>
        <p:spPr>
          <a:xfrm>
            <a:off x="938758" y="286789"/>
            <a:ext cx="4488206" cy="1119099"/>
          </a:xfrm>
        </p:spPr>
        <p:txBody>
          <a:bodyPr>
            <a:normAutofit/>
          </a:bodyPr>
          <a:lstStyle/>
          <a:p>
            <a:r>
              <a:rPr lang="en-US" dirty="0"/>
              <a:t>What We Do</a:t>
            </a:r>
          </a:p>
        </p:txBody>
      </p:sp>
      <p:sp>
        <p:nvSpPr>
          <p:cNvPr id="3" name="Content Placeholder 2">
            <a:extLst>
              <a:ext uri="{FF2B5EF4-FFF2-40B4-BE49-F238E27FC236}">
                <a16:creationId xmlns:a16="http://schemas.microsoft.com/office/drawing/2014/main" id="{434ED60A-68DD-7F9E-2782-56DD74837D3C}"/>
              </a:ext>
            </a:extLst>
          </p:cNvPr>
          <p:cNvSpPr>
            <a:spLocks noGrp="1"/>
          </p:cNvSpPr>
          <p:nvPr>
            <p:ph idx="1"/>
          </p:nvPr>
        </p:nvSpPr>
        <p:spPr>
          <a:xfrm>
            <a:off x="938758" y="969264"/>
            <a:ext cx="4488206" cy="3995928"/>
          </a:xfrm>
        </p:spPr>
        <p:txBody>
          <a:bodyPr>
            <a:normAutofit lnSpcReduction="10000"/>
          </a:bodyPr>
          <a:lstStyle/>
          <a:p>
            <a:r>
              <a:rPr lang="en-US" sz="1800" dirty="0">
                <a:solidFill>
                  <a:srgbClr val="000000"/>
                </a:solidFill>
                <a:latin typeface="Times New Roman" panose="02020603050405020304" pitchFamily="18" charset="0"/>
                <a:cs typeface="Times New Roman" panose="02020603050405020304" pitchFamily="18" charset="0"/>
              </a:rPr>
              <a:t>We are the home for all Literature enthusiasts here at Warwick</a:t>
            </a:r>
          </a:p>
          <a:p>
            <a:r>
              <a:rPr lang="en-US" sz="1800" dirty="0">
                <a:solidFill>
                  <a:srgbClr val="000000"/>
                </a:solidFill>
                <a:latin typeface="Times New Roman" panose="02020603050405020304" pitchFamily="18" charset="0"/>
                <a:cs typeface="Times New Roman" panose="02020603050405020304" pitchFamily="18" charset="0"/>
              </a:rPr>
              <a:t>We are not just for people studying English so please feel free to bring any friends along!</a:t>
            </a:r>
          </a:p>
          <a:p>
            <a:r>
              <a:rPr lang="en-US" sz="1800" dirty="0">
                <a:solidFill>
                  <a:srgbClr val="000000"/>
                </a:solidFill>
                <a:latin typeface="Times New Roman" panose="02020603050405020304" pitchFamily="18" charset="0"/>
                <a:cs typeface="Times New Roman" panose="02020603050405020304" pitchFamily="18" charset="0"/>
              </a:rPr>
              <a:t>Our exec is always available for any initial questions you might have during your time at Warwick</a:t>
            </a:r>
          </a:p>
          <a:p>
            <a:r>
              <a:rPr lang="en-US" sz="1800" dirty="0">
                <a:solidFill>
                  <a:srgbClr val="000000"/>
                </a:solidFill>
                <a:latin typeface="Times New Roman" panose="02020603050405020304" pitchFamily="18" charset="0"/>
                <a:cs typeface="Times New Roman" panose="02020603050405020304" pitchFamily="18" charset="0"/>
              </a:rPr>
              <a:t>We are a safe space for all students for any queries you may have starting at university </a:t>
            </a:r>
          </a:p>
          <a:p>
            <a:r>
              <a:rPr lang="en-US" sz="1800" dirty="0">
                <a:solidFill>
                  <a:srgbClr val="000000"/>
                </a:solidFill>
                <a:latin typeface="Times New Roman" panose="02020603050405020304" pitchFamily="18" charset="0"/>
                <a:cs typeface="Times New Roman" panose="02020603050405020304" pitchFamily="18" charset="0"/>
              </a:rPr>
              <a:t>We have three distinct areas that we do a variety of events for: academic, social and creative</a:t>
            </a:r>
          </a:p>
        </p:txBody>
      </p:sp>
      <p:pic>
        <p:nvPicPr>
          <p:cNvPr id="10" name="Picture 9" descr="A logo with a book and a flower&#10;&#10;Description automatically generated">
            <a:extLst>
              <a:ext uri="{FF2B5EF4-FFF2-40B4-BE49-F238E27FC236}">
                <a16:creationId xmlns:a16="http://schemas.microsoft.com/office/drawing/2014/main" id="{942BF81B-798B-0273-4059-628CAB46AF6D}"/>
              </a:ext>
            </a:extLst>
          </p:cNvPr>
          <p:cNvPicPr>
            <a:picLocks noChangeAspect="1"/>
          </p:cNvPicPr>
          <p:nvPr/>
        </p:nvPicPr>
        <p:blipFill>
          <a:blip r:embed="rId2"/>
          <a:stretch>
            <a:fillRect/>
          </a:stretch>
        </p:blipFill>
        <p:spPr>
          <a:xfrm>
            <a:off x="5666994" y="899155"/>
            <a:ext cx="2926937" cy="3335540"/>
          </a:xfrm>
          <a:prstGeom prst="rect">
            <a:avLst/>
          </a:prstGeom>
        </p:spPr>
      </p:pic>
    </p:spTree>
    <p:extLst>
      <p:ext uri="{BB962C8B-B14F-4D97-AF65-F5344CB8AC3E}">
        <p14:creationId xmlns:p14="http://schemas.microsoft.com/office/powerpoint/2010/main" val="150353888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10" name="Freeform 8">
            <a:extLst>
              <a:ext uri="{FF2B5EF4-FFF2-40B4-BE49-F238E27FC236}">
                <a16:creationId xmlns:a16="http://schemas.microsoft.com/office/drawing/2014/main" id="{F2AF447E-E08D-4A51-ABEE-3A2D71E1E44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1" y="0"/>
            <a:ext cx="9144000" cy="5143500"/>
          </a:xfrm>
          <a:custGeom>
            <a:avLst/>
            <a:gdLst>
              <a:gd name="connsiteX0" fmla="*/ 0 w 12192000"/>
              <a:gd name="connsiteY0" fmla="*/ 0 h 6858000"/>
              <a:gd name="connsiteX1" fmla="*/ 12192000 w 12192000"/>
              <a:gd name="connsiteY1" fmla="*/ 0 h 6858000"/>
              <a:gd name="connsiteX2" fmla="*/ 12192000 w 12192000"/>
              <a:gd name="connsiteY2" fmla="*/ 6858000 h 6858000"/>
              <a:gd name="connsiteX3" fmla="*/ 0 w 12192000"/>
              <a:gd name="connsiteY3" fmla="*/ 6858000 h 6858000"/>
              <a:gd name="connsiteX4" fmla="*/ 0 w 12192000"/>
              <a:gd name="connsiteY4" fmla="*/ 0 h 6858000"/>
              <a:gd name="connsiteX5" fmla="*/ 9528486 w 12192000"/>
              <a:gd name="connsiteY5" fmla="*/ 2197353 h 6858000"/>
              <a:gd name="connsiteX6" fmla="*/ 9491031 w 12192000"/>
              <a:gd name="connsiteY6" fmla="*/ 2200864 h 6858000"/>
              <a:gd name="connsiteX7" fmla="*/ 9454747 w 12192000"/>
              <a:gd name="connsiteY7" fmla="*/ 2210228 h 6858000"/>
              <a:gd name="connsiteX8" fmla="*/ 9419633 w 12192000"/>
              <a:gd name="connsiteY8" fmla="*/ 2224273 h 6858000"/>
              <a:gd name="connsiteX9" fmla="*/ 9383349 w 12192000"/>
              <a:gd name="connsiteY9" fmla="*/ 2241830 h 6858000"/>
              <a:gd name="connsiteX10" fmla="*/ 9349405 w 12192000"/>
              <a:gd name="connsiteY10" fmla="*/ 2261728 h 6858000"/>
              <a:gd name="connsiteX11" fmla="*/ 9314292 w 12192000"/>
              <a:gd name="connsiteY11" fmla="*/ 2282796 h 6858000"/>
              <a:gd name="connsiteX12" fmla="*/ 9279178 w 12192000"/>
              <a:gd name="connsiteY12" fmla="*/ 2301524 h 6858000"/>
              <a:gd name="connsiteX13" fmla="*/ 9244064 w 12192000"/>
              <a:gd name="connsiteY13" fmla="*/ 2320251 h 6858000"/>
              <a:gd name="connsiteX14" fmla="*/ 9208950 w 12192000"/>
              <a:gd name="connsiteY14" fmla="*/ 2334296 h 6858000"/>
              <a:gd name="connsiteX15" fmla="*/ 9172666 w 12192000"/>
              <a:gd name="connsiteY15" fmla="*/ 2343660 h 6858000"/>
              <a:gd name="connsiteX16" fmla="*/ 9136382 w 12192000"/>
              <a:gd name="connsiteY16" fmla="*/ 2348342 h 6858000"/>
              <a:gd name="connsiteX17" fmla="*/ 9097757 w 12192000"/>
              <a:gd name="connsiteY17" fmla="*/ 2348342 h 6858000"/>
              <a:gd name="connsiteX18" fmla="*/ 9057961 w 12192000"/>
              <a:gd name="connsiteY18" fmla="*/ 2346001 h 6858000"/>
              <a:gd name="connsiteX19" fmla="*/ 9018166 w 12192000"/>
              <a:gd name="connsiteY19" fmla="*/ 2341319 h 6858000"/>
              <a:gd name="connsiteX20" fmla="*/ 8978370 w 12192000"/>
              <a:gd name="connsiteY20" fmla="*/ 2335467 h 6858000"/>
              <a:gd name="connsiteX21" fmla="*/ 8938575 w 12192000"/>
              <a:gd name="connsiteY21" fmla="*/ 2330785 h 6858000"/>
              <a:gd name="connsiteX22" fmla="*/ 8898779 w 12192000"/>
              <a:gd name="connsiteY22" fmla="*/ 2327274 h 6858000"/>
              <a:gd name="connsiteX23" fmla="*/ 8861324 w 12192000"/>
              <a:gd name="connsiteY23" fmla="*/ 2328444 h 6858000"/>
              <a:gd name="connsiteX24" fmla="*/ 8825040 w 12192000"/>
              <a:gd name="connsiteY24" fmla="*/ 2333126 h 6858000"/>
              <a:gd name="connsiteX25" fmla="*/ 8789926 w 12192000"/>
              <a:gd name="connsiteY25" fmla="*/ 2343660 h 6858000"/>
              <a:gd name="connsiteX26" fmla="*/ 8760665 w 12192000"/>
              <a:gd name="connsiteY26" fmla="*/ 2358876 h 6858000"/>
              <a:gd name="connsiteX27" fmla="*/ 8732574 w 12192000"/>
              <a:gd name="connsiteY27" fmla="*/ 2378774 h 6858000"/>
              <a:gd name="connsiteX28" fmla="*/ 8707994 w 12192000"/>
              <a:gd name="connsiteY28" fmla="*/ 2402183 h 6858000"/>
              <a:gd name="connsiteX29" fmla="*/ 8683415 w 12192000"/>
              <a:gd name="connsiteY29" fmla="*/ 2429103 h 6858000"/>
              <a:gd name="connsiteX30" fmla="*/ 8661176 w 12192000"/>
              <a:gd name="connsiteY30" fmla="*/ 2457194 h 6858000"/>
              <a:gd name="connsiteX31" fmla="*/ 8638937 w 12192000"/>
              <a:gd name="connsiteY31" fmla="*/ 2486456 h 6858000"/>
              <a:gd name="connsiteX32" fmla="*/ 8616699 w 12192000"/>
              <a:gd name="connsiteY32" fmla="*/ 2515717 h 6858000"/>
              <a:gd name="connsiteX33" fmla="*/ 8594460 w 12192000"/>
              <a:gd name="connsiteY33" fmla="*/ 2543808 h 6858000"/>
              <a:gd name="connsiteX34" fmla="*/ 8571051 w 12192000"/>
              <a:gd name="connsiteY34" fmla="*/ 2570729 h 6858000"/>
              <a:gd name="connsiteX35" fmla="*/ 8544130 w 12192000"/>
              <a:gd name="connsiteY35" fmla="*/ 2594138 h 6858000"/>
              <a:gd name="connsiteX36" fmla="*/ 8518380 w 12192000"/>
              <a:gd name="connsiteY36" fmla="*/ 2615206 h 6858000"/>
              <a:gd name="connsiteX37" fmla="*/ 8489119 w 12192000"/>
              <a:gd name="connsiteY37" fmla="*/ 2631593 h 6858000"/>
              <a:gd name="connsiteX38" fmla="*/ 8457516 w 12192000"/>
              <a:gd name="connsiteY38" fmla="*/ 2645638 h 6858000"/>
              <a:gd name="connsiteX39" fmla="*/ 8423573 w 12192000"/>
              <a:gd name="connsiteY39" fmla="*/ 2657343 h 6858000"/>
              <a:gd name="connsiteX40" fmla="*/ 8388459 w 12192000"/>
              <a:gd name="connsiteY40" fmla="*/ 2667877 h 6858000"/>
              <a:gd name="connsiteX41" fmla="*/ 8353346 w 12192000"/>
              <a:gd name="connsiteY41" fmla="*/ 2677241 h 6858000"/>
              <a:gd name="connsiteX42" fmla="*/ 8317062 w 12192000"/>
              <a:gd name="connsiteY42" fmla="*/ 2686604 h 6858000"/>
              <a:gd name="connsiteX43" fmla="*/ 8283118 w 12192000"/>
              <a:gd name="connsiteY43" fmla="*/ 2697138 h 6858000"/>
              <a:gd name="connsiteX44" fmla="*/ 8249175 w 12192000"/>
              <a:gd name="connsiteY44" fmla="*/ 2708843 h 6858000"/>
              <a:gd name="connsiteX45" fmla="*/ 8217573 w 12192000"/>
              <a:gd name="connsiteY45" fmla="*/ 2722888 h 6858000"/>
              <a:gd name="connsiteX46" fmla="*/ 8189482 w 12192000"/>
              <a:gd name="connsiteY46" fmla="*/ 2740445 h 6858000"/>
              <a:gd name="connsiteX47" fmla="*/ 8163732 w 12192000"/>
              <a:gd name="connsiteY47" fmla="*/ 2761514 h 6858000"/>
              <a:gd name="connsiteX48" fmla="*/ 8142663 w 12192000"/>
              <a:gd name="connsiteY48" fmla="*/ 2787264 h 6858000"/>
              <a:gd name="connsiteX49" fmla="*/ 8125106 w 12192000"/>
              <a:gd name="connsiteY49" fmla="*/ 2815355 h 6858000"/>
              <a:gd name="connsiteX50" fmla="*/ 8111061 w 12192000"/>
              <a:gd name="connsiteY50" fmla="*/ 2846957 h 6858000"/>
              <a:gd name="connsiteX51" fmla="*/ 8099356 w 12192000"/>
              <a:gd name="connsiteY51" fmla="*/ 2880900 h 6858000"/>
              <a:gd name="connsiteX52" fmla="*/ 8088822 w 12192000"/>
              <a:gd name="connsiteY52" fmla="*/ 2914844 h 6858000"/>
              <a:gd name="connsiteX53" fmla="*/ 8079459 w 12192000"/>
              <a:gd name="connsiteY53" fmla="*/ 2951128 h 6858000"/>
              <a:gd name="connsiteX54" fmla="*/ 8070095 w 12192000"/>
              <a:gd name="connsiteY54" fmla="*/ 2986242 h 6858000"/>
              <a:gd name="connsiteX55" fmla="*/ 8059561 w 12192000"/>
              <a:gd name="connsiteY55" fmla="*/ 3021355 h 6858000"/>
              <a:gd name="connsiteX56" fmla="*/ 8047856 w 12192000"/>
              <a:gd name="connsiteY56" fmla="*/ 3055299 h 6858000"/>
              <a:gd name="connsiteX57" fmla="*/ 8033811 w 12192000"/>
              <a:gd name="connsiteY57" fmla="*/ 3086901 h 6858000"/>
              <a:gd name="connsiteX58" fmla="*/ 8017424 w 12192000"/>
              <a:gd name="connsiteY58" fmla="*/ 3116162 h 6858000"/>
              <a:gd name="connsiteX59" fmla="*/ 7996356 w 12192000"/>
              <a:gd name="connsiteY59" fmla="*/ 3141913 h 6858000"/>
              <a:gd name="connsiteX60" fmla="*/ 7972947 w 12192000"/>
              <a:gd name="connsiteY60" fmla="*/ 3168833 h 6858000"/>
              <a:gd name="connsiteX61" fmla="*/ 7946026 w 12192000"/>
              <a:gd name="connsiteY61" fmla="*/ 3192242 h 6858000"/>
              <a:gd name="connsiteX62" fmla="*/ 7916765 w 12192000"/>
              <a:gd name="connsiteY62" fmla="*/ 3214481 h 6858000"/>
              <a:gd name="connsiteX63" fmla="*/ 7887503 w 12192000"/>
              <a:gd name="connsiteY63" fmla="*/ 3236720 h 6858000"/>
              <a:gd name="connsiteX64" fmla="*/ 7858242 w 12192000"/>
              <a:gd name="connsiteY64" fmla="*/ 3258958 h 6858000"/>
              <a:gd name="connsiteX65" fmla="*/ 7830151 w 12192000"/>
              <a:gd name="connsiteY65" fmla="*/ 3281197 h 6858000"/>
              <a:gd name="connsiteX66" fmla="*/ 7803230 w 12192000"/>
              <a:gd name="connsiteY66" fmla="*/ 3305777 h 6858000"/>
              <a:gd name="connsiteX67" fmla="*/ 7779821 w 12192000"/>
              <a:gd name="connsiteY67" fmla="*/ 3330356 h 6858000"/>
              <a:gd name="connsiteX68" fmla="*/ 7759923 w 12192000"/>
              <a:gd name="connsiteY68" fmla="*/ 3358447 h 6858000"/>
              <a:gd name="connsiteX69" fmla="*/ 7744708 w 12192000"/>
              <a:gd name="connsiteY69" fmla="*/ 3387709 h 6858000"/>
              <a:gd name="connsiteX70" fmla="*/ 7734173 w 12192000"/>
              <a:gd name="connsiteY70" fmla="*/ 3422822 h 6858000"/>
              <a:gd name="connsiteX71" fmla="*/ 7729492 w 12192000"/>
              <a:gd name="connsiteY71" fmla="*/ 3459107 h 6858000"/>
              <a:gd name="connsiteX72" fmla="*/ 7728321 w 12192000"/>
              <a:gd name="connsiteY72" fmla="*/ 3496561 h 6858000"/>
              <a:gd name="connsiteX73" fmla="*/ 7731832 w 12192000"/>
              <a:gd name="connsiteY73" fmla="*/ 3536357 h 6858000"/>
              <a:gd name="connsiteX74" fmla="*/ 7736514 w 12192000"/>
              <a:gd name="connsiteY74" fmla="*/ 3576152 h 6858000"/>
              <a:gd name="connsiteX75" fmla="*/ 7742367 w 12192000"/>
              <a:gd name="connsiteY75" fmla="*/ 3615948 h 6858000"/>
              <a:gd name="connsiteX76" fmla="*/ 7747048 w 12192000"/>
              <a:gd name="connsiteY76" fmla="*/ 3655744 h 6858000"/>
              <a:gd name="connsiteX77" fmla="*/ 7749389 w 12192000"/>
              <a:gd name="connsiteY77" fmla="*/ 3695539 h 6858000"/>
              <a:gd name="connsiteX78" fmla="*/ 7749389 w 12192000"/>
              <a:gd name="connsiteY78" fmla="*/ 3734164 h 6858000"/>
              <a:gd name="connsiteX79" fmla="*/ 7744708 w 12192000"/>
              <a:gd name="connsiteY79" fmla="*/ 3770449 h 6858000"/>
              <a:gd name="connsiteX80" fmla="*/ 7735344 w 12192000"/>
              <a:gd name="connsiteY80" fmla="*/ 3806733 h 6858000"/>
              <a:gd name="connsiteX81" fmla="*/ 7721298 w 12192000"/>
              <a:gd name="connsiteY81" fmla="*/ 3840676 h 6858000"/>
              <a:gd name="connsiteX82" fmla="*/ 7703741 w 12192000"/>
              <a:gd name="connsiteY82" fmla="*/ 3875790 h 6858000"/>
              <a:gd name="connsiteX83" fmla="*/ 7683844 w 12192000"/>
              <a:gd name="connsiteY83" fmla="*/ 3910903 h 6858000"/>
              <a:gd name="connsiteX84" fmla="*/ 7662775 w 12192000"/>
              <a:gd name="connsiteY84" fmla="*/ 3946017 h 6858000"/>
              <a:gd name="connsiteX85" fmla="*/ 7642878 w 12192000"/>
              <a:gd name="connsiteY85" fmla="*/ 3979961 h 6858000"/>
              <a:gd name="connsiteX86" fmla="*/ 7625321 w 12192000"/>
              <a:gd name="connsiteY86" fmla="*/ 4016245 h 6858000"/>
              <a:gd name="connsiteX87" fmla="*/ 7611275 w 12192000"/>
              <a:gd name="connsiteY87" fmla="*/ 4051358 h 6858000"/>
              <a:gd name="connsiteX88" fmla="*/ 7601912 w 12192000"/>
              <a:gd name="connsiteY88" fmla="*/ 4087643 h 6858000"/>
              <a:gd name="connsiteX89" fmla="*/ 7598400 w 12192000"/>
              <a:gd name="connsiteY89" fmla="*/ 4125097 h 6858000"/>
              <a:gd name="connsiteX90" fmla="*/ 7601912 w 12192000"/>
              <a:gd name="connsiteY90" fmla="*/ 4162552 h 6858000"/>
              <a:gd name="connsiteX91" fmla="*/ 7611275 w 12192000"/>
              <a:gd name="connsiteY91" fmla="*/ 4198836 h 6858000"/>
              <a:gd name="connsiteX92" fmla="*/ 7625321 w 12192000"/>
              <a:gd name="connsiteY92" fmla="*/ 4233950 h 6858000"/>
              <a:gd name="connsiteX93" fmla="*/ 7642878 w 12192000"/>
              <a:gd name="connsiteY93" fmla="*/ 4270234 h 6858000"/>
              <a:gd name="connsiteX94" fmla="*/ 7662775 w 12192000"/>
              <a:gd name="connsiteY94" fmla="*/ 4304177 h 6858000"/>
              <a:gd name="connsiteX95" fmla="*/ 7683844 w 12192000"/>
              <a:gd name="connsiteY95" fmla="*/ 4339291 h 6858000"/>
              <a:gd name="connsiteX96" fmla="*/ 7703741 w 12192000"/>
              <a:gd name="connsiteY96" fmla="*/ 4374405 h 6858000"/>
              <a:gd name="connsiteX97" fmla="*/ 7721298 w 12192000"/>
              <a:gd name="connsiteY97" fmla="*/ 4409519 h 6858000"/>
              <a:gd name="connsiteX98" fmla="*/ 7735344 w 12192000"/>
              <a:gd name="connsiteY98" fmla="*/ 4443462 h 6858000"/>
              <a:gd name="connsiteX99" fmla="*/ 7744708 w 12192000"/>
              <a:gd name="connsiteY99" fmla="*/ 4479746 h 6858000"/>
              <a:gd name="connsiteX100" fmla="*/ 7749389 w 12192000"/>
              <a:gd name="connsiteY100" fmla="*/ 4516030 h 6858000"/>
              <a:gd name="connsiteX101" fmla="*/ 7749389 w 12192000"/>
              <a:gd name="connsiteY101" fmla="*/ 4554655 h 6858000"/>
              <a:gd name="connsiteX102" fmla="*/ 7747048 w 12192000"/>
              <a:gd name="connsiteY102" fmla="*/ 4594451 h 6858000"/>
              <a:gd name="connsiteX103" fmla="*/ 7742367 w 12192000"/>
              <a:gd name="connsiteY103" fmla="*/ 4634247 h 6858000"/>
              <a:gd name="connsiteX104" fmla="*/ 7736514 w 12192000"/>
              <a:gd name="connsiteY104" fmla="*/ 4674042 h 6858000"/>
              <a:gd name="connsiteX105" fmla="*/ 7731832 w 12192000"/>
              <a:gd name="connsiteY105" fmla="*/ 4713838 h 6858000"/>
              <a:gd name="connsiteX106" fmla="*/ 7728321 w 12192000"/>
              <a:gd name="connsiteY106" fmla="*/ 4753633 h 6858000"/>
              <a:gd name="connsiteX107" fmla="*/ 7729492 w 12192000"/>
              <a:gd name="connsiteY107" fmla="*/ 4791088 h 6858000"/>
              <a:gd name="connsiteX108" fmla="*/ 7734173 w 12192000"/>
              <a:gd name="connsiteY108" fmla="*/ 4827372 h 6858000"/>
              <a:gd name="connsiteX109" fmla="*/ 7744708 w 12192000"/>
              <a:gd name="connsiteY109" fmla="*/ 4862486 h 6858000"/>
              <a:gd name="connsiteX110" fmla="*/ 7759923 w 12192000"/>
              <a:gd name="connsiteY110" fmla="*/ 4891747 h 6858000"/>
              <a:gd name="connsiteX111" fmla="*/ 7779821 w 12192000"/>
              <a:gd name="connsiteY111" fmla="*/ 4919838 h 6858000"/>
              <a:gd name="connsiteX112" fmla="*/ 7803230 w 12192000"/>
              <a:gd name="connsiteY112" fmla="*/ 4944418 h 6858000"/>
              <a:gd name="connsiteX113" fmla="*/ 7830151 w 12192000"/>
              <a:gd name="connsiteY113" fmla="*/ 4968998 h 6858000"/>
              <a:gd name="connsiteX114" fmla="*/ 7858242 w 12192000"/>
              <a:gd name="connsiteY114" fmla="*/ 4991236 h 6858000"/>
              <a:gd name="connsiteX115" fmla="*/ 7887503 w 12192000"/>
              <a:gd name="connsiteY115" fmla="*/ 5013475 h 6858000"/>
              <a:gd name="connsiteX116" fmla="*/ 7916765 w 12192000"/>
              <a:gd name="connsiteY116" fmla="*/ 5035714 h 6858000"/>
              <a:gd name="connsiteX117" fmla="*/ 7946026 w 12192000"/>
              <a:gd name="connsiteY117" fmla="*/ 5057952 h 6858000"/>
              <a:gd name="connsiteX118" fmla="*/ 7972947 w 12192000"/>
              <a:gd name="connsiteY118" fmla="*/ 5081362 h 6858000"/>
              <a:gd name="connsiteX119" fmla="*/ 7996356 w 12192000"/>
              <a:gd name="connsiteY119" fmla="*/ 5108282 h 6858000"/>
              <a:gd name="connsiteX120" fmla="*/ 8017424 w 12192000"/>
              <a:gd name="connsiteY120" fmla="*/ 5134032 h 6858000"/>
              <a:gd name="connsiteX121" fmla="*/ 8033811 w 12192000"/>
              <a:gd name="connsiteY121" fmla="*/ 5163294 h 6858000"/>
              <a:gd name="connsiteX122" fmla="*/ 8047856 w 12192000"/>
              <a:gd name="connsiteY122" fmla="*/ 5194896 h 6858000"/>
              <a:gd name="connsiteX123" fmla="*/ 8059561 w 12192000"/>
              <a:gd name="connsiteY123" fmla="*/ 5228839 h 6858000"/>
              <a:gd name="connsiteX124" fmla="*/ 8070095 w 12192000"/>
              <a:gd name="connsiteY124" fmla="*/ 5263953 h 6858000"/>
              <a:gd name="connsiteX125" fmla="*/ 8079459 w 12192000"/>
              <a:gd name="connsiteY125" fmla="*/ 5299067 h 6858000"/>
              <a:gd name="connsiteX126" fmla="*/ 8088822 w 12192000"/>
              <a:gd name="connsiteY126" fmla="*/ 5335351 h 6858000"/>
              <a:gd name="connsiteX127" fmla="*/ 8099356 w 12192000"/>
              <a:gd name="connsiteY127" fmla="*/ 5369294 h 6858000"/>
              <a:gd name="connsiteX128" fmla="*/ 8111061 w 12192000"/>
              <a:gd name="connsiteY128" fmla="*/ 5403238 h 6858000"/>
              <a:gd name="connsiteX129" fmla="*/ 8125106 w 12192000"/>
              <a:gd name="connsiteY129" fmla="*/ 5434840 h 6858000"/>
              <a:gd name="connsiteX130" fmla="*/ 8142663 w 12192000"/>
              <a:gd name="connsiteY130" fmla="*/ 5462931 h 6858000"/>
              <a:gd name="connsiteX131" fmla="*/ 8163732 w 12192000"/>
              <a:gd name="connsiteY131" fmla="*/ 5488681 h 6858000"/>
              <a:gd name="connsiteX132" fmla="*/ 8189482 w 12192000"/>
              <a:gd name="connsiteY132" fmla="*/ 5509749 h 6858000"/>
              <a:gd name="connsiteX133" fmla="*/ 8217573 w 12192000"/>
              <a:gd name="connsiteY133" fmla="*/ 5527306 h 6858000"/>
              <a:gd name="connsiteX134" fmla="*/ 8249175 w 12192000"/>
              <a:gd name="connsiteY134" fmla="*/ 5541352 h 6858000"/>
              <a:gd name="connsiteX135" fmla="*/ 8283118 w 12192000"/>
              <a:gd name="connsiteY135" fmla="*/ 5553056 h 6858000"/>
              <a:gd name="connsiteX136" fmla="*/ 8317062 w 12192000"/>
              <a:gd name="connsiteY136" fmla="*/ 5563590 h 6858000"/>
              <a:gd name="connsiteX137" fmla="*/ 8353346 w 12192000"/>
              <a:gd name="connsiteY137" fmla="*/ 5572954 h 6858000"/>
              <a:gd name="connsiteX138" fmla="*/ 8388459 w 12192000"/>
              <a:gd name="connsiteY138" fmla="*/ 5582318 h 6858000"/>
              <a:gd name="connsiteX139" fmla="*/ 8423573 w 12192000"/>
              <a:gd name="connsiteY139" fmla="*/ 5592852 h 6858000"/>
              <a:gd name="connsiteX140" fmla="*/ 8457516 w 12192000"/>
              <a:gd name="connsiteY140" fmla="*/ 5604556 h 6858000"/>
              <a:gd name="connsiteX141" fmla="*/ 8489119 w 12192000"/>
              <a:gd name="connsiteY141" fmla="*/ 5618602 h 6858000"/>
              <a:gd name="connsiteX142" fmla="*/ 8518380 w 12192000"/>
              <a:gd name="connsiteY142" fmla="*/ 5634988 h 6858000"/>
              <a:gd name="connsiteX143" fmla="*/ 8544130 w 12192000"/>
              <a:gd name="connsiteY143" fmla="*/ 5656057 h 6858000"/>
              <a:gd name="connsiteX144" fmla="*/ 8571051 w 12192000"/>
              <a:gd name="connsiteY144" fmla="*/ 5679466 h 6858000"/>
              <a:gd name="connsiteX145" fmla="*/ 8594460 w 12192000"/>
              <a:gd name="connsiteY145" fmla="*/ 5706386 h 6858000"/>
              <a:gd name="connsiteX146" fmla="*/ 8616699 w 12192000"/>
              <a:gd name="connsiteY146" fmla="*/ 5734477 h 6858000"/>
              <a:gd name="connsiteX147" fmla="*/ 8638937 w 12192000"/>
              <a:gd name="connsiteY147" fmla="*/ 5763739 h 6858000"/>
              <a:gd name="connsiteX148" fmla="*/ 8661176 w 12192000"/>
              <a:gd name="connsiteY148" fmla="*/ 5793000 h 6858000"/>
              <a:gd name="connsiteX149" fmla="*/ 8683415 w 12192000"/>
              <a:gd name="connsiteY149" fmla="*/ 5821091 h 6858000"/>
              <a:gd name="connsiteX150" fmla="*/ 8707994 w 12192000"/>
              <a:gd name="connsiteY150" fmla="*/ 5848012 h 6858000"/>
              <a:gd name="connsiteX151" fmla="*/ 8732574 w 12192000"/>
              <a:gd name="connsiteY151" fmla="*/ 5871421 h 6858000"/>
              <a:gd name="connsiteX152" fmla="*/ 8760665 w 12192000"/>
              <a:gd name="connsiteY152" fmla="*/ 5891319 h 6858000"/>
              <a:gd name="connsiteX153" fmla="*/ 8789926 w 12192000"/>
              <a:gd name="connsiteY153" fmla="*/ 5906535 h 6858000"/>
              <a:gd name="connsiteX154" fmla="*/ 8825040 w 12192000"/>
              <a:gd name="connsiteY154" fmla="*/ 5917069 h 6858000"/>
              <a:gd name="connsiteX155" fmla="*/ 8861324 w 12192000"/>
              <a:gd name="connsiteY155" fmla="*/ 5921751 h 6858000"/>
              <a:gd name="connsiteX156" fmla="*/ 8898779 w 12192000"/>
              <a:gd name="connsiteY156" fmla="*/ 5922921 h 6858000"/>
              <a:gd name="connsiteX157" fmla="*/ 8938575 w 12192000"/>
              <a:gd name="connsiteY157" fmla="*/ 5919410 h 6858000"/>
              <a:gd name="connsiteX158" fmla="*/ 8978370 w 12192000"/>
              <a:gd name="connsiteY158" fmla="*/ 5914728 h 6858000"/>
              <a:gd name="connsiteX159" fmla="*/ 9018166 w 12192000"/>
              <a:gd name="connsiteY159" fmla="*/ 5908876 h 6858000"/>
              <a:gd name="connsiteX160" fmla="*/ 9057961 w 12192000"/>
              <a:gd name="connsiteY160" fmla="*/ 5904194 h 6858000"/>
              <a:gd name="connsiteX161" fmla="*/ 9097757 w 12192000"/>
              <a:gd name="connsiteY161" fmla="*/ 5901853 h 6858000"/>
              <a:gd name="connsiteX162" fmla="*/ 9136382 w 12192000"/>
              <a:gd name="connsiteY162" fmla="*/ 5901853 h 6858000"/>
              <a:gd name="connsiteX163" fmla="*/ 9172666 w 12192000"/>
              <a:gd name="connsiteY163" fmla="*/ 5906535 h 6858000"/>
              <a:gd name="connsiteX164" fmla="*/ 9208950 w 12192000"/>
              <a:gd name="connsiteY164" fmla="*/ 5915898 h 6858000"/>
              <a:gd name="connsiteX165" fmla="*/ 9244064 w 12192000"/>
              <a:gd name="connsiteY165" fmla="*/ 5929944 h 6858000"/>
              <a:gd name="connsiteX166" fmla="*/ 9279178 w 12192000"/>
              <a:gd name="connsiteY166" fmla="*/ 5948671 h 6858000"/>
              <a:gd name="connsiteX167" fmla="*/ 9314292 w 12192000"/>
              <a:gd name="connsiteY167" fmla="*/ 5967398 h 6858000"/>
              <a:gd name="connsiteX168" fmla="*/ 9349405 w 12192000"/>
              <a:gd name="connsiteY168" fmla="*/ 5988467 h 6858000"/>
              <a:gd name="connsiteX169" fmla="*/ 9383349 w 12192000"/>
              <a:gd name="connsiteY169" fmla="*/ 6008364 h 6858000"/>
              <a:gd name="connsiteX170" fmla="*/ 9419633 w 12192000"/>
              <a:gd name="connsiteY170" fmla="*/ 6025921 h 6858000"/>
              <a:gd name="connsiteX171" fmla="*/ 9454747 w 12192000"/>
              <a:gd name="connsiteY171" fmla="*/ 6039967 h 6858000"/>
              <a:gd name="connsiteX172" fmla="*/ 9491031 w 12192000"/>
              <a:gd name="connsiteY172" fmla="*/ 6049331 h 6858000"/>
              <a:gd name="connsiteX173" fmla="*/ 9528486 w 12192000"/>
              <a:gd name="connsiteY173" fmla="*/ 6052842 h 6858000"/>
              <a:gd name="connsiteX174" fmla="*/ 9565940 w 12192000"/>
              <a:gd name="connsiteY174" fmla="*/ 6049331 h 6858000"/>
              <a:gd name="connsiteX175" fmla="*/ 9602224 w 12192000"/>
              <a:gd name="connsiteY175" fmla="*/ 6039967 h 6858000"/>
              <a:gd name="connsiteX176" fmla="*/ 9637338 w 12192000"/>
              <a:gd name="connsiteY176" fmla="*/ 6025921 h 6858000"/>
              <a:gd name="connsiteX177" fmla="*/ 9673622 w 12192000"/>
              <a:gd name="connsiteY177" fmla="*/ 6008364 h 6858000"/>
              <a:gd name="connsiteX178" fmla="*/ 9707566 w 12192000"/>
              <a:gd name="connsiteY178" fmla="*/ 5988467 h 6858000"/>
              <a:gd name="connsiteX179" fmla="*/ 9742679 w 12192000"/>
              <a:gd name="connsiteY179" fmla="*/ 5967398 h 6858000"/>
              <a:gd name="connsiteX180" fmla="*/ 9777793 w 12192000"/>
              <a:gd name="connsiteY180" fmla="*/ 5948671 h 6858000"/>
              <a:gd name="connsiteX181" fmla="*/ 9812907 w 12192000"/>
              <a:gd name="connsiteY181" fmla="*/ 5929944 h 6858000"/>
              <a:gd name="connsiteX182" fmla="*/ 9846850 w 12192000"/>
              <a:gd name="connsiteY182" fmla="*/ 5915898 h 6858000"/>
              <a:gd name="connsiteX183" fmla="*/ 9884305 w 12192000"/>
              <a:gd name="connsiteY183" fmla="*/ 5906535 h 6858000"/>
              <a:gd name="connsiteX184" fmla="*/ 9920589 w 12192000"/>
              <a:gd name="connsiteY184" fmla="*/ 5901853 h 6858000"/>
              <a:gd name="connsiteX185" fmla="*/ 9959214 w 12192000"/>
              <a:gd name="connsiteY185" fmla="*/ 5901853 h 6858000"/>
              <a:gd name="connsiteX186" fmla="*/ 9999010 w 12192000"/>
              <a:gd name="connsiteY186" fmla="*/ 5904194 h 6858000"/>
              <a:gd name="connsiteX187" fmla="*/ 10038805 w 12192000"/>
              <a:gd name="connsiteY187" fmla="*/ 5908876 h 6858000"/>
              <a:gd name="connsiteX188" fmla="*/ 10078601 w 12192000"/>
              <a:gd name="connsiteY188" fmla="*/ 5914728 h 6858000"/>
              <a:gd name="connsiteX189" fmla="*/ 10118396 w 12192000"/>
              <a:gd name="connsiteY189" fmla="*/ 5919410 h 6858000"/>
              <a:gd name="connsiteX190" fmla="*/ 10158192 w 12192000"/>
              <a:gd name="connsiteY190" fmla="*/ 5922921 h 6858000"/>
              <a:gd name="connsiteX191" fmla="*/ 10195647 w 12192000"/>
              <a:gd name="connsiteY191" fmla="*/ 5921751 h 6858000"/>
              <a:gd name="connsiteX192" fmla="*/ 10231931 w 12192000"/>
              <a:gd name="connsiteY192" fmla="*/ 5917069 h 6858000"/>
              <a:gd name="connsiteX193" fmla="*/ 10267044 w 12192000"/>
              <a:gd name="connsiteY193" fmla="*/ 5906535 h 6858000"/>
              <a:gd name="connsiteX194" fmla="*/ 10296306 w 12192000"/>
              <a:gd name="connsiteY194" fmla="*/ 5891319 h 6858000"/>
              <a:gd name="connsiteX195" fmla="*/ 10324397 w 12192000"/>
              <a:gd name="connsiteY195" fmla="*/ 5871421 h 6858000"/>
              <a:gd name="connsiteX196" fmla="*/ 10348977 w 12192000"/>
              <a:gd name="connsiteY196" fmla="*/ 5848012 h 6858000"/>
              <a:gd name="connsiteX197" fmla="*/ 10373556 w 12192000"/>
              <a:gd name="connsiteY197" fmla="*/ 5821091 h 6858000"/>
              <a:gd name="connsiteX198" fmla="*/ 10395795 w 12192000"/>
              <a:gd name="connsiteY198" fmla="*/ 5793000 h 6858000"/>
              <a:gd name="connsiteX199" fmla="*/ 10418034 w 12192000"/>
              <a:gd name="connsiteY199" fmla="*/ 5763739 h 6858000"/>
              <a:gd name="connsiteX200" fmla="*/ 10440272 w 12192000"/>
              <a:gd name="connsiteY200" fmla="*/ 5734477 h 6858000"/>
              <a:gd name="connsiteX201" fmla="*/ 10462511 w 12192000"/>
              <a:gd name="connsiteY201" fmla="*/ 5706386 h 6858000"/>
              <a:gd name="connsiteX202" fmla="*/ 10485920 w 12192000"/>
              <a:gd name="connsiteY202" fmla="*/ 5679466 h 6858000"/>
              <a:gd name="connsiteX203" fmla="*/ 10512841 w 12192000"/>
              <a:gd name="connsiteY203" fmla="*/ 5656057 h 6858000"/>
              <a:gd name="connsiteX204" fmla="*/ 10538591 w 12192000"/>
              <a:gd name="connsiteY204" fmla="*/ 5634988 h 6858000"/>
              <a:gd name="connsiteX205" fmla="*/ 10567852 w 12192000"/>
              <a:gd name="connsiteY205" fmla="*/ 5618602 h 6858000"/>
              <a:gd name="connsiteX206" fmla="*/ 10599455 w 12192000"/>
              <a:gd name="connsiteY206" fmla="*/ 5604556 h 6858000"/>
              <a:gd name="connsiteX207" fmla="*/ 10633398 w 12192000"/>
              <a:gd name="connsiteY207" fmla="*/ 5592852 h 6858000"/>
              <a:gd name="connsiteX208" fmla="*/ 10668512 w 12192000"/>
              <a:gd name="connsiteY208" fmla="*/ 5582318 h 6858000"/>
              <a:gd name="connsiteX209" fmla="*/ 10703626 w 12192000"/>
              <a:gd name="connsiteY209" fmla="*/ 5572954 h 6858000"/>
              <a:gd name="connsiteX210" fmla="*/ 10739910 w 12192000"/>
              <a:gd name="connsiteY210" fmla="*/ 5563590 h 6858000"/>
              <a:gd name="connsiteX211" fmla="*/ 10773853 w 12192000"/>
              <a:gd name="connsiteY211" fmla="*/ 5553056 h 6858000"/>
              <a:gd name="connsiteX212" fmla="*/ 10807796 w 12192000"/>
              <a:gd name="connsiteY212" fmla="*/ 5541352 h 6858000"/>
              <a:gd name="connsiteX213" fmla="*/ 10839399 w 12192000"/>
              <a:gd name="connsiteY213" fmla="*/ 5527306 h 6858000"/>
              <a:gd name="connsiteX214" fmla="*/ 10867490 w 12192000"/>
              <a:gd name="connsiteY214" fmla="*/ 5509749 h 6858000"/>
              <a:gd name="connsiteX215" fmla="*/ 10893240 w 12192000"/>
              <a:gd name="connsiteY215" fmla="*/ 5488681 h 6858000"/>
              <a:gd name="connsiteX216" fmla="*/ 10914308 w 12192000"/>
              <a:gd name="connsiteY216" fmla="*/ 5462931 h 6858000"/>
              <a:gd name="connsiteX217" fmla="*/ 10931865 w 12192000"/>
              <a:gd name="connsiteY217" fmla="*/ 5434840 h 6858000"/>
              <a:gd name="connsiteX218" fmla="*/ 10945910 w 12192000"/>
              <a:gd name="connsiteY218" fmla="*/ 5403238 h 6858000"/>
              <a:gd name="connsiteX219" fmla="*/ 10957615 w 12192000"/>
              <a:gd name="connsiteY219" fmla="*/ 5369294 h 6858000"/>
              <a:gd name="connsiteX220" fmla="*/ 10968149 w 12192000"/>
              <a:gd name="connsiteY220" fmla="*/ 5335351 h 6858000"/>
              <a:gd name="connsiteX221" fmla="*/ 10977513 w 12192000"/>
              <a:gd name="connsiteY221" fmla="*/ 5299067 h 6858000"/>
              <a:gd name="connsiteX222" fmla="*/ 10986876 w 12192000"/>
              <a:gd name="connsiteY222" fmla="*/ 5263953 h 6858000"/>
              <a:gd name="connsiteX223" fmla="*/ 10997410 w 12192000"/>
              <a:gd name="connsiteY223" fmla="*/ 5228839 h 6858000"/>
              <a:gd name="connsiteX224" fmla="*/ 11009115 w 12192000"/>
              <a:gd name="connsiteY224" fmla="*/ 5194896 h 6858000"/>
              <a:gd name="connsiteX225" fmla="*/ 11023160 w 12192000"/>
              <a:gd name="connsiteY225" fmla="*/ 5163294 h 6858000"/>
              <a:gd name="connsiteX226" fmla="*/ 11039547 w 12192000"/>
              <a:gd name="connsiteY226" fmla="*/ 5134032 h 6858000"/>
              <a:gd name="connsiteX227" fmla="*/ 11060615 w 12192000"/>
              <a:gd name="connsiteY227" fmla="*/ 5108282 h 6858000"/>
              <a:gd name="connsiteX228" fmla="*/ 11084024 w 12192000"/>
              <a:gd name="connsiteY228" fmla="*/ 5081362 h 6858000"/>
              <a:gd name="connsiteX229" fmla="*/ 11110945 w 12192000"/>
              <a:gd name="connsiteY229" fmla="*/ 5057952 h 6858000"/>
              <a:gd name="connsiteX230" fmla="*/ 11139036 w 12192000"/>
              <a:gd name="connsiteY230" fmla="*/ 5035714 h 6858000"/>
              <a:gd name="connsiteX231" fmla="*/ 11169468 w 12192000"/>
              <a:gd name="connsiteY231" fmla="*/ 5013475 h 6858000"/>
              <a:gd name="connsiteX232" fmla="*/ 11198729 w 12192000"/>
              <a:gd name="connsiteY232" fmla="*/ 4991236 h 6858000"/>
              <a:gd name="connsiteX233" fmla="*/ 11226820 w 12192000"/>
              <a:gd name="connsiteY233" fmla="*/ 4968998 h 6858000"/>
              <a:gd name="connsiteX234" fmla="*/ 11253741 w 12192000"/>
              <a:gd name="connsiteY234" fmla="*/ 4944418 h 6858000"/>
              <a:gd name="connsiteX235" fmla="*/ 11277150 w 12192000"/>
              <a:gd name="connsiteY235" fmla="*/ 4919838 h 6858000"/>
              <a:gd name="connsiteX236" fmla="*/ 11297048 w 12192000"/>
              <a:gd name="connsiteY236" fmla="*/ 4891747 h 6858000"/>
              <a:gd name="connsiteX237" fmla="*/ 11312264 w 12192000"/>
              <a:gd name="connsiteY237" fmla="*/ 4862486 h 6858000"/>
              <a:gd name="connsiteX238" fmla="*/ 11322798 w 12192000"/>
              <a:gd name="connsiteY238" fmla="*/ 4827372 h 6858000"/>
              <a:gd name="connsiteX239" fmla="*/ 11327480 w 12192000"/>
              <a:gd name="connsiteY239" fmla="*/ 4791088 h 6858000"/>
              <a:gd name="connsiteX240" fmla="*/ 11328650 w 12192000"/>
              <a:gd name="connsiteY240" fmla="*/ 4753633 h 6858000"/>
              <a:gd name="connsiteX241" fmla="*/ 11325139 w 12192000"/>
              <a:gd name="connsiteY241" fmla="*/ 4713838 h 6858000"/>
              <a:gd name="connsiteX242" fmla="*/ 11320457 w 12192000"/>
              <a:gd name="connsiteY242" fmla="*/ 4674042 h 6858000"/>
              <a:gd name="connsiteX243" fmla="*/ 11314605 w 12192000"/>
              <a:gd name="connsiteY243" fmla="*/ 4634247 h 6858000"/>
              <a:gd name="connsiteX244" fmla="*/ 11309923 w 12192000"/>
              <a:gd name="connsiteY244" fmla="*/ 4594451 h 6858000"/>
              <a:gd name="connsiteX245" fmla="*/ 11307582 w 12192000"/>
              <a:gd name="connsiteY245" fmla="*/ 4554655 h 6858000"/>
              <a:gd name="connsiteX246" fmla="*/ 11307582 w 12192000"/>
              <a:gd name="connsiteY246" fmla="*/ 4516030 h 6858000"/>
              <a:gd name="connsiteX247" fmla="*/ 11312264 w 12192000"/>
              <a:gd name="connsiteY247" fmla="*/ 4479746 h 6858000"/>
              <a:gd name="connsiteX248" fmla="*/ 11321628 w 12192000"/>
              <a:gd name="connsiteY248" fmla="*/ 4443462 h 6858000"/>
              <a:gd name="connsiteX249" fmla="*/ 11335673 w 12192000"/>
              <a:gd name="connsiteY249" fmla="*/ 4409519 h 6858000"/>
              <a:gd name="connsiteX250" fmla="*/ 11354400 w 12192000"/>
              <a:gd name="connsiteY250" fmla="*/ 4374405 h 6858000"/>
              <a:gd name="connsiteX251" fmla="*/ 11373128 w 12192000"/>
              <a:gd name="connsiteY251" fmla="*/ 4339291 h 6858000"/>
              <a:gd name="connsiteX252" fmla="*/ 11394196 w 12192000"/>
              <a:gd name="connsiteY252" fmla="*/ 4304177 h 6858000"/>
              <a:gd name="connsiteX253" fmla="*/ 11414094 w 12192000"/>
              <a:gd name="connsiteY253" fmla="*/ 4270234 h 6858000"/>
              <a:gd name="connsiteX254" fmla="*/ 11431650 w 12192000"/>
              <a:gd name="connsiteY254" fmla="*/ 4233950 h 6858000"/>
              <a:gd name="connsiteX255" fmla="*/ 11445696 w 12192000"/>
              <a:gd name="connsiteY255" fmla="*/ 4198836 h 6858000"/>
              <a:gd name="connsiteX256" fmla="*/ 11455060 w 12192000"/>
              <a:gd name="connsiteY256" fmla="*/ 4162552 h 6858000"/>
              <a:gd name="connsiteX257" fmla="*/ 11458571 w 12192000"/>
              <a:gd name="connsiteY257" fmla="*/ 4125097 h 6858000"/>
              <a:gd name="connsiteX258" fmla="*/ 11455060 w 12192000"/>
              <a:gd name="connsiteY258" fmla="*/ 4087643 h 6858000"/>
              <a:gd name="connsiteX259" fmla="*/ 11445696 w 12192000"/>
              <a:gd name="connsiteY259" fmla="*/ 4051358 h 6858000"/>
              <a:gd name="connsiteX260" fmla="*/ 11431650 w 12192000"/>
              <a:gd name="connsiteY260" fmla="*/ 4016245 h 6858000"/>
              <a:gd name="connsiteX261" fmla="*/ 11414094 w 12192000"/>
              <a:gd name="connsiteY261" fmla="*/ 3979961 h 6858000"/>
              <a:gd name="connsiteX262" fmla="*/ 11394196 w 12192000"/>
              <a:gd name="connsiteY262" fmla="*/ 3946017 h 6858000"/>
              <a:gd name="connsiteX263" fmla="*/ 11373128 w 12192000"/>
              <a:gd name="connsiteY263" fmla="*/ 3910903 h 6858000"/>
              <a:gd name="connsiteX264" fmla="*/ 11354400 w 12192000"/>
              <a:gd name="connsiteY264" fmla="*/ 3875790 h 6858000"/>
              <a:gd name="connsiteX265" fmla="*/ 11335673 w 12192000"/>
              <a:gd name="connsiteY265" fmla="*/ 3840676 h 6858000"/>
              <a:gd name="connsiteX266" fmla="*/ 11321628 w 12192000"/>
              <a:gd name="connsiteY266" fmla="*/ 3806733 h 6858000"/>
              <a:gd name="connsiteX267" fmla="*/ 11312264 w 12192000"/>
              <a:gd name="connsiteY267" fmla="*/ 3770449 h 6858000"/>
              <a:gd name="connsiteX268" fmla="*/ 11307582 w 12192000"/>
              <a:gd name="connsiteY268" fmla="*/ 3734164 h 6858000"/>
              <a:gd name="connsiteX269" fmla="*/ 11307582 w 12192000"/>
              <a:gd name="connsiteY269" fmla="*/ 3695539 h 6858000"/>
              <a:gd name="connsiteX270" fmla="*/ 11309923 w 12192000"/>
              <a:gd name="connsiteY270" fmla="*/ 3655744 h 6858000"/>
              <a:gd name="connsiteX271" fmla="*/ 11314605 w 12192000"/>
              <a:gd name="connsiteY271" fmla="*/ 3615948 h 6858000"/>
              <a:gd name="connsiteX272" fmla="*/ 11320457 w 12192000"/>
              <a:gd name="connsiteY272" fmla="*/ 3576152 h 6858000"/>
              <a:gd name="connsiteX273" fmla="*/ 11325139 w 12192000"/>
              <a:gd name="connsiteY273" fmla="*/ 3536357 h 6858000"/>
              <a:gd name="connsiteX274" fmla="*/ 11328650 w 12192000"/>
              <a:gd name="connsiteY274" fmla="*/ 3496561 h 6858000"/>
              <a:gd name="connsiteX275" fmla="*/ 11327480 w 12192000"/>
              <a:gd name="connsiteY275" fmla="*/ 3459107 h 6858000"/>
              <a:gd name="connsiteX276" fmla="*/ 11322798 w 12192000"/>
              <a:gd name="connsiteY276" fmla="*/ 3422822 h 6858000"/>
              <a:gd name="connsiteX277" fmla="*/ 11312264 w 12192000"/>
              <a:gd name="connsiteY277" fmla="*/ 3387709 h 6858000"/>
              <a:gd name="connsiteX278" fmla="*/ 11297048 w 12192000"/>
              <a:gd name="connsiteY278" fmla="*/ 3358447 h 6858000"/>
              <a:gd name="connsiteX279" fmla="*/ 11277150 w 12192000"/>
              <a:gd name="connsiteY279" fmla="*/ 3330356 h 6858000"/>
              <a:gd name="connsiteX280" fmla="*/ 11253741 w 12192000"/>
              <a:gd name="connsiteY280" fmla="*/ 3305777 h 6858000"/>
              <a:gd name="connsiteX281" fmla="*/ 11226820 w 12192000"/>
              <a:gd name="connsiteY281" fmla="*/ 3281197 h 6858000"/>
              <a:gd name="connsiteX282" fmla="*/ 11198729 w 12192000"/>
              <a:gd name="connsiteY282" fmla="*/ 3258958 h 6858000"/>
              <a:gd name="connsiteX283" fmla="*/ 11169468 w 12192000"/>
              <a:gd name="connsiteY283" fmla="*/ 3236720 h 6858000"/>
              <a:gd name="connsiteX284" fmla="*/ 11139036 w 12192000"/>
              <a:gd name="connsiteY284" fmla="*/ 3214481 h 6858000"/>
              <a:gd name="connsiteX285" fmla="*/ 11110945 w 12192000"/>
              <a:gd name="connsiteY285" fmla="*/ 3192242 h 6858000"/>
              <a:gd name="connsiteX286" fmla="*/ 11084024 w 12192000"/>
              <a:gd name="connsiteY286" fmla="*/ 3168833 h 6858000"/>
              <a:gd name="connsiteX287" fmla="*/ 11060615 w 12192000"/>
              <a:gd name="connsiteY287" fmla="*/ 3141913 h 6858000"/>
              <a:gd name="connsiteX288" fmla="*/ 11039547 w 12192000"/>
              <a:gd name="connsiteY288" fmla="*/ 3116162 h 6858000"/>
              <a:gd name="connsiteX289" fmla="*/ 11023160 w 12192000"/>
              <a:gd name="connsiteY289" fmla="*/ 3086901 h 6858000"/>
              <a:gd name="connsiteX290" fmla="*/ 11009115 w 12192000"/>
              <a:gd name="connsiteY290" fmla="*/ 3055299 h 6858000"/>
              <a:gd name="connsiteX291" fmla="*/ 10997410 w 12192000"/>
              <a:gd name="connsiteY291" fmla="*/ 3021355 h 6858000"/>
              <a:gd name="connsiteX292" fmla="*/ 10986876 w 12192000"/>
              <a:gd name="connsiteY292" fmla="*/ 2986242 h 6858000"/>
              <a:gd name="connsiteX293" fmla="*/ 10977513 w 12192000"/>
              <a:gd name="connsiteY293" fmla="*/ 2951128 h 6858000"/>
              <a:gd name="connsiteX294" fmla="*/ 10968149 w 12192000"/>
              <a:gd name="connsiteY294" fmla="*/ 2914844 h 6858000"/>
              <a:gd name="connsiteX295" fmla="*/ 10957615 w 12192000"/>
              <a:gd name="connsiteY295" fmla="*/ 2880900 h 6858000"/>
              <a:gd name="connsiteX296" fmla="*/ 10945910 w 12192000"/>
              <a:gd name="connsiteY296" fmla="*/ 2846957 h 6858000"/>
              <a:gd name="connsiteX297" fmla="*/ 10931865 w 12192000"/>
              <a:gd name="connsiteY297" fmla="*/ 2815355 h 6858000"/>
              <a:gd name="connsiteX298" fmla="*/ 10914308 w 12192000"/>
              <a:gd name="connsiteY298" fmla="*/ 2787264 h 6858000"/>
              <a:gd name="connsiteX299" fmla="*/ 10893240 w 12192000"/>
              <a:gd name="connsiteY299" fmla="*/ 2761514 h 6858000"/>
              <a:gd name="connsiteX300" fmla="*/ 10867490 w 12192000"/>
              <a:gd name="connsiteY300" fmla="*/ 2740445 h 6858000"/>
              <a:gd name="connsiteX301" fmla="*/ 10839399 w 12192000"/>
              <a:gd name="connsiteY301" fmla="*/ 2722888 h 6858000"/>
              <a:gd name="connsiteX302" fmla="*/ 10807796 w 12192000"/>
              <a:gd name="connsiteY302" fmla="*/ 2708843 h 6858000"/>
              <a:gd name="connsiteX303" fmla="*/ 10773853 w 12192000"/>
              <a:gd name="connsiteY303" fmla="*/ 2697138 h 6858000"/>
              <a:gd name="connsiteX304" fmla="*/ 10739910 w 12192000"/>
              <a:gd name="connsiteY304" fmla="*/ 2686604 h 6858000"/>
              <a:gd name="connsiteX305" fmla="*/ 10703626 w 12192000"/>
              <a:gd name="connsiteY305" fmla="*/ 2677241 h 6858000"/>
              <a:gd name="connsiteX306" fmla="*/ 10668512 w 12192000"/>
              <a:gd name="connsiteY306" fmla="*/ 2667877 h 6858000"/>
              <a:gd name="connsiteX307" fmla="*/ 10633398 w 12192000"/>
              <a:gd name="connsiteY307" fmla="*/ 2657343 h 6858000"/>
              <a:gd name="connsiteX308" fmla="*/ 10599455 w 12192000"/>
              <a:gd name="connsiteY308" fmla="*/ 2645638 h 6858000"/>
              <a:gd name="connsiteX309" fmla="*/ 10567852 w 12192000"/>
              <a:gd name="connsiteY309" fmla="*/ 2631593 h 6858000"/>
              <a:gd name="connsiteX310" fmla="*/ 10538591 w 12192000"/>
              <a:gd name="connsiteY310" fmla="*/ 2615206 h 6858000"/>
              <a:gd name="connsiteX311" fmla="*/ 10512841 w 12192000"/>
              <a:gd name="connsiteY311" fmla="*/ 2594138 h 6858000"/>
              <a:gd name="connsiteX312" fmla="*/ 10485920 w 12192000"/>
              <a:gd name="connsiteY312" fmla="*/ 2570729 h 6858000"/>
              <a:gd name="connsiteX313" fmla="*/ 10462511 w 12192000"/>
              <a:gd name="connsiteY313" fmla="*/ 2543808 h 6858000"/>
              <a:gd name="connsiteX314" fmla="*/ 10440272 w 12192000"/>
              <a:gd name="connsiteY314" fmla="*/ 2515717 h 6858000"/>
              <a:gd name="connsiteX315" fmla="*/ 10418034 w 12192000"/>
              <a:gd name="connsiteY315" fmla="*/ 2486456 h 6858000"/>
              <a:gd name="connsiteX316" fmla="*/ 10395795 w 12192000"/>
              <a:gd name="connsiteY316" fmla="*/ 2457194 h 6858000"/>
              <a:gd name="connsiteX317" fmla="*/ 10373556 w 12192000"/>
              <a:gd name="connsiteY317" fmla="*/ 2429103 h 6858000"/>
              <a:gd name="connsiteX318" fmla="*/ 10348977 w 12192000"/>
              <a:gd name="connsiteY318" fmla="*/ 2402183 h 6858000"/>
              <a:gd name="connsiteX319" fmla="*/ 10324397 w 12192000"/>
              <a:gd name="connsiteY319" fmla="*/ 2378774 h 6858000"/>
              <a:gd name="connsiteX320" fmla="*/ 10296306 w 12192000"/>
              <a:gd name="connsiteY320" fmla="*/ 2358876 h 6858000"/>
              <a:gd name="connsiteX321" fmla="*/ 10267044 w 12192000"/>
              <a:gd name="connsiteY321" fmla="*/ 2343660 h 6858000"/>
              <a:gd name="connsiteX322" fmla="*/ 10231931 w 12192000"/>
              <a:gd name="connsiteY322" fmla="*/ 2333126 h 6858000"/>
              <a:gd name="connsiteX323" fmla="*/ 10195647 w 12192000"/>
              <a:gd name="connsiteY323" fmla="*/ 2328444 h 6858000"/>
              <a:gd name="connsiteX324" fmla="*/ 10158192 w 12192000"/>
              <a:gd name="connsiteY324" fmla="*/ 2327274 h 6858000"/>
              <a:gd name="connsiteX325" fmla="*/ 10118396 w 12192000"/>
              <a:gd name="connsiteY325" fmla="*/ 2330785 h 6858000"/>
              <a:gd name="connsiteX326" fmla="*/ 10078601 w 12192000"/>
              <a:gd name="connsiteY326" fmla="*/ 2335467 h 6858000"/>
              <a:gd name="connsiteX327" fmla="*/ 10038805 w 12192000"/>
              <a:gd name="connsiteY327" fmla="*/ 2341319 h 6858000"/>
              <a:gd name="connsiteX328" fmla="*/ 9999010 w 12192000"/>
              <a:gd name="connsiteY328" fmla="*/ 2346001 h 6858000"/>
              <a:gd name="connsiteX329" fmla="*/ 9959214 w 12192000"/>
              <a:gd name="connsiteY329" fmla="*/ 2348342 h 6858000"/>
              <a:gd name="connsiteX330" fmla="*/ 9920589 w 12192000"/>
              <a:gd name="connsiteY330" fmla="*/ 2348342 h 6858000"/>
              <a:gd name="connsiteX331" fmla="*/ 9884305 w 12192000"/>
              <a:gd name="connsiteY331" fmla="*/ 2343660 h 6858000"/>
              <a:gd name="connsiteX332" fmla="*/ 9846850 w 12192000"/>
              <a:gd name="connsiteY332" fmla="*/ 2334296 h 6858000"/>
              <a:gd name="connsiteX333" fmla="*/ 9812907 w 12192000"/>
              <a:gd name="connsiteY333" fmla="*/ 2320251 h 6858000"/>
              <a:gd name="connsiteX334" fmla="*/ 9777793 w 12192000"/>
              <a:gd name="connsiteY334" fmla="*/ 2301524 h 6858000"/>
              <a:gd name="connsiteX335" fmla="*/ 9742679 w 12192000"/>
              <a:gd name="connsiteY335" fmla="*/ 2282796 h 6858000"/>
              <a:gd name="connsiteX336" fmla="*/ 9707566 w 12192000"/>
              <a:gd name="connsiteY336" fmla="*/ 2261728 h 6858000"/>
              <a:gd name="connsiteX337" fmla="*/ 9673622 w 12192000"/>
              <a:gd name="connsiteY337" fmla="*/ 2241830 h 6858000"/>
              <a:gd name="connsiteX338" fmla="*/ 9637338 w 12192000"/>
              <a:gd name="connsiteY338" fmla="*/ 2224273 h 6858000"/>
              <a:gd name="connsiteX339" fmla="*/ 9602224 w 12192000"/>
              <a:gd name="connsiteY339" fmla="*/ 2210228 h 6858000"/>
              <a:gd name="connsiteX340" fmla="*/ 9565940 w 12192000"/>
              <a:gd name="connsiteY340" fmla="*/ 2200864 h 6858000"/>
              <a:gd name="connsiteX341" fmla="*/ 9528486 w 12192000"/>
              <a:gd name="connsiteY341" fmla="*/ 2197353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Lst>
            <a:rect l="l" t="t" r="r" b="b"/>
            <a:pathLst>
              <a:path w="12192000" h="6858000">
                <a:moveTo>
                  <a:pt x="0" y="0"/>
                </a:moveTo>
                <a:lnTo>
                  <a:pt x="12192000" y="0"/>
                </a:lnTo>
                <a:lnTo>
                  <a:pt x="12192000" y="6858000"/>
                </a:lnTo>
                <a:lnTo>
                  <a:pt x="0" y="6858000"/>
                </a:lnTo>
                <a:lnTo>
                  <a:pt x="0" y="0"/>
                </a:lnTo>
                <a:close/>
                <a:moveTo>
                  <a:pt x="9528486" y="2197353"/>
                </a:moveTo>
                <a:lnTo>
                  <a:pt x="9491031" y="2200864"/>
                </a:lnTo>
                <a:lnTo>
                  <a:pt x="9454747" y="2210228"/>
                </a:lnTo>
                <a:lnTo>
                  <a:pt x="9419633" y="2224273"/>
                </a:lnTo>
                <a:lnTo>
                  <a:pt x="9383349" y="2241830"/>
                </a:lnTo>
                <a:lnTo>
                  <a:pt x="9349405" y="2261728"/>
                </a:lnTo>
                <a:lnTo>
                  <a:pt x="9314292" y="2282796"/>
                </a:lnTo>
                <a:lnTo>
                  <a:pt x="9279178" y="2301524"/>
                </a:lnTo>
                <a:lnTo>
                  <a:pt x="9244064" y="2320251"/>
                </a:lnTo>
                <a:lnTo>
                  <a:pt x="9208950" y="2334296"/>
                </a:lnTo>
                <a:lnTo>
                  <a:pt x="9172666" y="2343660"/>
                </a:lnTo>
                <a:lnTo>
                  <a:pt x="9136382" y="2348342"/>
                </a:lnTo>
                <a:lnTo>
                  <a:pt x="9097757" y="2348342"/>
                </a:lnTo>
                <a:lnTo>
                  <a:pt x="9057961" y="2346001"/>
                </a:lnTo>
                <a:lnTo>
                  <a:pt x="9018166" y="2341319"/>
                </a:lnTo>
                <a:lnTo>
                  <a:pt x="8978370" y="2335467"/>
                </a:lnTo>
                <a:lnTo>
                  <a:pt x="8938575" y="2330785"/>
                </a:lnTo>
                <a:lnTo>
                  <a:pt x="8898779" y="2327274"/>
                </a:lnTo>
                <a:lnTo>
                  <a:pt x="8861324" y="2328444"/>
                </a:lnTo>
                <a:lnTo>
                  <a:pt x="8825040" y="2333126"/>
                </a:lnTo>
                <a:lnTo>
                  <a:pt x="8789926" y="2343660"/>
                </a:lnTo>
                <a:lnTo>
                  <a:pt x="8760665" y="2358876"/>
                </a:lnTo>
                <a:lnTo>
                  <a:pt x="8732574" y="2378774"/>
                </a:lnTo>
                <a:lnTo>
                  <a:pt x="8707994" y="2402183"/>
                </a:lnTo>
                <a:lnTo>
                  <a:pt x="8683415" y="2429103"/>
                </a:lnTo>
                <a:lnTo>
                  <a:pt x="8661176" y="2457194"/>
                </a:lnTo>
                <a:lnTo>
                  <a:pt x="8638937" y="2486456"/>
                </a:lnTo>
                <a:lnTo>
                  <a:pt x="8616699" y="2515717"/>
                </a:lnTo>
                <a:lnTo>
                  <a:pt x="8594460" y="2543808"/>
                </a:lnTo>
                <a:lnTo>
                  <a:pt x="8571051" y="2570729"/>
                </a:lnTo>
                <a:lnTo>
                  <a:pt x="8544130" y="2594138"/>
                </a:lnTo>
                <a:lnTo>
                  <a:pt x="8518380" y="2615206"/>
                </a:lnTo>
                <a:lnTo>
                  <a:pt x="8489119" y="2631593"/>
                </a:lnTo>
                <a:lnTo>
                  <a:pt x="8457516" y="2645638"/>
                </a:lnTo>
                <a:lnTo>
                  <a:pt x="8423573" y="2657343"/>
                </a:lnTo>
                <a:lnTo>
                  <a:pt x="8388459" y="2667877"/>
                </a:lnTo>
                <a:lnTo>
                  <a:pt x="8353346" y="2677241"/>
                </a:lnTo>
                <a:lnTo>
                  <a:pt x="8317062" y="2686604"/>
                </a:lnTo>
                <a:lnTo>
                  <a:pt x="8283118" y="2697138"/>
                </a:lnTo>
                <a:lnTo>
                  <a:pt x="8249175" y="2708843"/>
                </a:lnTo>
                <a:lnTo>
                  <a:pt x="8217573" y="2722888"/>
                </a:lnTo>
                <a:lnTo>
                  <a:pt x="8189482" y="2740445"/>
                </a:lnTo>
                <a:lnTo>
                  <a:pt x="8163732" y="2761514"/>
                </a:lnTo>
                <a:lnTo>
                  <a:pt x="8142663" y="2787264"/>
                </a:lnTo>
                <a:lnTo>
                  <a:pt x="8125106" y="2815355"/>
                </a:lnTo>
                <a:lnTo>
                  <a:pt x="8111061" y="2846957"/>
                </a:lnTo>
                <a:lnTo>
                  <a:pt x="8099356" y="2880900"/>
                </a:lnTo>
                <a:lnTo>
                  <a:pt x="8088822" y="2914844"/>
                </a:lnTo>
                <a:lnTo>
                  <a:pt x="8079459" y="2951128"/>
                </a:lnTo>
                <a:lnTo>
                  <a:pt x="8070095" y="2986242"/>
                </a:lnTo>
                <a:lnTo>
                  <a:pt x="8059561" y="3021355"/>
                </a:lnTo>
                <a:lnTo>
                  <a:pt x="8047856" y="3055299"/>
                </a:lnTo>
                <a:lnTo>
                  <a:pt x="8033811" y="3086901"/>
                </a:lnTo>
                <a:lnTo>
                  <a:pt x="8017424" y="3116162"/>
                </a:lnTo>
                <a:lnTo>
                  <a:pt x="7996356" y="3141913"/>
                </a:lnTo>
                <a:lnTo>
                  <a:pt x="7972947" y="3168833"/>
                </a:lnTo>
                <a:lnTo>
                  <a:pt x="7946026" y="3192242"/>
                </a:lnTo>
                <a:lnTo>
                  <a:pt x="7916765" y="3214481"/>
                </a:lnTo>
                <a:lnTo>
                  <a:pt x="7887503" y="3236720"/>
                </a:lnTo>
                <a:lnTo>
                  <a:pt x="7858242" y="3258958"/>
                </a:lnTo>
                <a:lnTo>
                  <a:pt x="7830151" y="3281197"/>
                </a:lnTo>
                <a:lnTo>
                  <a:pt x="7803230" y="3305777"/>
                </a:lnTo>
                <a:lnTo>
                  <a:pt x="7779821" y="3330356"/>
                </a:lnTo>
                <a:lnTo>
                  <a:pt x="7759923" y="3358447"/>
                </a:lnTo>
                <a:lnTo>
                  <a:pt x="7744708" y="3387709"/>
                </a:lnTo>
                <a:lnTo>
                  <a:pt x="7734173" y="3422822"/>
                </a:lnTo>
                <a:lnTo>
                  <a:pt x="7729492" y="3459107"/>
                </a:lnTo>
                <a:lnTo>
                  <a:pt x="7728321" y="3496561"/>
                </a:lnTo>
                <a:lnTo>
                  <a:pt x="7731832" y="3536357"/>
                </a:lnTo>
                <a:lnTo>
                  <a:pt x="7736514" y="3576152"/>
                </a:lnTo>
                <a:lnTo>
                  <a:pt x="7742367" y="3615948"/>
                </a:lnTo>
                <a:lnTo>
                  <a:pt x="7747048" y="3655744"/>
                </a:lnTo>
                <a:lnTo>
                  <a:pt x="7749389" y="3695539"/>
                </a:lnTo>
                <a:lnTo>
                  <a:pt x="7749389" y="3734164"/>
                </a:lnTo>
                <a:lnTo>
                  <a:pt x="7744708" y="3770449"/>
                </a:lnTo>
                <a:lnTo>
                  <a:pt x="7735344" y="3806733"/>
                </a:lnTo>
                <a:lnTo>
                  <a:pt x="7721298" y="3840676"/>
                </a:lnTo>
                <a:lnTo>
                  <a:pt x="7703741" y="3875790"/>
                </a:lnTo>
                <a:lnTo>
                  <a:pt x="7683844" y="3910903"/>
                </a:lnTo>
                <a:lnTo>
                  <a:pt x="7662775" y="3946017"/>
                </a:lnTo>
                <a:lnTo>
                  <a:pt x="7642878" y="3979961"/>
                </a:lnTo>
                <a:lnTo>
                  <a:pt x="7625321" y="4016245"/>
                </a:lnTo>
                <a:lnTo>
                  <a:pt x="7611275" y="4051358"/>
                </a:lnTo>
                <a:lnTo>
                  <a:pt x="7601912" y="4087643"/>
                </a:lnTo>
                <a:lnTo>
                  <a:pt x="7598400" y="4125097"/>
                </a:lnTo>
                <a:lnTo>
                  <a:pt x="7601912" y="4162552"/>
                </a:lnTo>
                <a:lnTo>
                  <a:pt x="7611275" y="4198836"/>
                </a:lnTo>
                <a:lnTo>
                  <a:pt x="7625321" y="4233950"/>
                </a:lnTo>
                <a:lnTo>
                  <a:pt x="7642878" y="4270234"/>
                </a:lnTo>
                <a:lnTo>
                  <a:pt x="7662775" y="4304177"/>
                </a:lnTo>
                <a:lnTo>
                  <a:pt x="7683844" y="4339291"/>
                </a:lnTo>
                <a:lnTo>
                  <a:pt x="7703741" y="4374405"/>
                </a:lnTo>
                <a:lnTo>
                  <a:pt x="7721298" y="4409519"/>
                </a:lnTo>
                <a:lnTo>
                  <a:pt x="7735344" y="4443462"/>
                </a:lnTo>
                <a:lnTo>
                  <a:pt x="7744708" y="4479746"/>
                </a:lnTo>
                <a:lnTo>
                  <a:pt x="7749389" y="4516030"/>
                </a:lnTo>
                <a:lnTo>
                  <a:pt x="7749389" y="4554655"/>
                </a:lnTo>
                <a:lnTo>
                  <a:pt x="7747048" y="4594451"/>
                </a:lnTo>
                <a:lnTo>
                  <a:pt x="7742367" y="4634247"/>
                </a:lnTo>
                <a:lnTo>
                  <a:pt x="7736514" y="4674042"/>
                </a:lnTo>
                <a:lnTo>
                  <a:pt x="7731832" y="4713838"/>
                </a:lnTo>
                <a:lnTo>
                  <a:pt x="7728321" y="4753633"/>
                </a:lnTo>
                <a:lnTo>
                  <a:pt x="7729492" y="4791088"/>
                </a:lnTo>
                <a:lnTo>
                  <a:pt x="7734173" y="4827372"/>
                </a:lnTo>
                <a:lnTo>
                  <a:pt x="7744708" y="4862486"/>
                </a:lnTo>
                <a:lnTo>
                  <a:pt x="7759923" y="4891747"/>
                </a:lnTo>
                <a:lnTo>
                  <a:pt x="7779821" y="4919838"/>
                </a:lnTo>
                <a:lnTo>
                  <a:pt x="7803230" y="4944418"/>
                </a:lnTo>
                <a:lnTo>
                  <a:pt x="7830151" y="4968998"/>
                </a:lnTo>
                <a:lnTo>
                  <a:pt x="7858242" y="4991236"/>
                </a:lnTo>
                <a:lnTo>
                  <a:pt x="7887503" y="5013475"/>
                </a:lnTo>
                <a:lnTo>
                  <a:pt x="7916765" y="5035714"/>
                </a:lnTo>
                <a:lnTo>
                  <a:pt x="7946026" y="5057952"/>
                </a:lnTo>
                <a:lnTo>
                  <a:pt x="7972947" y="5081362"/>
                </a:lnTo>
                <a:lnTo>
                  <a:pt x="7996356" y="5108282"/>
                </a:lnTo>
                <a:lnTo>
                  <a:pt x="8017424" y="5134032"/>
                </a:lnTo>
                <a:lnTo>
                  <a:pt x="8033811" y="5163294"/>
                </a:lnTo>
                <a:lnTo>
                  <a:pt x="8047856" y="5194896"/>
                </a:lnTo>
                <a:lnTo>
                  <a:pt x="8059561" y="5228839"/>
                </a:lnTo>
                <a:lnTo>
                  <a:pt x="8070095" y="5263953"/>
                </a:lnTo>
                <a:lnTo>
                  <a:pt x="8079459" y="5299067"/>
                </a:lnTo>
                <a:lnTo>
                  <a:pt x="8088822" y="5335351"/>
                </a:lnTo>
                <a:lnTo>
                  <a:pt x="8099356" y="5369294"/>
                </a:lnTo>
                <a:lnTo>
                  <a:pt x="8111061" y="5403238"/>
                </a:lnTo>
                <a:lnTo>
                  <a:pt x="8125106" y="5434840"/>
                </a:lnTo>
                <a:lnTo>
                  <a:pt x="8142663" y="5462931"/>
                </a:lnTo>
                <a:lnTo>
                  <a:pt x="8163732" y="5488681"/>
                </a:lnTo>
                <a:lnTo>
                  <a:pt x="8189482" y="5509749"/>
                </a:lnTo>
                <a:lnTo>
                  <a:pt x="8217573" y="5527306"/>
                </a:lnTo>
                <a:lnTo>
                  <a:pt x="8249175" y="5541352"/>
                </a:lnTo>
                <a:lnTo>
                  <a:pt x="8283118" y="5553056"/>
                </a:lnTo>
                <a:lnTo>
                  <a:pt x="8317062" y="5563590"/>
                </a:lnTo>
                <a:lnTo>
                  <a:pt x="8353346" y="5572954"/>
                </a:lnTo>
                <a:lnTo>
                  <a:pt x="8388459" y="5582318"/>
                </a:lnTo>
                <a:lnTo>
                  <a:pt x="8423573" y="5592852"/>
                </a:lnTo>
                <a:lnTo>
                  <a:pt x="8457516" y="5604556"/>
                </a:lnTo>
                <a:lnTo>
                  <a:pt x="8489119" y="5618602"/>
                </a:lnTo>
                <a:lnTo>
                  <a:pt x="8518380" y="5634988"/>
                </a:lnTo>
                <a:lnTo>
                  <a:pt x="8544130" y="5656057"/>
                </a:lnTo>
                <a:lnTo>
                  <a:pt x="8571051" y="5679466"/>
                </a:lnTo>
                <a:lnTo>
                  <a:pt x="8594460" y="5706386"/>
                </a:lnTo>
                <a:lnTo>
                  <a:pt x="8616699" y="5734477"/>
                </a:lnTo>
                <a:lnTo>
                  <a:pt x="8638937" y="5763739"/>
                </a:lnTo>
                <a:lnTo>
                  <a:pt x="8661176" y="5793000"/>
                </a:lnTo>
                <a:lnTo>
                  <a:pt x="8683415" y="5821091"/>
                </a:lnTo>
                <a:lnTo>
                  <a:pt x="8707994" y="5848012"/>
                </a:lnTo>
                <a:lnTo>
                  <a:pt x="8732574" y="5871421"/>
                </a:lnTo>
                <a:lnTo>
                  <a:pt x="8760665" y="5891319"/>
                </a:lnTo>
                <a:lnTo>
                  <a:pt x="8789926" y="5906535"/>
                </a:lnTo>
                <a:lnTo>
                  <a:pt x="8825040" y="5917069"/>
                </a:lnTo>
                <a:lnTo>
                  <a:pt x="8861324" y="5921751"/>
                </a:lnTo>
                <a:lnTo>
                  <a:pt x="8898779" y="5922921"/>
                </a:lnTo>
                <a:lnTo>
                  <a:pt x="8938575" y="5919410"/>
                </a:lnTo>
                <a:lnTo>
                  <a:pt x="8978370" y="5914728"/>
                </a:lnTo>
                <a:lnTo>
                  <a:pt x="9018166" y="5908876"/>
                </a:lnTo>
                <a:lnTo>
                  <a:pt x="9057961" y="5904194"/>
                </a:lnTo>
                <a:lnTo>
                  <a:pt x="9097757" y="5901853"/>
                </a:lnTo>
                <a:lnTo>
                  <a:pt x="9136382" y="5901853"/>
                </a:lnTo>
                <a:lnTo>
                  <a:pt x="9172666" y="5906535"/>
                </a:lnTo>
                <a:lnTo>
                  <a:pt x="9208950" y="5915898"/>
                </a:lnTo>
                <a:lnTo>
                  <a:pt x="9244064" y="5929944"/>
                </a:lnTo>
                <a:lnTo>
                  <a:pt x="9279178" y="5948671"/>
                </a:lnTo>
                <a:lnTo>
                  <a:pt x="9314292" y="5967398"/>
                </a:lnTo>
                <a:lnTo>
                  <a:pt x="9349405" y="5988467"/>
                </a:lnTo>
                <a:lnTo>
                  <a:pt x="9383349" y="6008364"/>
                </a:lnTo>
                <a:lnTo>
                  <a:pt x="9419633" y="6025921"/>
                </a:lnTo>
                <a:lnTo>
                  <a:pt x="9454747" y="6039967"/>
                </a:lnTo>
                <a:lnTo>
                  <a:pt x="9491031" y="6049331"/>
                </a:lnTo>
                <a:lnTo>
                  <a:pt x="9528486" y="6052842"/>
                </a:lnTo>
                <a:lnTo>
                  <a:pt x="9565940" y="6049331"/>
                </a:lnTo>
                <a:lnTo>
                  <a:pt x="9602224" y="6039967"/>
                </a:lnTo>
                <a:lnTo>
                  <a:pt x="9637338" y="6025921"/>
                </a:lnTo>
                <a:lnTo>
                  <a:pt x="9673622" y="6008364"/>
                </a:lnTo>
                <a:lnTo>
                  <a:pt x="9707566" y="5988467"/>
                </a:lnTo>
                <a:lnTo>
                  <a:pt x="9742679" y="5967398"/>
                </a:lnTo>
                <a:lnTo>
                  <a:pt x="9777793" y="5948671"/>
                </a:lnTo>
                <a:lnTo>
                  <a:pt x="9812907" y="5929944"/>
                </a:lnTo>
                <a:lnTo>
                  <a:pt x="9846850" y="5915898"/>
                </a:lnTo>
                <a:lnTo>
                  <a:pt x="9884305" y="5906535"/>
                </a:lnTo>
                <a:lnTo>
                  <a:pt x="9920589" y="5901853"/>
                </a:lnTo>
                <a:lnTo>
                  <a:pt x="9959214" y="5901853"/>
                </a:lnTo>
                <a:lnTo>
                  <a:pt x="9999010" y="5904194"/>
                </a:lnTo>
                <a:lnTo>
                  <a:pt x="10038805" y="5908876"/>
                </a:lnTo>
                <a:lnTo>
                  <a:pt x="10078601" y="5914728"/>
                </a:lnTo>
                <a:lnTo>
                  <a:pt x="10118396" y="5919410"/>
                </a:lnTo>
                <a:lnTo>
                  <a:pt x="10158192" y="5922921"/>
                </a:lnTo>
                <a:lnTo>
                  <a:pt x="10195647" y="5921751"/>
                </a:lnTo>
                <a:lnTo>
                  <a:pt x="10231931" y="5917069"/>
                </a:lnTo>
                <a:lnTo>
                  <a:pt x="10267044" y="5906535"/>
                </a:lnTo>
                <a:lnTo>
                  <a:pt x="10296306" y="5891319"/>
                </a:lnTo>
                <a:lnTo>
                  <a:pt x="10324397" y="5871421"/>
                </a:lnTo>
                <a:lnTo>
                  <a:pt x="10348977" y="5848012"/>
                </a:lnTo>
                <a:lnTo>
                  <a:pt x="10373556" y="5821091"/>
                </a:lnTo>
                <a:lnTo>
                  <a:pt x="10395795" y="5793000"/>
                </a:lnTo>
                <a:lnTo>
                  <a:pt x="10418034" y="5763739"/>
                </a:lnTo>
                <a:lnTo>
                  <a:pt x="10440272" y="5734477"/>
                </a:lnTo>
                <a:lnTo>
                  <a:pt x="10462511" y="5706386"/>
                </a:lnTo>
                <a:lnTo>
                  <a:pt x="10485920" y="5679466"/>
                </a:lnTo>
                <a:lnTo>
                  <a:pt x="10512841" y="5656057"/>
                </a:lnTo>
                <a:lnTo>
                  <a:pt x="10538591" y="5634988"/>
                </a:lnTo>
                <a:lnTo>
                  <a:pt x="10567852" y="5618602"/>
                </a:lnTo>
                <a:lnTo>
                  <a:pt x="10599455" y="5604556"/>
                </a:lnTo>
                <a:lnTo>
                  <a:pt x="10633398" y="5592852"/>
                </a:lnTo>
                <a:lnTo>
                  <a:pt x="10668512" y="5582318"/>
                </a:lnTo>
                <a:lnTo>
                  <a:pt x="10703626" y="5572954"/>
                </a:lnTo>
                <a:lnTo>
                  <a:pt x="10739910" y="5563590"/>
                </a:lnTo>
                <a:lnTo>
                  <a:pt x="10773853" y="5553056"/>
                </a:lnTo>
                <a:lnTo>
                  <a:pt x="10807796" y="5541352"/>
                </a:lnTo>
                <a:lnTo>
                  <a:pt x="10839399" y="5527306"/>
                </a:lnTo>
                <a:lnTo>
                  <a:pt x="10867490" y="5509749"/>
                </a:lnTo>
                <a:lnTo>
                  <a:pt x="10893240" y="5488681"/>
                </a:lnTo>
                <a:lnTo>
                  <a:pt x="10914308" y="5462931"/>
                </a:lnTo>
                <a:lnTo>
                  <a:pt x="10931865" y="5434840"/>
                </a:lnTo>
                <a:lnTo>
                  <a:pt x="10945910" y="5403238"/>
                </a:lnTo>
                <a:lnTo>
                  <a:pt x="10957615" y="5369294"/>
                </a:lnTo>
                <a:lnTo>
                  <a:pt x="10968149" y="5335351"/>
                </a:lnTo>
                <a:lnTo>
                  <a:pt x="10977513" y="5299067"/>
                </a:lnTo>
                <a:lnTo>
                  <a:pt x="10986876" y="5263953"/>
                </a:lnTo>
                <a:lnTo>
                  <a:pt x="10997410" y="5228839"/>
                </a:lnTo>
                <a:lnTo>
                  <a:pt x="11009115" y="5194896"/>
                </a:lnTo>
                <a:lnTo>
                  <a:pt x="11023160" y="5163294"/>
                </a:lnTo>
                <a:lnTo>
                  <a:pt x="11039547" y="5134032"/>
                </a:lnTo>
                <a:lnTo>
                  <a:pt x="11060615" y="5108282"/>
                </a:lnTo>
                <a:lnTo>
                  <a:pt x="11084024" y="5081362"/>
                </a:lnTo>
                <a:lnTo>
                  <a:pt x="11110945" y="5057952"/>
                </a:lnTo>
                <a:lnTo>
                  <a:pt x="11139036" y="5035714"/>
                </a:lnTo>
                <a:lnTo>
                  <a:pt x="11169468" y="5013475"/>
                </a:lnTo>
                <a:lnTo>
                  <a:pt x="11198729" y="4991236"/>
                </a:lnTo>
                <a:lnTo>
                  <a:pt x="11226820" y="4968998"/>
                </a:lnTo>
                <a:lnTo>
                  <a:pt x="11253741" y="4944418"/>
                </a:lnTo>
                <a:lnTo>
                  <a:pt x="11277150" y="4919838"/>
                </a:lnTo>
                <a:lnTo>
                  <a:pt x="11297048" y="4891747"/>
                </a:lnTo>
                <a:lnTo>
                  <a:pt x="11312264" y="4862486"/>
                </a:lnTo>
                <a:lnTo>
                  <a:pt x="11322798" y="4827372"/>
                </a:lnTo>
                <a:lnTo>
                  <a:pt x="11327480" y="4791088"/>
                </a:lnTo>
                <a:lnTo>
                  <a:pt x="11328650" y="4753633"/>
                </a:lnTo>
                <a:lnTo>
                  <a:pt x="11325139" y="4713838"/>
                </a:lnTo>
                <a:lnTo>
                  <a:pt x="11320457" y="4674042"/>
                </a:lnTo>
                <a:lnTo>
                  <a:pt x="11314605" y="4634247"/>
                </a:lnTo>
                <a:lnTo>
                  <a:pt x="11309923" y="4594451"/>
                </a:lnTo>
                <a:lnTo>
                  <a:pt x="11307582" y="4554655"/>
                </a:lnTo>
                <a:lnTo>
                  <a:pt x="11307582" y="4516030"/>
                </a:lnTo>
                <a:lnTo>
                  <a:pt x="11312264" y="4479746"/>
                </a:lnTo>
                <a:lnTo>
                  <a:pt x="11321628" y="4443462"/>
                </a:lnTo>
                <a:lnTo>
                  <a:pt x="11335673" y="4409519"/>
                </a:lnTo>
                <a:lnTo>
                  <a:pt x="11354400" y="4374405"/>
                </a:lnTo>
                <a:lnTo>
                  <a:pt x="11373128" y="4339291"/>
                </a:lnTo>
                <a:lnTo>
                  <a:pt x="11394196" y="4304177"/>
                </a:lnTo>
                <a:lnTo>
                  <a:pt x="11414094" y="4270234"/>
                </a:lnTo>
                <a:lnTo>
                  <a:pt x="11431650" y="4233950"/>
                </a:lnTo>
                <a:lnTo>
                  <a:pt x="11445696" y="4198836"/>
                </a:lnTo>
                <a:lnTo>
                  <a:pt x="11455060" y="4162552"/>
                </a:lnTo>
                <a:lnTo>
                  <a:pt x="11458571" y="4125097"/>
                </a:lnTo>
                <a:lnTo>
                  <a:pt x="11455060" y="4087643"/>
                </a:lnTo>
                <a:lnTo>
                  <a:pt x="11445696" y="4051358"/>
                </a:lnTo>
                <a:lnTo>
                  <a:pt x="11431650" y="4016245"/>
                </a:lnTo>
                <a:lnTo>
                  <a:pt x="11414094" y="3979961"/>
                </a:lnTo>
                <a:lnTo>
                  <a:pt x="11394196" y="3946017"/>
                </a:lnTo>
                <a:lnTo>
                  <a:pt x="11373128" y="3910903"/>
                </a:lnTo>
                <a:lnTo>
                  <a:pt x="11354400" y="3875790"/>
                </a:lnTo>
                <a:lnTo>
                  <a:pt x="11335673" y="3840676"/>
                </a:lnTo>
                <a:lnTo>
                  <a:pt x="11321628" y="3806733"/>
                </a:lnTo>
                <a:lnTo>
                  <a:pt x="11312264" y="3770449"/>
                </a:lnTo>
                <a:lnTo>
                  <a:pt x="11307582" y="3734164"/>
                </a:lnTo>
                <a:lnTo>
                  <a:pt x="11307582" y="3695539"/>
                </a:lnTo>
                <a:lnTo>
                  <a:pt x="11309923" y="3655744"/>
                </a:lnTo>
                <a:lnTo>
                  <a:pt x="11314605" y="3615948"/>
                </a:lnTo>
                <a:lnTo>
                  <a:pt x="11320457" y="3576152"/>
                </a:lnTo>
                <a:lnTo>
                  <a:pt x="11325139" y="3536357"/>
                </a:lnTo>
                <a:lnTo>
                  <a:pt x="11328650" y="3496561"/>
                </a:lnTo>
                <a:lnTo>
                  <a:pt x="11327480" y="3459107"/>
                </a:lnTo>
                <a:lnTo>
                  <a:pt x="11322798" y="3422822"/>
                </a:lnTo>
                <a:lnTo>
                  <a:pt x="11312264" y="3387709"/>
                </a:lnTo>
                <a:lnTo>
                  <a:pt x="11297048" y="3358447"/>
                </a:lnTo>
                <a:lnTo>
                  <a:pt x="11277150" y="3330356"/>
                </a:lnTo>
                <a:lnTo>
                  <a:pt x="11253741" y="3305777"/>
                </a:lnTo>
                <a:lnTo>
                  <a:pt x="11226820" y="3281197"/>
                </a:lnTo>
                <a:lnTo>
                  <a:pt x="11198729" y="3258958"/>
                </a:lnTo>
                <a:lnTo>
                  <a:pt x="11169468" y="3236720"/>
                </a:lnTo>
                <a:lnTo>
                  <a:pt x="11139036" y="3214481"/>
                </a:lnTo>
                <a:lnTo>
                  <a:pt x="11110945" y="3192242"/>
                </a:lnTo>
                <a:lnTo>
                  <a:pt x="11084024" y="3168833"/>
                </a:lnTo>
                <a:lnTo>
                  <a:pt x="11060615" y="3141913"/>
                </a:lnTo>
                <a:lnTo>
                  <a:pt x="11039547" y="3116162"/>
                </a:lnTo>
                <a:lnTo>
                  <a:pt x="11023160" y="3086901"/>
                </a:lnTo>
                <a:lnTo>
                  <a:pt x="11009115" y="3055299"/>
                </a:lnTo>
                <a:lnTo>
                  <a:pt x="10997410" y="3021355"/>
                </a:lnTo>
                <a:lnTo>
                  <a:pt x="10986876" y="2986242"/>
                </a:lnTo>
                <a:lnTo>
                  <a:pt x="10977513" y="2951128"/>
                </a:lnTo>
                <a:lnTo>
                  <a:pt x="10968149" y="2914844"/>
                </a:lnTo>
                <a:lnTo>
                  <a:pt x="10957615" y="2880900"/>
                </a:lnTo>
                <a:lnTo>
                  <a:pt x="10945910" y="2846957"/>
                </a:lnTo>
                <a:lnTo>
                  <a:pt x="10931865" y="2815355"/>
                </a:lnTo>
                <a:lnTo>
                  <a:pt x="10914308" y="2787264"/>
                </a:lnTo>
                <a:lnTo>
                  <a:pt x="10893240" y="2761514"/>
                </a:lnTo>
                <a:lnTo>
                  <a:pt x="10867490" y="2740445"/>
                </a:lnTo>
                <a:lnTo>
                  <a:pt x="10839399" y="2722888"/>
                </a:lnTo>
                <a:lnTo>
                  <a:pt x="10807796" y="2708843"/>
                </a:lnTo>
                <a:lnTo>
                  <a:pt x="10773853" y="2697138"/>
                </a:lnTo>
                <a:lnTo>
                  <a:pt x="10739910" y="2686604"/>
                </a:lnTo>
                <a:lnTo>
                  <a:pt x="10703626" y="2677241"/>
                </a:lnTo>
                <a:lnTo>
                  <a:pt x="10668512" y="2667877"/>
                </a:lnTo>
                <a:lnTo>
                  <a:pt x="10633398" y="2657343"/>
                </a:lnTo>
                <a:lnTo>
                  <a:pt x="10599455" y="2645638"/>
                </a:lnTo>
                <a:lnTo>
                  <a:pt x="10567852" y="2631593"/>
                </a:lnTo>
                <a:lnTo>
                  <a:pt x="10538591" y="2615206"/>
                </a:lnTo>
                <a:lnTo>
                  <a:pt x="10512841" y="2594138"/>
                </a:lnTo>
                <a:lnTo>
                  <a:pt x="10485920" y="2570729"/>
                </a:lnTo>
                <a:lnTo>
                  <a:pt x="10462511" y="2543808"/>
                </a:lnTo>
                <a:lnTo>
                  <a:pt x="10440272" y="2515717"/>
                </a:lnTo>
                <a:lnTo>
                  <a:pt x="10418034" y="2486456"/>
                </a:lnTo>
                <a:lnTo>
                  <a:pt x="10395795" y="2457194"/>
                </a:lnTo>
                <a:lnTo>
                  <a:pt x="10373556" y="2429103"/>
                </a:lnTo>
                <a:lnTo>
                  <a:pt x="10348977" y="2402183"/>
                </a:lnTo>
                <a:lnTo>
                  <a:pt x="10324397" y="2378774"/>
                </a:lnTo>
                <a:lnTo>
                  <a:pt x="10296306" y="2358876"/>
                </a:lnTo>
                <a:lnTo>
                  <a:pt x="10267044" y="2343660"/>
                </a:lnTo>
                <a:lnTo>
                  <a:pt x="10231931" y="2333126"/>
                </a:lnTo>
                <a:lnTo>
                  <a:pt x="10195647" y="2328444"/>
                </a:lnTo>
                <a:lnTo>
                  <a:pt x="10158192" y="2327274"/>
                </a:lnTo>
                <a:lnTo>
                  <a:pt x="10118396" y="2330785"/>
                </a:lnTo>
                <a:lnTo>
                  <a:pt x="10078601" y="2335467"/>
                </a:lnTo>
                <a:lnTo>
                  <a:pt x="10038805" y="2341319"/>
                </a:lnTo>
                <a:lnTo>
                  <a:pt x="9999010" y="2346001"/>
                </a:lnTo>
                <a:lnTo>
                  <a:pt x="9959214" y="2348342"/>
                </a:lnTo>
                <a:lnTo>
                  <a:pt x="9920589" y="2348342"/>
                </a:lnTo>
                <a:lnTo>
                  <a:pt x="9884305" y="2343660"/>
                </a:lnTo>
                <a:lnTo>
                  <a:pt x="9846850" y="2334296"/>
                </a:lnTo>
                <a:lnTo>
                  <a:pt x="9812907" y="2320251"/>
                </a:lnTo>
                <a:lnTo>
                  <a:pt x="9777793" y="2301524"/>
                </a:lnTo>
                <a:lnTo>
                  <a:pt x="9742679" y="2282796"/>
                </a:lnTo>
                <a:lnTo>
                  <a:pt x="9707566" y="2261728"/>
                </a:lnTo>
                <a:lnTo>
                  <a:pt x="9673622" y="2241830"/>
                </a:lnTo>
                <a:lnTo>
                  <a:pt x="9637338" y="2224273"/>
                </a:lnTo>
                <a:lnTo>
                  <a:pt x="9602224" y="2210228"/>
                </a:lnTo>
                <a:lnTo>
                  <a:pt x="9565940" y="2200864"/>
                </a:lnTo>
                <a:lnTo>
                  <a:pt x="9528486" y="2197353"/>
                </a:lnTo>
                <a:close/>
              </a:path>
            </a:pathLst>
          </a:custGeom>
          <a:solidFill>
            <a:schemeClr val="bg2"/>
          </a:solidFill>
          <a:ln w="101600">
            <a:noFill/>
            <a:prstDash val="solid"/>
            <a:round/>
            <a:headEnd/>
            <a:tailEnd/>
          </a:ln>
        </p:spPr>
      </p:sp>
      <p:sp>
        <p:nvSpPr>
          <p:cNvPr id="2" name="Title 1">
            <a:extLst>
              <a:ext uri="{FF2B5EF4-FFF2-40B4-BE49-F238E27FC236}">
                <a16:creationId xmlns:a16="http://schemas.microsoft.com/office/drawing/2014/main" id="{8D6F6FAD-4662-07EF-5027-3C40433D373E}"/>
              </a:ext>
            </a:extLst>
          </p:cNvPr>
          <p:cNvSpPr>
            <a:spLocks noGrp="1"/>
          </p:cNvSpPr>
          <p:nvPr>
            <p:ph type="title"/>
          </p:nvPr>
        </p:nvSpPr>
        <p:spPr>
          <a:xfrm>
            <a:off x="938758" y="286789"/>
            <a:ext cx="7633742" cy="1119099"/>
          </a:xfrm>
        </p:spPr>
        <p:txBody>
          <a:bodyPr>
            <a:normAutofit/>
          </a:bodyPr>
          <a:lstStyle/>
          <a:p>
            <a:r>
              <a:rPr lang="en-US" dirty="0"/>
              <a:t>Academic Side</a:t>
            </a:r>
          </a:p>
        </p:txBody>
      </p:sp>
      <p:sp>
        <p:nvSpPr>
          <p:cNvPr id="12" name="Freeform 6">
            <a:extLst>
              <a:ext uri="{FF2B5EF4-FFF2-40B4-BE49-F238E27FC236}">
                <a16:creationId xmlns:a16="http://schemas.microsoft.com/office/drawing/2014/main" id="{59146B5A-0BC2-431D-8B26-141ADDE360B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0" y="0"/>
            <a:ext cx="664369" cy="5143500"/>
          </a:xfrm>
          <a:custGeom>
            <a:avLst/>
            <a:gdLst/>
            <a:ahLst/>
            <a:cxnLst/>
            <a:rect l="0" t="0" r="r" b="b"/>
            <a:pathLst>
              <a:path w="558" h="4320">
                <a:moveTo>
                  <a:pt x="0" y="0"/>
                </a:moveTo>
                <a:lnTo>
                  <a:pt x="447" y="0"/>
                </a:lnTo>
                <a:lnTo>
                  <a:pt x="448" y="43"/>
                </a:lnTo>
                <a:lnTo>
                  <a:pt x="453" y="81"/>
                </a:lnTo>
                <a:lnTo>
                  <a:pt x="460" y="114"/>
                </a:lnTo>
                <a:lnTo>
                  <a:pt x="469" y="143"/>
                </a:lnTo>
                <a:lnTo>
                  <a:pt x="479" y="169"/>
                </a:lnTo>
                <a:lnTo>
                  <a:pt x="491" y="192"/>
                </a:lnTo>
                <a:lnTo>
                  <a:pt x="503" y="216"/>
                </a:lnTo>
                <a:lnTo>
                  <a:pt x="515" y="240"/>
                </a:lnTo>
                <a:lnTo>
                  <a:pt x="525" y="263"/>
                </a:lnTo>
                <a:lnTo>
                  <a:pt x="535" y="289"/>
                </a:lnTo>
                <a:lnTo>
                  <a:pt x="545" y="318"/>
                </a:lnTo>
                <a:lnTo>
                  <a:pt x="552" y="351"/>
                </a:lnTo>
                <a:lnTo>
                  <a:pt x="556" y="389"/>
                </a:lnTo>
                <a:lnTo>
                  <a:pt x="558" y="432"/>
                </a:lnTo>
                <a:lnTo>
                  <a:pt x="556" y="475"/>
                </a:lnTo>
                <a:lnTo>
                  <a:pt x="552" y="513"/>
                </a:lnTo>
                <a:lnTo>
                  <a:pt x="545" y="546"/>
                </a:lnTo>
                <a:lnTo>
                  <a:pt x="535" y="575"/>
                </a:lnTo>
                <a:lnTo>
                  <a:pt x="525" y="601"/>
                </a:lnTo>
                <a:lnTo>
                  <a:pt x="515" y="624"/>
                </a:lnTo>
                <a:lnTo>
                  <a:pt x="503" y="648"/>
                </a:lnTo>
                <a:lnTo>
                  <a:pt x="491" y="672"/>
                </a:lnTo>
                <a:lnTo>
                  <a:pt x="479" y="695"/>
                </a:lnTo>
                <a:lnTo>
                  <a:pt x="469" y="721"/>
                </a:lnTo>
                <a:lnTo>
                  <a:pt x="460" y="750"/>
                </a:lnTo>
                <a:lnTo>
                  <a:pt x="453" y="783"/>
                </a:lnTo>
                <a:lnTo>
                  <a:pt x="448" y="821"/>
                </a:lnTo>
                <a:lnTo>
                  <a:pt x="447" y="864"/>
                </a:lnTo>
                <a:lnTo>
                  <a:pt x="448" y="907"/>
                </a:lnTo>
                <a:lnTo>
                  <a:pt x="453" y="945"/>
                </a:lnTo>
                <a:lnTo>
                  <a:pt x="460" y="978"/>
                </a:lnTo>
                <a:lnTo>
                  <a:pt x="469" y="1007"/>
                </a:lnTo>
                <a:lnTo>
                  <a:pt x="479" y="1033"/>
                </a:lnTo>
                <a:lnTo>
                  <a:pt x="491" y="1056"/>
                </a:lnTo>
                <a:lnTo>
                  <a:pt x="503" y="1080"/>
                </a:lnTo>
                <a:lnTo>
                  <a:pt x="515" y="1104"/>
                </a:lnTo>
                <a:lnTo>
                  <a:pt x="525" y="1127"/>
                </a:lnTo>
                <a:lnTo>
                  <a:pt x="535" y="1153"/>
                </a:lnTo>
                <a:lnTo>
                  <a:pt x="545" y="1182"/>
                </a:lnTo>
                <a:lnTo>
                  <a:pt x="552" y="1215"/>
                </a:lnTo>
                <a:lnTo>
                  <a:pt x="556" y="1253"/>
                </a:lnTo>
                <a:lnTo>
                  <a:pt x="558" y="1296"/>
                </a:lnTo>
                <a:lnTo>
                  <a:pt x="556" y="1339"/>
                </a:lnTo>
                <a:lnTo>
                  <a:pt x="552" y="1377"/>
                </a:lnTo>
                <a:lnTo>
                  <a:pt x="545" y="1410"/>
                </a:lnTo>
                <a:lnTo>
                  <a:pt x="535" y="1439"/>
                </a:lnTo>
                <a:lnTo>
                  <a:pt x="525" y="1465"/>
                </a:lnTo>
                <a:lnTo>
                  <a:pt x="515" y="1488"/>
                </a:lnTo>
                <a:lnTo>
                  <a:pt x="503" y="1512"/>
                </a:lnTo>
                <a:lnTo>
                  <a:pt x="491" y="1536"/>
                </a:lnTo>
                <a:lnTo>
                  <a:pt x="479" y="1559"/>
                </a:lnTo>
                <a:lnTo>
                  <a:pt x="469" y="1585"/>
                </a:lnTo>
                <a:lnTo>
                  <a:pt x="460" y="1614"/>
                </a:lnTo>
                <a:lnTo>
                  <a:pt x="453" y="1647"/>
                </a:lnTo>
                <a:lnTo>
                  <a:pt x="448" y="1685"/>
                </a:lnTo>
                <a:lnTo>
                  <a:pt x="447" y="1728"/>
                </a:lnTo>
                <a:lnTo>
                  <a:pt x="448" y="1771"/>
                </a:lnTo>
                <a:lnTo>
                  <a:pt x="453" y="1809"/>
                </a:lnTo>
                <a:lnTo>
                  <a:pt x="460" y="1842"/>
                </a:lnTo>
                <a:lnTo>
                  <a:pt x="469" y="1871"/>
                </a:lnTo>
                <a:lnTo>
                  <a:pt x="479" y="1897"/>
                </a:lnTo>
                <a:lnTo>
                  <a:pt x="491" y="1920"/>
                </a:lnTo>
                <a:lnTo>
                  <a:pt x="503" y="1944"/>
                </a:lnTo>
                <a:lnTo>
                  <a:pt x="515" y="1968"/>
                </a:lnTo>
                <a:lnTo>
                  <a:pt x="525" y="1991"/>
                </a:lnTo>
                <a:lnTo>
                  <a:pt x="535" y="2017"/>
                </a:lnTo>
                <a:lnTo>
                  <a:pt x="545" y="2046"/>
                </a:lnTo>
                <a:lnTo>
                  <a:pt x="552" y="2079"/>
                </a:lnTo>
                <a:lnTo>
                  <a:pt x="556" y="2117"/>
                </a:lnTo>
                <a:lnTo>
                  <a:pt x="558" y="2159"/>
                </a:lnTo>
                <a:lnTo>
                  <a:pt x="556" y="2203"/>
                </a:lnTo>
                <a:lnTo>
                  <a:pt x="552" y="2241"/>
                </a:lnTo>
                <a:lnTo>
                  <a:pt x="545" y="2274"/>
                </a:lnTo>
                <a:lnTo>
                  <a:pt x="535" y="2303"/>
                </a:lnTo>
                <a:lnTo>
                  <a:pt x="525" y="2329"/>
                </a:lnTo>
                <a:lnTo>
                  <a:pt x="515" y="2352"/>
                </a:lnTo>
                <a:lnTo>
                  <a:pt x="503" y="2376"/>
                </a:lnTo>
                <a:lnTo>
                  <a:pt x="491" y="2400"/>
                </a:lnTo>
                <a:lnTo>
                  <a:pt x="479" y="2423"/>
                </a:lnTo>
                <a:lnTo>
                  <a:pt x="469" y="2449"/>
                </a:lnTo>
                <a:lnTo>
                  <a:pt x="460" y="2478"/>
                </a:lnTo>
                <a:lnTo>
                  <a:pt x="453" y="2511"/>
                </a:lnTo>
                <a:lnTo>
                  <a:pt x="448" y="2549"/>
                </a:lnTo>
                <a:lnTo>
                  <a:pt x="447" y="2592"/>
                </a:lnTo>
                <a:lnTo>
                  <a:pt x="448" y="2635"/>
                </a:lnTo>
                <a:lnTo>
                  <a:pt x="453" y="2673"/>
                </a:lnTo>
                <a:lnTo>
                  <a:pt x="460" y="2706"/>
                </a:lnTo>
                <a:lnTo>
                  <a:pt x="469" y="2735"/>
                </a:lnTo>
                <a:lnTo>
                  <a:pt x="479" y="2761"/>
                </a:lnTo>
                <a:lnTo>
                  <a:pt x="491" y="2784"/>
                </a:lnTo>
                <a:lnTo>
                  <a:pt x="515" y="2832"/>
                </a:lnTo>
                <a:lnTo>
                  <a:pt x="525" y="2855"/>
                </a:lnTo>
                <a:lnTo>
                  <a:pt x="535" y="2881"/>
                </a:lnTo>
                <a:lnTo>
                  <a:pt x="545" y="2910"/>
                </a:lnTo>
                <a:lnTo>
                  <a:pt x="552" y="2943"/>
                </a:lnTo>
                <a:lnTo>
                  <a:pt x="556" y="2981"/>
                </a:lnTo>
                <a:lnTo>
                  <a:pt x="558" y="3024"/>
                </a:lnTo>
                <a:lnTo>
                  <a:pt x="556" y="3067"/>
                </a:lnTo>
                <a:lnTo>
                  <a:pt x="552" y="3105"/>
                </a:lnTo>
                <a:lnTo>
                  <a:pt x="545" y="3138"/>
                </a:lnTo>
                <a:lnTo>
                  <a:pt x="535" y="3167"/>
                </a:lnTo>
                <a:lnTo>
                  <a:pt x="525" y="3193"/>
                </a:lnTo>
                <a:lnTo>
                  <a:pt x="515" y="3216"/>
                </a:lnTo>
                <a:lnTo>
                  <a:pt x="503" y="3240"/>
                </a:lnTo>
                <a:lnTo>
                  <a:pt x="491" y="3264"/>
                </a:lnTo>
                <a:lnTo>
                  <a:pt x="479" y="3287"/>
                </a:lnTo>
                <a:lnTo>
                  <a:pt x="469" y="3313"/>
                </a:lnTo>
                <a:lnTo>
                  <a:pt x="460" y="3342"/>
                </a:lnTo>
                <a:lnTo>
                  <a:pt x="453" y="3375"/>
                </a:lnTo>
                <a:lnTo>
                  <a:pt x="448" y="3413"/>
                </a:lnTo>
                <a:lnTo>
                  <a:pt x="447" y="3456"/>
                </a:lnTo>
                <a:lnTo>
                  <a:pt x="448" y="3499"/>
                </a:lnTo>
                <a:lnTo>
                  <a:pt x="453" y="3537"/>
                </a:lnTo>
                <a:lnTo>
                  <a:pt x="460" y="3570"/>
                </a:lnTo>
                <a:lnTo>
                  <a:pt x="469" y="3599"/>
                </a:lnTo>
                <a:lnTo>
                  <a:pt x="479" y="3625"/>
                </a:lnTo>
                <a:lnTo>
                  <a:pt x="491" y="3648"/>
                </a:lnTo>
                <a:lnTo>
                  <a:pt x="503" y="3672"/>
                </a:lnTo>
                <a:lnTo>
                  <a:pt x="515" y="3696"/>
                </a:lnTo>
                <a:lnTo>
                  <a:pt x="525" y="3719"/>
                </a:lnTo>
                <a:lnTo>
                  <a:pt x="535" y="3745"/>
                </a:lnTo>
                <a:lnTo>
                  <a:pt x="545" y="3774"/>
                </a:lnTo>
                <a:lnTo>
                  <a:pt x="552" y="3807"/>
                </a:lnTo>
                <a:lnTo>
                  <a:pt x="556" y="3845"/>
                </a:lnTo>
                <a:lnTo>
                  <a:pt x="558" y="3888"/>
                </a:lnTo>
                <a:lnTo>
                  <a:pt x="556" y="3931"/>
                </a:lnTo>
                <a:lnTo>
                  <a:pt x="552" y="3969"/>
                </a:lnTo>
                <a:lnTo>
                  <a:pt x="545" y="4002"/>
                </a:lnTo>
                <a:lnTo>
                  <a:pt x="535" y="4031"/>
                </a:lnTo>
                <a:lnTo>
                  <a:pt x="525" y="4057"/>
                </a:lnTo>
                <a:lnTo>
                  <a:pt x="515" y="4080"/>
                </a:lnTo>
                <a:lnTo>
                  <a:pt x="503" y="4104"/>
                </a:lnTo>
                <a:lnTo>
                  <a:pt x="491" y="4128"/>
                </a:lnTo>
                <a:lnTo>
                  <a:pt x="479" y="4151"/>
                </a:lnTo>
                <a:lnTo>
                  <a:pt x="469" y="4177"/>
                </a:lnTo>
                <a:lnTo>
                  <a:pt x="460" y="4206"/>
                </a:lnTo>
                <a:lnTo>
                  <a:pt x="453" y="4239"/>
                </a:lnTo>
                <a:lnTo>
                  <a:pt x="448" y="4277"/>
                </a:lnTo>
                <a:lnTo>
                  <a:pt x="447" y="4320"/>
                </a:lnTo>
                <a:lnTo>
                  <a:pt x="0" y="4320"/>
                </a:lnTo>
                <a:lnTo>
                  <a:pt x="0" y="0"/>
                </a:lnTo>
                <a:close/>
              </a:path>
            </a:pathLst>
          </a:custGeom>
          <a:solidFill>
            <a:schemeClr val="tx2"/>
          </a:solidFill>
          <a:ln w="0">
            <a:noFill/>
            <a:prstDash val="solid"/>
            <a:round/>
            <a:headEnd/>
            <a:tailEnd/>
          </a:ln>
        </p:spPr>
      </p:sp>
      <p:sp>
        <p:nvSpPr>
          <p:cNvPr id="3" name="Content Placeholder 2">
            <a:extLst>
              <a:ext uri="{FF2B5EF4-FFF2-40B4-BE49-F238E27FC236}">
                <a16:creationId xmlns:a16="http://schemas.microsoft.com/office/drawing/2014/main" id="{4D450445-A1A1-FEC1-8E29-8125E3BF6D21}"/>
              </a:ext>
            </a:extLst>
          </p:cNvPr>
          <p:cNvSpPr>
            <a:spLocks noGrp="1"/>
          </p:cNvSpPr>
          <p:nvPr>
            <p:ph idx="1"/>
          </p:nvPr>
        </p:nvSpPr>
        <p:spPr>
          <a:xfrm>
            <a:off x="733909" y="923545"/>
            <a:ext cx="7916315" cy="3933167"/>
          </a:xfrm>
        </p:spPr>
        <p:txBody>
          <a:bodyPr>
            <a:noAutofit/>
          </a:bodyPr>
          <a:lstStyle/>
          <a:p>
            <a:pPr>
              <a:lnSpc>
                <a:spcPct val="100000"/>
              </a:lnSpc>
            </a:pPr>
            <a:r>
              <a:rPr lang="en-US" sz="1650" dirty="0">
                <a:solidFill>
                  <a:schemeClr val="tx1"/>
                </a:solidFill>
                <a:latin typeface="Times New Roman" panose="02020603050405020304" pitchFamily="18" charset="0"/>
                <a:cs typeface="Times New Roman" panose="02020603050405020304" pitchFamily="18" charset="0"/>
              </a:rPr>
              <a:t>As an academic society we do a wide variety of different academic socials to help support you when starting academic work at university</a:t>
            </a:r>
          </a:p>
          <a:p>
            <a:pPr>
              <a:lnSpc>
                <a:spcPct val="100000"/>
              </a:lnSpc>
            </a:pPr>
            <a:r>
              <a:rPr lang="en-US" sz="1650" dirty="0">
                <a:solidFill>
                  <a:schemeClr val="tx1"/>
                </a:solidFill>
                <a:latin typeface="Times New Roman" panose="02020603050405020304" pitchFamily="18" charset="0"/>
                <a:cs typeface="Times New Roman" panose="02020603050405020304" pitchFamily="18" charset="0"/>
              </a:rPr>
              <a:t>We also have a Facebook group called, ‘Pass the Book’ which allows students to sell any old module texts they may have and do not want anymore for a much cheaper price!</a:t>
            </a:r>
          </a:p>
          <a:p>
            <a:pPr>
              <a:lnSpc>
                <a:spcPct val="100000"/>
              </a:lnSpc>
            </a:pPr>
            <a:r>
              <a:rPr lang="en-US" sz="1650" dirty="0">
                <a:solidFill>
                  <a:schemeClr val="tx1"/>
                </a:solidFill>
                <a:latin typeface="Times New Roman" panose="02020603050405020304" pitchFamily="18" charset="0"/>
                <a:cs typeface="Times New Roman" panose="02020603050405020304" pitchFamily="18" charset="0"/>
              </a:rPr>
              <a:t>We hold study sessions both on campus and in Leamington as well as holding essay QnA’s where you can ask our exec, primarily the academic aid, any questions you may have surrounding writing university assignments</a:t>
            </a:r>
          </a:p>
          <a:p>
            <a:pPr>
              <a:lnSpc>
                <a:spcPct val="100000"/>
              </a:lnSpc>
            </a:pPr>
            <a:r>
              <a:rPr lang="en-US" sz="1650" dirty="0">
                <a:solidFill>
                  <a:schemeClr val="tx1"/>
                </a:solidFill>
                <a:latin typeface="Times New Roman" panose="02020603050405020304" pitchFamily="18" charset="0"/>
                <a:cs typeface="Times New Roman" panose="02020603050405020304" pitchFamily="18" charset="0"/>
              </a:rPr>
              <a:t>We have also put together a fresher starter pack surrounding academics which can be found by following the link in our Instagram bio. </a:t>
            </a:r>
          </a:p>
        </p:txBody>
      </p:sp>
      <p:sp>
        <p:nvSpPr>
          <p:cNvPr id="14" name="Rectangle 13">
            <a:extLst>
              <a:ext uri="{FF2B5EF4-FFF2-40B4-BE49-F238E27FC236}">
                <a16:creationId xmlns:a16="http://schemas.microsoft.com/office/drawing/2014/main" id="{28A7DA0B-D1CC-428A-941E-C31E8E7BD4A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931402" y="0"/>
            <a:ext cx="212598" cy="51435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pic>
        <p:nvPicPr>
          <p:cNvPr id="7" name="Picture 6">
            <a:extLst>
              <a:ext uri="{FF2B5EF4-FFF2-40B4-BE49-F238E27FC236}">
                <a16:creationId xmlns:a16="http://schemas.microsoft.com/office/drawing/2014/main" id="{D992648E-7C0A-3019-B6E8-62CF04FE1C36}"/>
              </a:ext>
            </a:extLst>
          </p:cNvPr>
          <p:cNvPicPr>
            <a:picLocks noChangeAspect="1"/>
          </p:cNvPicPr>
          <p:nvPr/>
        </p:nvPicPr>
        <p:blipFill>
          <a:blip r:embed="rId2"/>
          <a:stretch>
            <a:fillRect/>
          </a:stretch>
        </p:blipFill>
        <p:spPr>
          <a:xfrm>
            <a:off x="6484630" y="11904"/>
            <a:ext cx="2398754" cy="911641"/>
          </a:xfrm>
          <a:prstGeom prst="rect">
            <a:avLst/>
          </a:prstGeom>
        </p:spPr>
      </p:pic>
    </p:spTree>
    <p:extLst>
      <p:ext uri="{BB962C8B-B14F-4D97-AF65-F5344CB8AC3E}">
        <p14:creationId xmlns:p14="http://schemas.microsoft.com/office/powerpoint/2010/main" val="122723618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A9E61C-6AB7-40D1-919D-1C227C4D3BCC}"/>
              </a:ext>
            </a:extLst>
          </p:cNvPr>
          <p:cNvSpPr>
            <a:spLocks noGrp="1"/>
          </p:cNvSpPr>
          <p:nvPr>
            <p:ph type="title"/>
          </p:nvPr>
        </p:nvSpPr>
        <p:spPr/>
        <p:txBody>
          <a:bodyPr/>
          <a:lstStyle/>
          <a:p>
            <a:r>
              <a:rPr lang="en-US" dirty="0"/>
              <a:t>Social</a:t>
            </a:r>
          </a:p>
        </p:txBody>
      </p:sp>
      <p:sp>
        <p:nvSpPr>
          <p:cNvPr id="3" name="Content Placeholder 2">
            <a:extLst>
              <a:ext uri="{FF2B5EF4-FFF2-40B4-BE49-F238E27FC236}">
                <a16:creationId xmlns:a16="http://schemas.microsoft.com/office/drawing/2014/main" id="{8EC71ACD-F7D0-9E17-F8F2-8792B5523054}"/>
              </a:ext>
            </a:extLst>
          </p:cNvPr>
          <p:cNvSpPr>
            <a:spLocks noGrp="1"/>
          </p:cNvSpPr>
          <p:nvPr>
            <p:ph idx="1"/>
          </p:nvPr>
        </p:nvSpPr>
        <p:spPr>
          <a:xfrm>
            <a:off x="703162" y="1006998"/>
            <a:ext cx="7869338" cy="4071395"/>
          </a:xfrm>
        </p:spPr>
        <p:txBody>
          <a:bodyPr>
            <a:normAutofit fontScale="77500" lnSpcReduction="20000"/>
          </a:bodyPr>
          <a:lstStyle/>
          <a:p>
            <a:r>
              <a:rPr lang="en-US" sz="1800" dirty="0">
                <a:solidFill>
                  <a:schemeClr val="tx1"/>
                </a:solidFill>
                <a:latin typeface="Times New Roman" panose="02020603050405020304" pitchFamily="18" charset="0"/>
                <a:cs typeface="Times New Roman" panose="02020603050405020304" pitchFamily="18" charset="0"/>
              </a:rPr>
              <a:t>Another major part of the society is the social side where every week we hold a variety of sober and non-sober socials but there is never any pressure to drink at any event</a:t>
            </a:r>
          </a:p>
          <a:p>
            <a:r>
              <a:rPr lang="en-US" sz="1800" dirty="0">
                <a:solidFill>
                  <a:schemeClr val="tx1"/>
                </a:solidFill>
                <a:latin typeface="Times New Roman" panose="02020603050405020304" pitchFamily="18" charset="0"/>
                <a:cs typeface="Times New Roman" panose="02020603050405020304" pitchFamily="18" charset="0"/>
              </a:rPr>
              <a:t>We always have at least one member of our exec who remain completely sober who can look after and help with any issues during the event</a:t>
            </a:r>
          </a:p>
          <a:p>
            <a:r>
              <a:rPr lang="en-US" sz="1800" dirty="0">
                <a:solidFill>
                  <a:schemeClr val="tx1"/>
                </a:solidFill>
                <a:latin typeface="Times New Roman" panose="02020603050405020304" pitchFamily="18" charset="0"/>
                <a:cs typeface="Times New Roman" panose="02020603050405020304" pitchFamily="18" charset="0"/>
              </a:rPr>
              <a:t>We also do charity events which are a great opportunity to raise money for amazing causes in fun ways</a:t>
            </a:r>
          </a:p>
          <a:p>
            <a:r>
              <a:rPr lang="en-US" sz="1800" dirty="0">
                <a:solidFill>
                  <a:schemeClr val="tx1"/>
                </a:solidFill>
                <a:latin typeface="Times New Roman" panose="02020603050405020304" pitchFamily="18" charset="0"/>
                <a:cs typeface="Times New Roman" panose="02020603050405020304" pitchFamily="18" charset="0"/>
              </a:rPr>
              <a:t>Every term we have welfare events which provide a safe space to come and destress or talk about how you’re feeling in a safe and supportive environment</a:t>
            </a:r>
          </a:p>
          <a:p>
            <a:r>
              <a:rPr lang="en-US" sz="1800" dirty="0">
                <a:solidFill>
                  <a:schemeClr val="tx1"/>
                </a:solidFill>
                <a:latin typeface="Times New Roman" panose="02020603050405020304" pitchFamily="18" charset="0"/>
                <a:cs typeface="Times New Roman" panose="02020603050405020304" pitchFamily="18" charset="0"/>
              </a:rPr>
              <a:t>Here are some examples of socials we do throughout the year:</a:t>
            </a:r>
          </a:p>
          <a:p>
            <a:r>
              <a:rPr lang="en-US" sz="1800" dirty="0">
                <a:solidFill>
                  <a:schemeClr val="tx1"/>
                </a:solidFill>
                <a:latin typeface="Times New Roman" panose="02020603050405020304" pitchFamily="18" charset="0"/>
                <a:cs typeface="Times New Roman" panose="02020603050405020304" pitchFamily="18" charset="0"/>
              </a:rPr>
              <a:t>Circles </a:t>
            </a:r>
          </a:p>
          <a:p>
            <a:r>
              <a:rPr lang="en-US" sz="1800" dirty="0">
                <a:solidFill>
                  <a:schemeClr val="tx1"/>
                </a:solidFill>
                <a:latin typeface="Times New Roman" panose="02020603050405020304" pitchFamily="18" charset="0"/>
                <a:cs typeface="Times New Roman" panose="02020603050405020304" pitchFamily="18" charset="0"/>
              </a:rPr>
              <a:t>Bar crawls</a:t>
            </a:r>
          </a:p>
          <a:p>
            <a:r>
              <a:rPr lang="en-US" sz="1800" dirty="0">
                <a:solidFill>
                  <a:schemeClr val="tx1"/>
                </a:solidFill>
                <a:latin typeface="Times New Roman" panose="02020603050405020304" pitchFamily="18" charset="0"/>
                <a:cs typeface="Times New Roman" panose="02020603050405020304" pitchFamily="18" charset="0"/>
              </a:rPr>
              <a:t>Scavenger hunts</a:t>
            </a:r>
          </a:p>
          <a:p>
            <a:r>
              <a:rPr lang="en-US" sz="1800" dirty="0">
                <a:solidFill>
                  <a:schemeClr val="tx1"/>
                </a:solidFill>
                <a:latin typeface="Times New Roman" panose="02020603050405020304" pitchFamily="18" charset="0"/>
                <a:cs typeface="Times New Roman" panose="02020603050405020304" pitchFamily="18" charset="0"/>
              </a:rPr>
              <a:t>Day trips</a:t>
            </a:r>
          </a:p>
          <a:p>
            <a:r>
              <a:rPr lang="en-US" sz="1800" dirty="0">
                <a:solidFill>
                  <a:schemeClr val="tx1"/>
                </a:solidFill>
                <a:latin typeface="Times New Roman" panose="02020603050405020304" pitchFamily="18" charset="0"/>
                <a:cs typeface="Times New Roman" panose="02020603050405020304" pitchFamily="18" charset="0"/>
              </a:rPr>
              <a:t>Bowling</a:t>
            </a:r>
          </a:p>
          <a:p>
            <a:r>
              <a:rPr lang="en-US" sz="1800" dirty="0">
                <a:solidFill>
                  <a:schemeClr val="tx1"/>
                </a:solidFill>
                <a:latin typeface="Times New Roman" panose="02020603050405020304" pitchFamily="18" charset="0"/>
                <a:cs typeface="Times New Roman" panose="02020603050405020304" pitchFamily="18" charset="0"/>
              </a:rPr>
              <a:t>Movie nights</a:t>
            </a:r>
          </a:p>
          <a:p>
            <a:r>
              <a:rPr lang="en-US" sz="1800" dirty="0">
                <a:solidFill>
                  <a:schemeClr val="tx1"/>
                </a:solidFill>
                <a:latin typeface="Times New Roman" panose="02020603050405020304" pitchFamily="18" charset="0"/>
                <a:cs typeface="Times New Roman" panose="02020603050405020304" pitchFamily="18" charset="0"/>
              </a:rPr>
              <a:t>Charity sports day</a:t>
            </a:r>
          </a:p>
          <a:p>
            <a:r>
              <a:rPr lang="en-US" sz="1800" dirty="0">
                <a:solidFill>
                  <a:schemeClr val="tx1"/>
                </a:solidFill>
                <a:latin typeface="Times New Roman" panose="02020603050405020304" pitchFamily="18" charset="0"/>
                <a:cs typeface="Times New Roman" panose="02020603050405020304" pitchFamily="18" charset="0"/>
              </a:rPr>
              <a:t>Welfare walks and meditation sessions</a:t>
            </a:r>
          </a:p>
          <a:p>
            <a:endParaRPr lang="en-US" dirty="0"/>
          </a:p>
        </p:txBody>
      </p:sp>
      <p:pic>
        <p:nvPicPr>
          <p:cNvPr id="5" name="Picture 4">
            <a:extLst>
              <a:ext uri="{FF2B5EF4-FFF2-40B4-BE49-F238E27FC236}">
                <a16:creationId xmlns:a16="http://schemas.microsoft.com/office/drawing/2014/main" id="{BB5870B0-5FD1-DCB5-D424-2B8C8C809408}"/>
              </a:ext>
            </a:extLst>
          </p:cNvPr>
          <p:cNvPicPr>
            <a:picLocks noChangeAspect="1"/>
          </p:cNvPicPr>
          <p:nvPr/>
        </p:nvPicPr>
        <p:blipFill>
          <a:blip r:embed="rId2"/>
          <a:stretch>
            <a:fillRect/>
          </a:stretch>
        </p:blipFill>
        <p:spPr>
          <a:xfrm>
            <a:off x="5761600" y="0"/>
            <a:ext cx="2810900" cy="1068276"/>
          </a:xfrm>
          <a:prstGeom prst="rect">
            <a:avLst/>
          </a:prstGeom>
        </p:spPr>
      </p:pic>
    </p:spTree>
    <p:extLst>
      <p:ext uri="{BB962C8B-B14F-4D97-AF65-F5344CB8AC3E}">
        <p14:creationId xmlns:p14="http://schemas.microsoft.com/office/powerpoint/2010/main" val="264811706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D464AD-0BE1-8BE1-8E1E-E2CE92F6DFB3}"/>
              </a:ext>
            </a:extLst>
          </p:cNvPr>
          <p:cNvSpPr>
            <a:spLocks noGrp="1"/>
          </p:cNvSpPr>
          <p:nvPr>
            <p:ph type="title"/>
          </p:nvPr>
        </p:nvSpPr>
        <p:spPr/>
        <p:txBody>
          <a:bodyPr/>
          <a:lstStyle/>
          <a:p>
            <a:r>
              <a:rPr lang="en-US" dirty="0"/>
              <a:t>Creative</a:t>
            </a:r>
          </a:p>
        </p:txBody>
      </p:sp>
      <p:sp>
        <p:nvSpPr>
          <p:cNvPr id="3" name="Content Placeholder 2">
            <a:extLst>
              <a:ext uri="{FF2B5EF4-FFF2-40B4-BE49-F238E27FC236}">
                <a16:creationId xmlns:a16="http://schemas.microsoft.com/office/drawing/2014/main" id="{13005502-679F-5298-801C-BD4D17A1AF2C}"/>
              </a:ext>
            </a:extLst>
          </p:cNvPr>
          <p:cNvSpPr>
            <a:spLocks noGrp="1"/>
          </p:cNvSpPr>
          <p:nvPr>
            <p:ph idx="1"/>
          </p:nvPr>
        </p:nvSpPr>
        <p:spPr>
          <a:xfrm>
            <a:off x="938758" y="1115569"/>
            <a:ext cx="7633742" cy="3657600"/>
          </a:xfrm>
        </p:spPr>
        <p:txBody>
          <a:bodyPr>
            <a:normAutofit/>
          </a:bodyPr>
          <a:lstStyle/>
          <a:p>
            <a:r>
              <a:rPr lang="en-US" sz="1950" dirty="0">
                <a:solidFill>
                  <a:schemeClr val="tx1"/>
                </a:solidFill>
                <a:latin typeface="Times New Roman" panose="02020603050405020304" pitchFamily="18" charset="0"/>
                <a:cs typeface="Times New Roman" panose="02020603050405020304" pitchFamily="18" charset="0"/>
              </a:rPr>
              <a:t>The third aspect of our society is the creative side</a:t>
            </a:r>
          </a:p>
          <a:p>
            <a:r>
              <a:rPr lang="en-US" sz="1950" dirty="0">
                <a:solidFill>
                  <a:schemeClr val="tx1"/>
                </a:solidFill>
                <a:latin typeface="Times New Roman" panose="02020603050405020304" pitchFamily="18" charset="0"/>
                <a:cs typeface="Times New Roman" panose="02020603050405020304" pitchFamily="18" charset="0"/>
              </a:rPr>
              <a:t>We create an open and welcoming environment for anyone who wants to express their creativity </a:t>
            </a:r>
            <a:r>
              <a:rPr lang="en-US" sz="1950">
                <a:solidFill>
                  <a:schemeClr val="tx1"/>
                </a:solidFill>
                <a:latin typeface="Times New Roman" panose="02020603050405020304" pitchFamily="18" charset="0"/>
                <a:cs typeface="Times New Roman" panose="02020603050405020304" pitchFamily="18" charset="0"/>
              </a:rPr>
              <a:t>regardless of </a:t>
            </a:r>
            <a:r>
              <a:rPr lang="en-US" sz="1950" dirty="0">
                <a:solidFill>
                  <a:schemeClr val="tx1"/>
                </a:solidFill>
                <a:latin typeface="Times New Roman" panose="02020603050405020304" pitchFamily="18" charset="0"/>
                <a:cs typeface="Times New Roman" panose="02020603050405020304" pitchFamily="18" charset="0"/>
              </a:rPr>
              <a:t>degree subject or experience</a:t>
            </a:r>
          </a:p>
          <a:p>
            <a:r>
              <a:rPr lang="en-US" sz="1950" dirty="0">
                <a:solidFill>
                  <a:schemeClr val="tx1"/>
                </a:solidFill>
                <a:latin typeface="Times New Roman" panose="02020603050405020304" pitchFamily="18" charset="0"/>
                <a:cs typeface="Times New Roman" panose="02020603050405020304" pitchFamily="18" charset="0"/>
              </a:rPr>
              <a:t>There is no pressure to perform, you can always just come and watch </a:t>
            </a:r>
          </a:p>
          <a:p>
            <a:r>
              <a:rPr lang="en-US" sz="1950" dirty="0">
                <a:solidFill>
                  <a:schemeClr val="tx1"/>
                </a:solidFill>
                <a:latin typeface="Times New Roman" panose="02020603050405020304" pitchFamily="18" charset="0"/>
                <a:cs typeface="Times New Roman" panose="02020603050405020304" pitchFamily="18" charset="0"/>
              </a:rPr>
              <a:t>Here are some examples of creative events we do:</a:t>
            </a:r>
          </a:p>
          <a:p>
            <a:r>
              <a:rPr lang="en-US" sz="1950" dirty="0">
                <a:solidFill>
                  <a:schemeClr val="tx1"/>
                </a:solidFill>
                <a:latin typeface="Times New Roman" panose="02020603050405020304" pitchFamily="18" charset="0"/>
                <a:cs typeface="Times New Roman" panose="02020603050405020304" pitchFamily="18" charset="0"/>
              </a:rPr>
              <a:t>Open mic nights</a:t>
            </a:r>
          </a:p>
          <a:p>
            <a:r>
              <a:rPr lang="en-US" sz="1950" dirty="0">
                <a:solidFill>
                  <a:schemeClr val="tx1"/>
                </a:solidFill>
                <a:latin typeface="Times New Roman" panose="02020603050405020304" pitchFamily="18" charset="0"/>
                <a:cs typeface="Times New Roman" panose="02020603050405020304" pitchFamily="18" charset="0"/>
              </a:rPr>
              <a:t>Creative collabs with other societies</a:t>
            </a:r>
          </a:p>
          <a:p>
            <a:r>
              <a:rPr lang="en-US" sz="1950" dirty="0">
                <a:solidFill>
                  <a:schemeClr val="tx1"/>
                </a:solidFill>
                <a:latin typeface="Times New Roman" panose="02020603050405020304" pitchFamily="18" charset="0"/>
                <a:cs typeface="Times New Roman" panose="02020603050405020304" pitchFamily="18" charset="0"/>
              </a:rPr>
              <a:t>Slam poetry evenings</a:t>
            </a:r>
          </a:p>
          <a:p>
            <a:r>
              <a:rPr lang="en-US" sz="1950" dirty="0">
                <a:solidFill>
                  <a:schemeClr val="tx1"/>
                </a:solidFill>
                <a:latin typeface="Times New Roman" panose="02020603050405020304" pitchFamily="18" charset="0"/>
                <a:cs typeface="Times New Roman" panose="02020603050405020304" pitchFamily="18" charset="0"/>
              </a:rPr>
              <a:t>Creative collage sessions</a:t>
            </a:r>
          </a:p>
          <a:p>
            <a:endParaRPr lang="en-US" dirty="0"/>
          </a:p>
        </p:txBody>
      </p:sp>
      <p:pic>
        <p:nvPicPr>
          <p:cNvPr id="4" name="Picture 3">
            <a:extLst>
              <a:ext uri="{FF2B5EF4-FFF2-40B4-BE49-F238E27FC236}">
                <a16:creationId xmlns:a16="http://schemas.microsoft.com/office/drawing/2014/main" id="{57841F6A-79AD-2709-E8F5-806EC6F40795}"/>
              </a:ext>
            </a:extLst>
          </p:cNvPr>
          <p:cNvPicPr>
            <a:picLocks noChangeAspect="1"/>
          </p:cNvPicPr>
          <p:nvPr/>
        </p:nvPicPr>
        <p:blipFill>
          <a:blip r:embed="rId2"/>
          <a:stretch>
            <a:fillRect/>
          </a:stretch>
        </p:blipFill>
        <p:spPr>
          <a:xfrm>
            <a:off x="6068029" y="126561"/>
            <a:ext cx="2632031" cy="1000298"/>
          </a:xfrm>
          <a:prstGeom prst="rect">
            <a:avLst/>
          </a:prstGeom>
        </p:spPr>
      </p:pic>
    </p:spTree>
    <p:extLst>
      <p:ext uri="{BB962C8B-B14F-4D97-AF65-F5344CB8AC3E}">
        <p14:creationId xmlns:p14="http://schemas.microsoft.com/office/powerpoint/2010/main" val="297102227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3"/>
          </p:nvPr>
        </p:nvSpPr>
        <p:spPr>
          <a:xfrm>
            <a:off x="378766" y="1368170"/>
            <a:ext cx="8386468" cy="3257129"/>
          </a:xfrm>
        </p:spPr>
        <p:txBody>
          <a:bodyPr/>
          <a:lstStyle/>
          <a:p>
            <a:r>
              <a:rPr lang="en-GB" sz="1400" dirty="0">
                <a:latin typeface="Arial" panose="020B0604020202020204" pitchFamily="34" charset="0"/>
                <a:ea typeface="Times New Roman" panose="02020603050405020304" pitchFamily="18" charset="0"/>
              </a:rPr>
              <a:t>Introduction: Dr Sarah Wood</a:t>
            </a:r>
          </a:p>
          <a:p>
            <a:r>
              <a:rPr lang="en-GB" sz="1400" b="1" dirty="0">
                <a:latin typeface="Arial" panose="020B0604020202020204" pitchFamily="34" charset="0"/>
                <a:ea typeface="Times New Roman" panose="02020603050405020304" pitchFamily="18" charset="0"/>
              </a:rPr>
              <a:t>Students’ Union</a:t>
            </a:r>
          </a:p>
          <a:p>
            <a:r>
              <a:rPr lang="en-GB" sz="1400" b="1" dirty="0">
                <a:latin typeface="Arial" panose="020B0604020202020204" pitchFamily="34" charset="0"/>
                <a:ea typeface="Times New Roman" panose="02020603050405020304" pitchFamily="18" charset="0"/>
              </a:rPr>
              <a:t>Student-Staff Liaison Committee: </a:t>
            </a:r>
            <a:r>
              <a:rPr lang="en-GB" sz="1400" dirty="0">
                <a:latin typeface="Arial" panose="020B0604020202020204" pitchFamily="34" charset="0"/>
                <a:ea typeface="Times New Roman" panose="02020603050405020304" pitchFamily="18" charset="0"/>
              </a:rPr>
              <a:t>Dr Sarah Wood and Emma Baker</a:t>
            </a:r>
          </a:p>
          <a:p>
            <a:r>
              <a:rPr lang="en-GB" sz="1400" b="1" dirty="0">
                <a:latin typeface="Arial" panose="020B0604020202020204" pitchFamily="34" charset="0"/>
                <a:ea typeface="Times New Roman" panose="02020603050405020304" pitchFamily="18" charset="0"/>
              </a:rPr>
              <a:t>Lit Soc: </a:t>
            </a:r>
            <a:r>
              <a:rPr lang="en-GB" sz="1400" dirty="0">
                <a:latin typeface="Arial" panose="020B0604020202020204" pitchFamily="34" charset="0"/>
                <a:ea typeface="Times New Roman" panose="02020603050405020304" pitchFamily="18" charset="0"/>
              </a:rPr>
              <a:t>Benjamin </a:t>
            </a:r>
            <a:r>
              <a:rPr lang="en-GB" sz="1400" dirty="0" err="1">
                <a:latin typeface="Arial" panose="020B0604020202020204" pitchFamily="34" charset="0"/>
                <a:ea typeface="Times New Roman" panose="02020603050405020304" pitchFamily="18" charset="0"/>
              </a:rPr>
              <a:t>Gavelle</a:t>
            </a:r>
            <a:endParaRPr lang="en-GB" sz="1400" dirty="0">
              <a:latin typeface="Arial" panose="020B0604020202020204" pitchFamily="34" charset="0"/>
              <a:ea typeface="Times New Roman" panose="02020603050405020304" pitchFamily="18" charset="0"/>
            </a:endParaRPr>
          </a:p>
          <a:p>
            <a:r>
              <a:rPr lang="en-GB" sz="1400" b="1" dirty="0">
                <a:latin typeface="Arial" panose="020B0604020202020204" pitchFamily="34" charset="0"/>
                <a:ea typeface="Times New Roman" panose="02020603050405020304" pitchFamily="18" charset="0"/>
              </a:rPr>
              <a:t>Widening Participation and Transformations</a:t>
            </a:r>
            <a:r>
              <a:rPr lang="en-GB" sz="1400" dirty="0">
                <a:latin typeface="Arial" panose="020B0604020202020204" pitchFamily="34" charset="0"/>
                <a:ea typeface="Times New Roman" panose="02020603050405020304" pitchFamily="18" charset="0"/>
              </a:rPr>
              <a:t>: Charlotte Pearce, Bethan Davies, Maryam </a:t>
            </a:r>
            <a:r>
              <a:rPr lang="en-GB" sz="1400" dirty="0" err="1">
                <a:latin typeface="Arial" panose="020B0604020202020204" pitchFamily="34" charset="0"/>
                <a:ea typeface="Times New Roman" panose="02020603050405020304" pitchFamily="18" charset="0"/>
              </a:rPr>
              <a:t>Khonat</a:t>
            </a:r>
            <a:endParaRPr lang="en-GB" sz="1400" dirty="0">
              <a:latin typeface="Arial" panose="020B0604020202020204" pitchFamily="34" charset="0"/>
              <a:ea typeface="Times New Roman" panose="02020603050405020304" pitchFamily="18" charset="0"/>
            </a:endParaRPr>
          </a:p>
          <a:p>
            <a:r>
              <a:rPr lang="en-GB" sz="1400" b="1" dirty="0">
                <a:latin typeface="Arial" panose="020B0604020202020204" pitchFamily="34" charset="0"/>
                <a:ea typeface="Times New Roman" panose="02020603050405020304" pitchFamily="18" charset="0"/>
              </a:rPr>
              <a:t>Equality, Diversity, Inclusion: </a:t>
            </a:r>
            <a:r>
              <a:rPr lang="en-GB" sz="1400" dirty="0">
                <a:latin typeface="Arial" panose="020B0604020202020204" pitchFamily="34" charset="0"/>
                <a:ea typeface="Times New Roman" panose="02020603050405020304" pitchFamily="18" charset="0"/>
              </a:rPr>
              <a:t>Dr Emma Francis</a:t>
            </a:r>
            <a:endParaRPr lang="en-GB" sz="1400" dirty="0">
              <a:latin typeface="Times New Roman" panose="02020603050405020304" pitchFamily="18" charset="0"/>
              <a:ea typeface="Times New Roman" panose="02020603050405020304" pitchFamily="18" charset="0"/>
            </a:endParaRPr>
          </a:p>
          <a:p>
            <a:r>
              <a:rPr lang="en-GB" sz="1400" b="1" dirty="0">
                <a:latin typeface="Arial" panose="020B0604020202020204" pitchFamily="34" charset="0"/>
                <a:ea typeface="Times New Roman" panose="02020603050405020304" pitchFamily="18" charset="0"/>
              </a:rPr>
              <a:t>Subject-related initiatives: </a:t>
            </a:r>
            <a:r>
              <a:rPr lang="en-GB" sz="1400" dirty="0">
                <a:latin typeface="Arial" panose="020B0604020202020204" pitchFamily="34" charset="0"/>
                <a:ea typeface="Times New Roman" panose="02020603050405020304" pitchFamily="18" charset="0"/>
              </a:rPr>
              <a:t>Decolonising the Curriculum (Dr Emma Francis)</a:t>
            </a:r>
            <a:endParaRPr lang="en-GB" sz="1400" dirty="0">
              <a:effectLst/>
              <a:latin typeface="Arial" panose="020B0604020202020204" pitchFamily="34" charset="0"/>
              <a:ea typeface="Times New Roman" panose="02020603050405020304" pitchFamily="18" charset="0"/>
            </a:endParaRPr>
          </a:p>
          <a:p>
            <a:r>
              <a:rPr lang="en-GB" sz="1400" b="1" dirty="0">
                <a:effectLst/>
                <a:latin typeface="Arial" panose="020B0604020202020204" pitchFamily="34" charset="0"/>
                <a:ea typeface="Times New Roman" panose="02020603050405020304" pitchFamily="18" charset="0"/>
              </a:rPr>
              <a:t>Q&amp;A</a:t>
            </a:r>
            <a:endParaRPr lang="en-GB" sz="1400" b="1" dirty="0">
              <a:effectLst/>
              <a:latin typeface="Times New Roman" panose="02020603050405020304" pitchFamily="18" charset="0"/>
              <a:ea typeface="Times New Roman" panose="02020603050405020304" pitchFamily="18" charset="0"/>
            </a:endParaRPr>
          </a:p>
        </p:txBody>
      </p:sp>
      <p:sp>
        <p:nvSpPr>
          <p:cNvPr id="5" name="Text Placeholder 4"/>
          <p:cNvSpPr>
            <a:spLocks noGrp="1"/>
          </p:cNvSpPr>
          <p:nvPr>
            <p:ph type="body" sz="quarter" idx="14"/>
          </p:nvPr>
        </p:nvSpPr>
        <p:spPr>
          <a:xfrm>
            <a:off x="235087" y="518201"/>
            <a:ext cx="5373684" cy="380867"/>
          </a:xfrm>
        </p:spPr>
        <p:txBody>
          <a:bodyPr/>
          <a:lstStyle/>
          <a:p>
            <a:r>
              <a:rPr lang="en-US" dirty="0">
                <a:solidFill>
                  <a:schemeClr val="bg1"/>
                </a:solidFill>
              </a:rPr>
              <a:t>Outline</a:t>
            </a:r>
          </a:p>
          <a:p>
            <a:endParaRPr lang="en-US" dirty="0"/>
          </a:p>
        </p:txBody>
      </p:sp>
    </p:spTree>
    <p:extLst>
      <p:ext uri="{BB962C8B-B14F-4D97-AF65-F5344CB8AC3E}">
        <p14:creationId xmlns:p14="http://schemas.microsoft.com/office/powerpoint/2010/main" val="73862446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6AD4B0-77B5-2A4C-5504-5B21368992A3}"/>
              </a:ext>
            </a:extLst>
          </p:cNvPr>
          <p:cNvSpPr>
            <a:spLocks noGrp="1"/>
          </p:cNvSpPr>
          <p:nvPr>
            <p:ph type="title"/>
          </p:nvPr>
        </p:nvSpPr>
        <p:spPr/>
        <p:txBody>
          <a:bodyPr>
            <a:normAutofit fontScale="90000"/>
          </a:bodyPr>
          <a:lstStyle/>
          <a:p>
            <a:r>
              <a:rPr lang="en-US" dirty="0"/>
              <a:t>Bigger things we are doing this year</a:t>
            </a:r>
          </a:p>
        </p:txBody>
      </p:sp>
      <p:sp>
        <p:nvSpPr>
          <p:cNvPr id="3" name="Content Placeholder 2">
            <a:extLst>
              <a:ext uri="{FF2B5EF4-FFF2-40B4-BE49-F238E27FC236}">
                <a16:creationId xmlns:a16="http://schemas.microsoft.com/office/drawing/2014/main" id="{705942E1-83E7-12B3-600D-37E18C26E270}"/>
              </a:ext>
            </a:extLst>
          </p:cNvPr>
          <p:cNvSpPr>
            <a:spLocks noGrp="1"/>
          </p:cNvSpPr>
          <p:nvPr>
            <p:ph idx="1"/>
          </p:nvPr>
        </p:nvSpPr>
        <p:spPr>
          <a:xfrm>
            <a:off x="938758" y="1405888"/>
            <a:ext cx="7633742" cy="3737612"/>
          </a:xfrm>
        </p:spPr>
        <p:txBody>
          <a:bodyPr>
            <a:normAutofit fontScale="92500" lnSpcReduction="20000"/>
          </a:bodyPr>
          <a:lstStyle/>
          <a:p>
            <a:r>
              <a:rPr lang="en-US" sz="1800" dirty="0">
                <a:solidFill>
                  <a:schemeClr val="tx1"/>
                </a:solidFill>
                <a:latin typeface="Times New Roman" panose="02020603050405020304" pitchFamily="18" charset="0"/>
                <a:cs typeface="Times New Roman" panose="02020603050405020304" pitchFamily="18" charset="0"/>
              </a:rPr>
              <a:t>Family scheme – a small group of first years are placed with two older students so they can ask any questions and have an immediate point of contact for any concerns surrounding university work </a:t>
            </a:r>
          </a:p>
          <a:p>
            <a:r>
              <a:rPr lang="en-US" sz="1800" dirty="0">
                <a:solidFill>
                  <a:schemeClr val="tx1"/>
                </a:solidFill>
                <a:latin typeface="Times New Roman" panose="02020603050405020304" pitchFamily="18" charset="0"/>
                <a:cs typeface="Times New Roman" panose="02020603050405020304" pitchFamily="18" charset="0"/>
              </a:rPr>
              <a:t>We are looking in to putting together a LitSoc anthology of different creative pieces to highlight the immense creativity we have as a society</a:t>
            </a:r>
          </a:p>
          <a:p>
            <a:r>
              <a:rPr lang="en-US" sz="1800" dirty="0">
                <a:solidFill>
                  <a:schemeClr val="tx1"/>
                </a:solidFill>
                <a:latin typeface="Times New Roman" panose="02020603050405020304" pitchFamily="18" charset="0"/>
                <a:cs typeface="Times New Roman" panose="02020603050405020304" pitchFamily="18" charset="0"/>
              </a:rPr>
              <a:t>Tour – for the first time since the pandemic we are going on tour!</a:t>
            </a:r>
          </a:p>
          <a:p>
            <a:r>
              <a:rPr lang="en-US" sz="1800" dirty="0">
                <a:solidFill>
                  <a:schemeClr val="tx1"/>
                </a:solidFill>
                <a:latin typeface="Times New Roman" panose="02020603050405020304" pitchFamily="18" charset="0"/>
                <a:cs typeface="Times New Roman" panose="02020603050405020304" pitchFamily="18" charset="0"/>
              </a:rPr>
              <a:t>The annual ball – a great opportunity to come and celebrate the end of the year with all your friends</a:t>
            </a:r>
          </a:p>
          <a:p>
            <a:r>
              <a:rPr lang="en-US" sz="1800" dirty="0">
                <a:solidFill>
                  <a:schemeClr val="tx1"/>
                </a:solidFill>
                <a:latin typeface="Times New Roman" panose="02020603050405020304" pitchFamily="18" charset="0"/>
                <a:cs typeface="Times New Roman" panose="02020603050405020304" pitchFamily="18" charset="0"/>
              </a:rPr>
              <a:t>We are putting together a termly/monthly book club and the books we decide to talk about will be voted for via polls on our story</a:t>
            </a:r>
          </a:p>
          <a:p>
            <a:r>
              <a:rPr lang="en-US" sz="1800" dirty="0">
                <a:solidFill>
                  <a:schemeClr val="tx1"/>
                </a:solidFill>
                <a:latin typeface="Times New Roman" panose="02020603050405020304" pitchFamily="18" charset="0"/>
                <a:cs typeface="Times New Roman" panose="02020603050405020304" pitchFamily="18" charset="0"/>
              </a:rPr>
              <a:t>Recruiting Fresher Reps – this is a great opportunity to become a part of the exec and act as a spokesperson for your year and to express any ideas you may have surrounding </a:t>
            </a:r>
            <a:r>
              <a:rPr lang="en-US" sz="1800" dirty="0" err="1">
                <a:solidFill>
                  <a:schemeClr val="tx1"/>
                </a:solidFill>
                <a:latin typeface="Times New Roman" panose="02020603050405020304" pitchFamily="18" charset="0"/>
                <a:cs typeface="Times New Roman" panose="02020603050405020304" pitchFamily="18" charset="0"/>
              </a:rPr>
              <a:t>Litsoc</a:t>
            </a:r>
            <a:r>
              <a:rPr lang="en-US" sz="1800" dirty="0">
                <a:solidFill>
                  <a:schemeClr val="tx1"/>
                </a:solidFill>
                <a:latin typeface="Times New Roman" panose="02020603050405020304" pitchFamily="18" charset="0"/>
                <a:cs typeface="Times New Roman" panose="02020603050405020304" pitchFamily="18" charset="0"/>
              </a:rPr>
              <a:t>. </a:t>
            </a:r>
          </a:p>
        </p:txBody>
      </p:sp>
    </p:spTree>
    <p:extLst>
      <p:ext uri="{BB962C8B-B14F-4D97-AF65-F5344CB8AC3E}">
        <p14:creationId xmlns:p14="http://schemas.microsoft.com/office/powerpoint/2010/main" val="329503893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useBgFill="1">
        <p:nvSpPr>
          <p:cNvPr id="17" name="Rectangle 16">
            <a:extLst>
              <a:ext uri="{FF2B5EF4-FFF2-40B4-BE49-F238E27FC236}">
                <a16:creationId xmlns:a16="http://schemas.microsoft.com/office/drawing/2014/main" id="{287D9197-4A85-4276-8FC4-67873E20750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0" y="0"/>
            <a:ext cx="9144000" cy="51435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68580" tIns="34290" rIns="68580" bIns="3429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defTabSz="685800"/>
            <a:endParaRPr lang="en-US" sz="1350" dirty="0">
              <a:solidFill>
                <a:srgbClr val="FFFFFF"/>
              </a:solidFill>
              <a:latin typeface="Gill Sans MT" panose="020B0502020104020203"/>
            </a:endParaRPr>
          </a:p>
        </p:txBody>
      </p:sp>
      <p:sp>
        <p:nvSpPr>
          <p:cNvPr id="19" name="Freeform 10">
            <a:extLst>
              <a:ext uri="{FF2B5EF4-FFF2-40B4-BE49-F238E27FC236}">
                <a16:creationId xmlns:a16="http://schemas.microsoft.com/office/drawing/2014/main" id="{01B5B487-A1DE-47E1-B06D-F13BBCCA780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0" y="0"/>
            <a:ext cx="5676900" cy="5143500"/>
          </a:xfrm>
          <a:custGeom>
            <a:avLst/>
            <a:gdLst>
              <a:gd name="connsiteX0" fmla="*/ 0 w 7569200"/>
              <a:gd name="connsiteY0" fmla="*/ 0 h 6858000"/>
              <a:gd name="connsiteX1" fmla="*/ 7389812 w 7569200"/>
              <a:gd name="connsiteY1" fmla="*/ 0 h 6858000"/>
              <a:gd name="connsiteX2" fmla="*/ 7394575 w 7569200"/>
              <a:gd name="connsiteY2" fmla="*/ 66675 h 6858000"/>
              <a:gd name="connsiteX3" fmla="*/ 7402512 w 7569200"/>
              <a:gd name="connsiteY3" fmla="*/ 122237 h 6858000"/>
              <a:gd name="connsiteX4" fmla="*/ 7412037 w 7569200"/>
              <a:gd name="connsiteY4" fmla="*/ 174625 h 6858000"/>
              <a:gd name="connsiteX5" fmla="*/ 7427912 w 7569200"/>
              <a:gd name="connsiteY5" fmla="*/ 217487 h 6858000"/>
              <a:gd name="connsiteX6" fmla="*/ 7443787 w 7569200"/>
              <a:gd name="connsiteY6" fmla="*/ 260350 h 6858000"/>
              <a:gd name="connsiteX7" fmla="*/ 7462837 w 7569200"/>
              <a:gd name="connsiteY7" fmla="*/ 296862 h 6858000"/>
              <a:gd name="connsiteX8" fmla="*/ 7481887 w 7569200"/>
              <a:gd name="connsiteY8" fmla="*/ 334962 h 6858000"/>
              <a:gd name="connsiteX9" fmla="*/ 7499350 w 7569200"/>
              <a:gd name="connsiteY9" fmla="*/ 369887 h 6858000"/>
              <a:gd name="connsiteX10" fmla="*/ 7516812 w 7569200"/>
              <a:gd name="connsiteY10" fmla="*/ 409575 h 6858000"/>
              <a:gd name="connsiteX11" fmla="*/ 7532687 w 7569200"/>
              <a:gd name="connsiteY11" fmla="*/ 450850 h 6858000"/>
              <a:gd name="connsiteX12" fmla="*/ 7546975 w 7569200"/>
              <a:gd name="connsiteY12" fmla="*/ 496887 h 6858000"/>
              <a:gd name="connsiteX13" fmla="*/ 7558087 w 7569200"/>
              <a:gd name="connsiteY13" fmla="*/ 546100 h 6858000"/>
              <a:gd name="connsiteX14" fmla="*/ 7566025 w 7569200"/>
              <a:gd name="connsiteY14" fmla="*/ 606425 h 6858000"/>
              <a:gd name="connsiteX15" fmla="*/ 7569200 w 7569200"/>
              <a:gd name="connsiteY15" fmla="*/ 673100 h 6858000"/>
              <a:gd name="connsiteX16" fmla="*/ 7566025 w 7569200"/>
              <a:gd name="connsiteY16" fmla="*/ 744537 h 6858000"/>
              <a:gd name="connsiteX17" fmla="*/ 7558087 w 7569200"/>
              <a:gd name="connsiteY17" fmla="*/ 801687 h 6858000"/>
              <a:gd name="connsiteX18" fmla="*/ 7546975 w 7569200"/>
              <a:gd name="connsiteY18" fmla="*/ 854075 h 6858000"/>
              <a:gd name="connsiteX19" fmla="*/ 7532687 w 7569200"/>
              <a:gd name="connsiteY19" fmla="*/ 901700 h 6858000"/>
              <a:gd name="connsiteX20" fmla="*/ 7516812 w 7569200"/>
              <a:gd name="connsiteY20" fmla="*/ 942975 h 6858000"/>
              <a:gd name="connsiteX21" fmla="*/ 7497762 w 7569200"/>
              <a:gd name="connsiteY21" fmla="*/ 981075 h 6858000"/>
              <a:gd name="connsiteX22" fmla="*/ 7478712 w 7569200"/>
              <a:gd name="connsiteY22" fmla="*/ 1017587 h 6858000"/>
              <a:gd name="connsiteX23" fmla="*/ 7459662 w 7569200"/>
              <a:gd name="connsiteY23" fmla="*/ 1055687 h 6858000"/>
              <a:gd name="connsiteX24" fmla="*/ 7442200 w 7569200"/>
              <a:gd name="connsiteY24" fmla="*/ 1095375 h 6858000"/>
              <a:gd name="connsiteX25" fmla="*/ 7424737 w 7569200"/>
              <a:gd name="connsiteY25" fmla="*/ 1136650 h 6858000"/>
              <a:gd name="connsiteX26" fmla="*/ 7410450 w 7569200"/>
              <a:gd name="connsiteY26" fmla="*/ 1182687 h 6858000"/>
              <a:gd name="connsiteX27" fmla="*/ 7400925 w 7569200"/>
              <a:gd name="connsiteY27" fmla="*/ 1235075 h 6858000"/>
              <a:gd name="connsiteX28" fmla="*/ 7391400 w 7569200"/>
              <a:gd name="connsiteY28" fmla="*/ 1295400 h 6858000"/>
              <a:gd name="connsiteX29" fmla="*/ 7389812 w 7569200"/>
              <a:gd name="connsiteY29" fmla="*/ 1363662 h 6858000"/>
              <a:gd name="connsiteX30" fmla="*/ 7391400 w 7569200"/>
              <a:gd name="connsiteY30" fmla="*/ 1431925 h 6858000"/>
              <a:gd name="connsiteX31" fmla="*/ 7400925 w 7569200"/>
              <a:gd name="connsiteY31" fmla="*/ 1492250 h 6858000"/>
              <a:gd name="connsiteX32" fmla="*/ 7410450 w 7569200"/>
              <a:gd name="connsiteY32" fmla="*/ 1544637 h 6858000"/>
              <a:gd name="connsiteX33" fmla="*/ 7424737 w 7569200"/>
              <a:gd name="connsiteY33" fmla="*/ 1589087 h 6858000"/>
              <a:gd name="connsiteX34" fmla="*/ 7442200 w 7569200"/>
              <a:gd name="connsiteY34" fmla="*/ 1631950 h 6858000"/>
              <a:gd name="connsiteX35" fmla="*/ 7459662 w 7569200"/>
              <a:gd name="connsiteY35" fmla="*/ 1671637 h 6858000"/>
              <a:gd name="connsiteX36" fmla="*/ 7478712 w 7569200"/>
              <a:gd name="connsiteY36" fmla="*/ 1708150 h 6858000"/>
              <a:gd name="connsiteX37" fmla="*/ 7497762 w 7569200"/>
              <a:gd name="connsiteY37" fmla="*/ 1743075 h 6858000"/>
              <a:gd name="connsiteX38" fmla="*/ 7516812 w 7569200"/>
              <a:gd name="connsiteY38" fmla="*/ 1782762 h 6858000"/>
              <a:gd name="connsiteX39" fmla="*/ 7532687 w 7569200"/>
              <a:gd name="connsiteY39" fmla="*/ 1824037 h 6858000"/>
              <a:gd name="connsiteX40" fmla="*/ 7546975 w 7569200"/>
              <a:gd name="connsiteY40" fmla="*/ 1870075 h 6858000"/>
              <a:gd name="connsiteX41" fmla="*/ 7558087 w 7569200"/>
              <a:gd name="connsiteY41" fmla="*/ 1922462 h 6858000"/>
              <a:gd name="connsiteX42" fmla="*/ 7566025 w 7569200"/>
              <a:gd name="connsiteY42" fmla="*/ 1982787 h 6858000"/>
              <a:gd name="connsiteX43" fmla="*/ 7569200 w 7569200"/>
              <a:gd name="connsiteY43" fmla="*/ 2051050 h 6858000"/>
              <a:gd name="connsiteX44" fmla="*/ 7566025 w 7569200"/>
              <a:gd name="connsiteY44" fmla="*/ 2119312 h 6858000"/>
              <a:gd name="connsiteX45" fmla="*/ 7558087 w 7569200"/>
              <a:gd name="connsiteY45" fmla="*/ 2179637 h 6858000"/>
              <a:gd name="connsiteX46" fmla="*/ 7546975 w 7569200"/>
              <a:gd name="connsiteY46" fmla="*/ 2232025 h 6858000"/>
              <a:gd name="connsiteX47" fmla="*/ 7532687 w 7569200"/>
              <a:gd name="connsiteY47" fmla="*/ 2278062 h 6858000"/>
              <a:gd name="connsiteX48" fmla="*/ 7516812 w 7569200"/>
              <a:gd name="connsiteY48" fmla="*/ 2319337 h 6858000"/>
              <a:gd name="connsiteX49" fmla="*/ 7497762 w 7569200"/>
              <a:gd name="connsiteY49" fmla="*/ 2359025 h 6858000"/>
              <a:gd name="connsiteX50" fmla="*/ 7478712 w 7569200"/>
              <a:gd name="connsiteY50" fmla="*/ 2395537 h 6858000"/>
              <a:gd name="connsiteX51" fmla="*/ 7459662 w 7569200"/>
              <a:gd name="connsiteY51" fmla="*/ 2433637 h 6858000"/>
              <a:gd name="connsiteX52" fmla="*/ 7442200 w 7569200"/>
              <a:gd name="connsiteY52" fmla="*/ 2471737 h 6858000"/>
              <a:gd name="connsiteX53" fmla="*/ 7424737 w 7569200"/>
              <a:gd name="connsiteY53" fmla="*/ 2513012 h 6858000"/>
              <a:gd name="connsiteX54" fmla="*/ 7410450 w 7569200"/>
              <a:gd name="connsiteY54" fmla="*/ 2560637 h 6858000"/>
              <a:gd name="connsiteX55" fmla="*/ 7400925 w 7569200"/>
              <a:gd name="connsiteY55" fmla="*/ 2613025 h 6858000"/>
              <a:gd name="connsiteX56" fmla="*/ 7391400 w 7569200"/>
              <a:gd name="connsiteY56" fmla="*/ 2671762 h 6858000"/>
              <a:gd name="connsiteX57" fmla="*/ 7389812 w 7569200"/>
              <a:gd name="connsiteY57" fmla="*/ 2741612 h 6858000"/>
              <a:gd name="connsiteX58" fmla="*/ 7391400 w 7569200"/>
              <a:gd name="connsiteY58" fmla="*/ 2809875 h 6858000"/>
              <a:gd name="connsiteX59" fmla="*/ 7400925 w 7569200"/>
              <a:gd name="connsiteY59" fmla="*/ 2868612 h 6858000"/>
              <a:gd name="connsiteX60" fmla="*/ 7410450 w 7569200"/>
              <a:gd name="connsiteY60" fmla="*/ 2922587 h 6858000"/>
              <a:gd name="connsiteX61" fmla="*/ 7424737 w 7569200"/>
              <a:gd name="connsiteY61" fmla="*/ 2967037 h 6858000"/>
              <a:gd name="connsiteX62" fmla="*/ 7442200 w 7569200"/>
              <a:gd name="connsiteY62" fmla="*/ 3009900 h 6858000"/>
              <a:gd name="connsiteX63" fmla="*/ 7459662 w 7569200"/>
              <a:gd name="connsiteY63" fmla="*/ 3046412 h 6858000"/>
              <a:gd name="connsiteX64" fmla="*/ 7478712 w 7569200"/>
              <a:gd name="connsiteY64" fmla="*/ 3084512 h 6858000"/>
              <a:gd name="connsiteX65" fmla="*/ 7497762 w 7569200"/>
              <a:gd name="connsiteY65" fmla="*/ 3121025 h 6858000"/>
              <a:gd name="connsiteX66" fmla="*/ 7516812 w 7569200"/>
              <a:gd name="connsiteY66" fmla="*/ 3160712 h 6858000"/>
              <a:gd name="connsiteX67" fmla="*/ 7532687 w 7569200"/>
              <a:gd name="connsiteY67" fmla="*/ 3201987 h 6858000"/>
              <a:gd name="connsiteX68" fmla="*/ 7546975 w 7569200"/>
              <a:gd name="connsiteY68" fmla="*/ 3248025 h 6858000"/>
              <a:gd name="connsiteX69" fmla="*/ 7558087 w 7569200"/>
              <a:gd name="connsiteY69" fmla="*/ 3300412 h 6858000"/>
              <a:gd name="connsiteX70" fmla="*/ 7566025 w 7569200"/>
              <a:gd name="connsiteY70" fmla="*/ 3360737 h 6858000"/>
              <a:gd name="connsiteX71" fmla="*/ 7569200 w 7569200"/>
              <a:gd name="connsiteY71" fmla="*/ 3427412 h 6858000"/>
              <a:gd name="connsiteX72" fmla="*/ 7566025 w 7569200"/>
              <a:gd name="connsiteY72" fmla="*/ 3497262 h 6858000"/>
              <a:gd name="connsiteX73" fmla="*/ 7558087 w 7569200"/>
              <a:gd name="connsiteY73" fmla="*/ 3557587 h 6858000"/>
              <a:gd name="connsiteX74" fmla="*/ 7546975 w 7569200"/>
              <a:gd name="connsiteY74" fmla="*/ 3609975 h 6858000"/>
              <a:gd name="connsiteX75" fmla="*/ 7532687 w 7569200"/>
              <a:gd name="connsiteY75" fmla="*/ 3656012 h 6858000"/>
              <a:gd name="connsiteX76" fmla="*/ 7516812 w 7569200"/>
              <a:gd name="connsiteY76" fmla="*/ 3697287 h 6858000"/>
              <a:gd name="connsiteX77" fmla="*/ 7497762 w 7569200"/>
              <a:gd name="connsiteY77" fmla="*/ 3736975 h 6858000"/>
              <a:gd name="connsiteX78" fmla="*/ 7459662 w 7569200"/>
              <a:gd name="connsiteY78" fmla="*/ 3811587 h 6858000"/>
              <a:gd name="connsiteX79" fmla="*/ 7442200 w 7569200"/>
              <a:gd name="connsiteY79" fmla="*/ 3848100 h 6858000"/>
              <a:gd name="connsiteX80" fmla="*/ 7424737 w 7569200"/>
              <a:gd name="connsiteY80" fmla="*/ 3890962 h 6858000"/>
              <a:gd name="connsiteX81" fmla="*/ 7410450 w 7569200"/>
              <a:gd name="connsiteY81" fmla="*/ 3935412 h 6858000"/>
              <a:gd name="connsiteX82" fmla="*/ 7400925 w 7569200"/>
              <a:gd name="connsiteY82" fmla="*/ 3987800 h 6858000"/>
              <a:gd name="connsiteX83" fmla="*/ 7391400 w 7569200"/>
              <a:gd name="connsiteY83" fmla="*/ 4048125 h 6858000"/>
              <a:gd name="connsiteX84" fmla="*/ 7389812 w 7569200"/>
              <a:gd name="connsiteY84" fmla="*/ 4116387 h 6858000"/>
              <a:gd name="connsiteX85" fmla="*/ 7391400 w 7569200"/>
              <a:gd name="connsiteY85" fmla="*/ 4186237 h 6858000"/>
              <a:gd name="connsiteX86" fmla="*/ 7400925 w 7569200"/>
              <a:gd name="connsiteY86" fmla="*/ 4244975 h 6858000"/>
              <a:gd name="connsiteX87" fmla="*/ 7410450 w 7569200"/>
              <a:gd name="connsiteY87" fmla="*/ 4297362 h 6858000"/>
              <a:gd name="connsiteX88" fmla="*/ 7424737 w 7569200"/>
              <a:gd name="connsiteY88" fmla="*/ 4343400 h 6858000"/>
              <a:gd name="connsiteX89" fmla="*/ 7442200 w 7569200"/>
              <a:gd name="connsiteY89" fmla="*/ 4386262 h 6858000"/>
              <a:gd name="connsiteX90" fmla="*/ 7459662 w 7569200"/>
              <a:gd name="connsiteY90" fmla="*/ 4424362 h 6858000"/>
              <a:gd name="connsiteX91" fmla="*/ 7497762 w 7569200"/>
              <a:gd name="connsiteY91" fmla="*/ 4498975 h 6858000"/>
              <a:gd name="connsiteX92" fmla="*/ 7516812 w 7569200"/>
              <a:gd name="connsiteY92" fmla="*/ 4537075 h 6858000"/>
              <a:gd name="connsiteX93" fmla="*/ 7532687 w 7569200"/>
              <a:gd name="connsiteY93" fmla="*/ 4579937 h 6858000"/>
              <a:gd name="connsiteX94" fmla="*/ 7546975 w 7569200"/>
              <a:gd name="connsiteY94" fmla="*/ 4625975 h 6858000"/>
              <a:gd name="connsiteX95" fmla="*/ 7558087 w 7569200"/>
              <a:gd name="connsiteY95" fmla="*/ 4678362 h 6858000"/>
              <a:gd name="connsiteX96" fmla="*/ 7566025 w 7569200"/>
              <a:gd name="connsiteY96" fmla="*/ 4738687 h 6858000"/>
              <a:gd name="connsiteX97" fmla="*/ 7569200 w 7569200"/>
              <a:gd name="connsiteY97" fmla="*/ 4806950 h 6858000"/>
              <a:gd name="connsiteX98" fmla="*/ 7566025 w 7569200"/>
              <a:gd name="connsiteY98" fmla="*/ 4875212 h 6858000"/>
              <a:gd name="connsiteX99" fmla="*/ 7558087 w 7569200"/>
              <a:gd name="connsiteY99" fmla="*/ 4935537 h 6858000"/>
              <a:gd name="connsiteX100" fmla="*/ 7546975 w 7569200"/>
              <a:gd name="connsiteY100" fmla="*/ 4987925 h 6858000"/>
              <a:gd name="connsiteX101" fmla="*/ 7532687 w 7569200"/>
              <a:gd name="connsiteY101" fmla="*/ 5033962 h 6858000"/>
              <a:gd name="connsiteX102" fmla="*/ 7516812 w 7569200"/>
              <a:gd name="connsiteY102" fmla="*/ 5075237 h 6858000"/>
              <a:gd name="connsiteX103" fmla="*/ 7497762 w 7569200"/>
              <a:gd name="connsiteY103" fmla="*/ 5114925 h 6858000"/>
              <a:gd name="connsiteX104" fmla="*/ 7478712 w 7569200"/>
              <a:gd name="connsiteY104" fmla="*/ 5149850 h 6858000"/>
              <a:gd name="connsiteX105" fmla="*/ 7459662 w 7569200"/>
              <a:gd name="connsiteY105" fmla="*/ 5186362 h 6858000"/>
              <a:gd name="connsiteX106" fmla="*/ 7442200 w 7569200"/>
              <a:gd name="connsiteY106" fmla="*/ 5226050 h 6858000"/>
              <a:gd name="connsiteX107" fmla="*/ 7424737 w 7569200"/>
              <a:gd name="connsiteY107" fmla="*/ 5268912 h 6858000"/>
              <a:gd name="connsiteX108" fmla="*/ 7410450 w 7569200"/>
              <a:gd name="connsiteY108" fmla="*/ 5313362 h 6858000"/>
              <a:gd name="connsiteX109" fmla="*/ 7400925 w 7569200"/>
              <a:gd name="connsiteY109" fmla="*/ 5365750 h 6858000"/>
              <a:gd name="connsiteX110" fmla="*/ 7391400 w 7569200"/>
              <a:gd name="connsiteY110" fmla="*/ 5426075 h 6858000"/>
              <a:gd name="connsiteX111" fmla="*/ 7389812 w 7569200"/>
              <a:gd name="connsiteY111" fmla="*/ 5494337 h 6858000"/>
              <a:gd name="connsiteX112" fmla="*/ 7391400 w 7569200"/>
              <a:gd name="connsiteY112" fmla="*/ 5562600 h 6858000"/>
              <a:gd name="connsiteX113" fmla="*/ 7400925 w 7569200"/>
              <a:gd name="connsiteY113" fmla="*/ 5622925 h 6858000"/>
              <a:gd name="connsiteX114" fmla="*/ 7410450 w 7569200"/>
              <a:gd name="connsiteY114" fmla="*/ 5675312 h 6858000"/>
              <a:gd name="connsiteX115" fmla="*/ 7424737 w 7569200"/>
              <a:gd name="connsiteY115" fmla="*/ 5721350 h 6858000"/>
              <a:gd name="connsiteX116" fmla="*/ 7442200 w 7569200"/>
              <a:gd name="connsiteY116" fmla="*/ 5762625 h 6858000"/>
              <a:gd name="connsiteX117" fmla="*/ 7459662 w 7569200"/>
              <a:gd name="connsiteY117" fmla="*/ 5802312 h 6858000"/>
              <a:gd name="connsiteX118" fmla="*/ 7478712 w 7569200"/>
              <a:gd name="connsiteY118" fmla="*/ 5840412 h 6858000"/>
              <a:gd name="connsiteX119" fmla="*/ 7497762 w 7569200"/>
              <a:gd name="connsiteY119" fmla="*/ 5876925 h 6858000"/>
              <a:gd name="connsiteX120" fmla="*/ 7516812 w 7569200"/>
              <a:gd name="connsiteY120" fmla="*/ 5915025 h 6858000"/>
              <a:gd name="connsiteX121" fmla="*/ 7532687 w 7569200"/>
              <a:gd name="connsiteY121" fmla="*/ 5956300 h 6858000"/>
              <a:gd name="connsiteX122" fmla="*/ 7546975 w 7569200"/>
              <a:gd name="connsiteY122" fmla="*/ 6003925 h 6858000"/>
              <a:gd name="connsiteX123" fmla="*/ 7558087 w 7569200"/>
              <a:gd name="connsiteY123" fmla="*/ 6056312 h 6858000"/>
              <a:gd name="connsiteX124" fmla="*/ 7566025 w 7569200"/>
              <a:gd name="connsiteY124" fmla="*/ 6113462 h 6858000"/>
              <a:gd name="connsiteX125" fmla="*/ 7569200 w 7569200"/>
              <a:gd name="connsiteY125" fmla="*/ 6183312 h 6858000"/>
              <a:gd name="connsiteX126" fmla="*/ 7566025 w 7569200"/>
              <a:gd name="connsiteY126" fmla="*/ 6251575 h 6858000"/>
              <a:gd name="connsiteX127" fmla="*/ 7558087 w 7569200"/>
              <a:gd name="connsiteY127" fmla="*/ 6311900 h 6858000"/>
              <a:gd name="connsiteX128" fmla="*/ 7546975 w 7569200"/>
              <a:gd name="connsiteY128" fmla="*/ 6361112 h 6858000"/>
              <a:gd name="connsiteX129" fmla="*/ 7532687 w 7569200"/>
              <a:gd name="connsiteY129" fmla="*/ 6407150 h 6858000"/>
              <a:gd name="connsiteX130" fmla="*/ 7516812 w 7569200"/>
              <a:gd name="connsiteY130" fmla="*/ 6448425 h 6858000"/>
              <a:gd name="connsiteX131" fmla="*/ 7499350 w 7569200"/>
              <a:gd name="connsiteY131" fmla="*/ 6488112 h 6858000"/>
              <a:gd name="connsiteX132" fmla="*/ 7481887 w 7569200"/>
              <a:gd name="connsiteY132" fmla="*/ 6523037 h 6858000"/>
              <a:gd name="connsiteX133" fmla="*/ 7462837 w 7569200"/>
              <a:gd name="connsiteY133" fmla="*/ 6561137 h 6858000"/>
              <a:gd name="connsiteX134" fmla="*/ 7443787 w 7569200"/>
              <a:gd name="connsiteY134" fmla="*/ 6597650 h 6858000"/>
              <a:gd name="connsiteX135" fmla="*/ 7427912 w 7569200"/>
              <a:gd name="connsiteY135" fmla="*/ 6640512 h 6858000"/>
              <a:gd name="connsiteX136" fmla="*/ 7412037 w 7569200"/>
              <a:gd name="connsiteY136" fmla="*/ 6683375 h 6858000"/>
              <a:gd name="connsiteX137" fmla="*/ 7402512 w 7569200"/>
              <a:gd name="connsiteY137" fmla="*/ 6735762 h 6858000"/>
              <a:gd name="connsiteX138" fmla="*/ 7394575 w 7569200"/>
              <a:gd name="connsiteY138" fmla="*/ 6791325 h 6858000"/>
              <a:gd name="connsiteX139" fmla="*/ 7389812 w 7569200"/>
              <a:gd name="connsiteY139" fmla="*/ 6858000 h 6858000"/>
              <a:gd name="connsiteX140" fmla="*/ 0 w 7569200"/>
              <a:gd name="connsiteY140" fmla="*/ 6858000 h 6858000"/>
              <a:gd name="connsiteX141" fmla="*/ 0 w 7569200"/>
              <a:gd name="connsiteY141"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Lst>
            <a:rect l="l" t="t" r="r" b="b"/>
            <a:pathLst>
              <a:path w="7569200" h="6858000">
                <a:moveTo>
                  <a:pt x="0" y="0"/>
                </a:moveTo>
                <a:lnTo>
                  <a:pt x="7389812" y="0"/>
                </a:lnTo>
                <a:lnTo>
                  <a:pt x="7394575" y="66675"/>
                </a:lnTo>
                <a:lnTo>
                  <a:pt x="7402512" y="122237"/>
                </a:lnTo>
                <a:lnTo>
                  <a:pt x="7412037" y="174625"/>
                </a:lnTo>
                <a:lnTo>
                  <a:pt x="7427912" y="217487"/>
                </a:lnTo>
                <a:lnTo>
                  <a:pt x="7443787" y="260350"/>
                </a:lnTo>
                <a:lnTo>
                  <a:pt x="7462837" y="296862"/>
                </a:lnTo>
                <a:lnTo>
                  <a:pt x="7481887" y="334962"/>
                </a:lnTo>
                <a:lnTo>
                  <a:pt x="7499350" y="369887"/>
                </a:lnTo>
                <a:lnTo>
                  <a:pt x="7516812" y="409575"/>
                </a:lnTo>
                <a:lnTo>
                  <a:pt x="7532687" y="450850"/>
                </a:lnTo>
                <a:lnTo>
                  <a:pt x="7546975" y="496887"/>
                </a:lnTo>
                <a:lnTo>
                  <a:pt x="7558087" y="546100"/>
                </a:lnTo>
                <a:lnTo>
                  <a:pt x="7566025" y="606425"/>
                </a:lnTo>
                <a:lnTo>
                  <a:pt x="7569200" y="673100"/>
                </a:lnTo>
                <a:lnTo>
                  <a:pt x="7566025" y="744537"/>
                </a:lnTo>
                <a:lnTo>
                  <a:pt x="7558087" y="801687"/>
                </a:lnTo>
                <a:lnTo>
                  <a:pt x="7546975" y="854075"/>
                </a:lnTo>
                <a:lnTo>
                  <a:pt x="7532687" y="901700"/>
                </a:lnTo>
                <a:lnTo>
                  <a:pt x="7516812" y="942975"/>
                </a:lnTo>
                <a:lnTo>
                  <a:pt x="7497762" y="981075"/>
                </a:lnTo>
                <a:lnTo>
                  <a:pt x="7478712" y="1017587"/>
                </a:lnTo>
                <a:lnTo>
                  <a:pt x="7459662" y="1055687"/>
                </a:lnTo>
                <a:lnTo>
                  <a:pt x="7442200" y="1095375"/>
                </a:lnTo>
                <a:lnTo>
                  <a:pt x="7424737" y="1136650"/>
                </a:lnTo>
                <a:lnTo>
                  <a:pt x="7410450" y="1182687"/>
                </a:lnTo>
                <a:lnTo>
                  <a:pt x="7400925" y="1235075"/>
                </a:lnTo>
                <a:lnTo>
                  <a:pt x="7391400" y="1295400"/>
                </a:lnTo>
                <a:lnTo>
                  <a:pt x="7389812" y="1363662"/>
                </a:lnTo>
                <a:lnTo>
                  <a:pt x="7391400" y="1431925"/>
                </a:lnTo>
                <a:lnTo>
                  <a:pt x="7400925" y="1492250"/>
                </a:lnTo>
                <a:lnTo>
                  <a:pt x="7410450" y="1544637"/>
                </a:lnTo>
                <a:lnTo>
                  <a:pt x="7424737" y="1589087"/>
                </a:lnTo>
                <a:lnTo>
                  <a:pt x="7442200" y="1631950"/>
                </a:lnTo>
                <a:lnTo>
                  <a:pt x="7459662" y="1671637"/>
                </a:lnTo>
                <a:lnTo>
                  <a:pt x="7478712" y="1708150"/>
                </a:lnTo>
                <a:lnTo>
                  <a:pt x="7497762" y="1743075"/>
                </a:lnTo>
                <a:lnTo>
                  <a:pt x="7516812" y="1782762"/>
                </a:lnTo>
                <a:lnTo>
                  <a:pt x="7532687" y="1824037"/>
                </a:lnTo>
                <a:lnTo>
                  <a:pt x="7546975" y="1870075"/>
                </a:lnTo>
                <a:lnTo>
                  <a:pt x="7558087" y="1922462"/>
                </a:lnTo>
                <a:lnTo>
                  <a:pt x="7566025" y="1982787"/>
                </a:lnTo>
                <a:lnTo>
                  <a:pt x="7569200" y="2051050"/>
                </a:lnTo>
                <a:lnTo>
                  <a:pt x="7566025" y="2119312"/>
                </a:lnTo>
                <a:lnTo>
                  <a:pt x="7558087" y="2179637"/>
                </a:lnTo>
                <a:lnTo>
                  <a:pt x="7546975" y="2232025"/>
                </a:lnTo>
                <a:lnTo>
                  <a:pt x="7532687" y="2278062"/>
                </a:lnTo>
                <a:lnTo>
                  <a:pt x="7516812" y="2319337"/>
                </a:lnTo>
                <a:lnTo>
                  <a:pt x="7497762" y="2359025"/>
                </a:lnTo>
                <a:lnTo>
                  <a:pt x="7478712" y="2395537"/>
                </a:lnTo>
                <a:lnTo>
                  <a:pt x="7459662" y="2433637"/>
                </a:lnTo>
                <a:lnTo>
                  <a:pt x="7442200" y="2471737"/>
                </a:lnTo>
                <a:lnTo>
                  <a:pt x="7424737" y="2513012"/>
                </a:lnTo>
                <a:lnTo>
                  <a:pt x="7410450" y="2560637"/>
                </a:lnTo>
                <a:lnTo>
                  <a:pt x="7400925" y="2613025"/>
                </a:lnTo>
                <a:lnTo>
                  <a:pt x="7391400" y="2671762"/>
                </a:lnTo>
                <a:lnTo>
                  <a:pt x="7389812" y="2741612"/>
                </a:lnTo>
                <a:lnTo>
                  <a:pt x="7391400" y="2809875"/>
                </a:lnTo>
                <a:lnTo>
                  <a:pt x="7400925" y="2868612"/>
                </a:lnTo>
                <a:lnTo>
                  <a:pt x="7410450" y="2922587"/>
                </a:lnTo>
                <a:lnTo>
                  <a:pt x="7424737" y="2967037"/>
                </a:lnTo>
                <a:lnTo>
                  <a:pt x="7442200" y="3009900"/>
                </a:lnTo>
                <a:lnTo>
                  <a:pt x="7459662" y="3046412"/>
                </a:lnTo>
                <a:lnTo>
                  <a:pt x="7478712" y="3084512"/>
                </a:lnTo>
                <a:lnTo>
                  <a:pt x="7497762" y="3121025"/>
                </a:lnTo>
                <a:lnTo>
                  <a:pt x="7516812" y="3160712"/>
                </a:lnTo>
                <a:lnTo>
                  <a:pt x="7532687" y="3201987"/>
                </a:lnTo>
                <a:lnTo>
                  <a:pt x="7546975" y="3248025"/>
                </a:lnTo>
                <a:lnTo>
                  <a:pt x="7558087" y="3300412"/>
                </a:lnTo>
                <a:lnTo>
                  <a:pt x="7566025" y="3360737"/>
                </a:lnTo>
                <a:lnTo>
                  <a:pt x="7569200" y="3427412"/>
                </a:lnTo>
                <a:lnTo>
                  <a:pt x="7566025" y="3497262"/>
                </a:lnTo>
                <a:lnTo>
                  <a:pt x="7558087" y="3557587"/>
                </a:lnTo>
                <a:lnTo>
                  <a:pt x="7546975" y="3609975"/>
                </a:lnTo>
                <a:lnTo>
                  <a:pt x="7532687" y="3656012"/>
                </a:lnTo>
                <a:lnTo>
                  <a:pt x="7516812" y="3697287"/>
                </a:lnTo>
                <a:lnTo>
                  <a:pt x="7497762" y="3736975"/>
                </a:lnTo>
                <a:lnTo>
                  <a:pt x="7459662" y="3811587"/>
                </a:lnTo>
                <a:lnTo>
                  <a:pt x="7442200" y="3848100"/>
                </a:lnTo>
                <a:lnTo>
                  <a:pt x="7424737" y="3890962"/>
                </a:lnTo>
                <a:lnTo>
                  <a:pt x="7410450" y="3935412"/>
                </a:lnTo>
                <a:lnTo>
                  <a:pt x="7400925" y="3987800"/>
                </a:lnTo>
                <a:lnTo>
                  <a:pt x="7391400" y="4048125"/>
                </a:lnTo>
                <a:lnTo>
                  <a:pt x="7389812" y="4116387"/>
                </a:lnTo>
                <a:lnTo>
                  <a:pt x="7391400" y="4186237"/>
                </a:lnTo>
                <a:lnTo>
                  <a:pt x="7400925" y="4244975"/>
                </a:lnTo>
                <a:lnTo>
                  <a:pt x="7410450" y="4297362"/>
                </a:lnTo>
                <a:lnTo>
                  <a:pt x="7424737" y="4343400"/>
                </a:lnTo>
                <a:lnTo>
                  <a:pt x="7442200" y="4386262"/>
                </a:lnTo>
                <a:lnTo>
                  <a:pt x="7459662" y="4424362"/>
                </a:lnTo>
                <a:lnTo>
                  <a:pt x="7497762" y="4498975"/>
                </a:lnTo>
                <a:lnTo>
                  <a:pt x="7516812" y="4537075"/>
                </a:lnTo>
                <a:lnTo>
                  <a:pt x="7532687" y="4579937"/>
                </a:lnTo>
                <a:lnTo>
                  <a:pt x="7546975" y="4625975"/>
                </a:lnTo>
                <a:lnTo>
                  <a:pt x="7558087" y="4678362"/>
                </a:lnTo>
                <a:lnTo>
                  <a:pt x="7566025" y="4738687"/>
                </a:lnTo>
                <a:lnTo>
                  <a:pt x="7569200" y="4806950"/>
                </a:lnTo>
                <a:lnTo>
                  <a:pt x="7566025" y="4875212"/>
                </a:lnTo>
                <a:lnTo>
                  <a:pt x="7558087" y="4935537"/>
                </a:lnTo>
                <a:lnTo>
                  <a:pt x="7546975" y="4987925"/>
                </a:lnTo>
                <a:lnTo>
                  <a:pt x="7532687" y="5033962"/>
                </a:lnTo>
                <a:lnTo>
                  <a:pt x="7516812" y="5075237"/>
                </a:lnTo>
                <a:lnTo>
                  <a:pt x="7497762" y="5114925"/>
                </a:lnTo>
                <a:lnTo>
                  <a:pt x="7478712" y="5149850"/>
                </a:lnTo>
                <a:lnTo>
                  <a:pt x="7459662" y="5186362"/>
                </a:lnTo>
                <a:lnTo>
                  <a:pt x="7442200" y="5226050"/>
                </a:lnTo>
                <a:lnTo>
                  <a:pt x="7424737" y="5268912"/>
                </a:lnTo>
                <a:lnTo>
                  <a:pt x="7410450" y="5313362"/>
                </a:lnTo>
                <a:lnTo>
                  <a:pt x="7400925" y="5365750"/>
                </a:lnTo>
                <a:lnTo>
                  <a:pt x="7391400" y="5426075"/>
                </a:lnTo>
                <a:lnTo>
                  <a:pt x="7389812" y="5494337"/>
                </a:lnTo>
                <a:lnTo>
                  <a:pt x="7391400" y="5562600"/>
                </a:lnTo>
                <a:lnTo>
                  <a:pt x="7400925" y="5622925"/>
                </a:lnTo>
                <a:lnTo>
                  <a:pt x="7410450" y="5675312"/>
                </a:lnTo>
                <a:lnTo>
                  <a:pt x="7424737" y="5721350"/>
                </a:lnTo>
                <a:lnTo>
                  <a:pt x="7442200" y="5762625"/>
                </a:lnTo>
                <a:lnTo>
                  <a:pt x="7459662" y="5802312"/>
                </a:lnTo>
                <a:lnTo>
                  <a:pt x="7478712" y="5840412"/>
                </a:lnTo>
                <a:lnTo>
                  <a:pt x="7497762" y="5876925"/>
                </a:lnTo>
                <a:lnTo>
                  <a:pt x="7516812" y="5915025"/>
                </a:lnTo>
                <a:lnTo>
                  <a:pt x="7532687" y="5956300"/>
                </a:lnTo>
                <a:lnTo>
                  <a:pt x="7546975" y="6003925"/>
                </a:lnTo>
                <a:lnTo>
                  <a:pt x="7558087" y="6056312"/>
                </a:lnTo>
                <a:lnTo>
                  <a:pt x="7566025" y="6113462"/>
                </a:lnTo>
                <a:lnTo>
                  <a:pt x="7569200" y="6183312"/>
                </a:lnTo>
                <a:lnTo>
                  <a:pt x="7566025" y="6251575"/>
                </a:lnTo>
                <a:lnTo>
                  <a:pt x="7558087" y="6311900"/>
                </a:lnTo>
                <a:lnTo>
                  <a:pt x="7546975" y="6361112"/>
                </a:lnTo>
                <a:lnTo>
                  <a:pt x="7532687" y="6407150"/>
                </a:lnTo>
                <a:lnTo>
                  <a:pt x="7516812" y="6448425"/>
                </a:lnTo>
                <a:lnTo>
                  <a:pt x="7499350" y="6488112"/>
                </a:lnTo>
                <a:lnTo>
                  <a:pt x="7481887" y="6523037"/>
                </a:lnTo>
                <a:lnTo>
                  <a:pt x="7462837" y="6561137"/>
                </a:lnTo>
                <a:lnTo>
                  <a:pt x="7443787" y="6597650"/>
                </a:lnTo>
                <a:lnTo>
                  <a:pt x="7427912" y="6640512"/>
                </a:lnTo>
                <a:lnTo>
                  <a:pt x="7412037" y="6683375"/>
                </a:lnTo>
                <a:lnTo>
                  <a:pt x="7402512" y="6735762"/>
                </a:lnTo>
                <a:lnTo>
                  <a:pt x="7394575" y="6791325"/>
                </a:lnTo>
                <a:lnTo>
                  <a:pt x="7389812" y="6858000"/>
                </a:lnTo>
                <a:lnTo>
                  <a:pt x="0" y="6858000"/>
                </a:lnTo>
                <a:lnTo>
                  <a:pt x="0" y="0"/>
                </a:lnTo>
                <a:close/>
              </a:path>
            </a:pathLst>
          </a:custGeom>
          <a:solidFill>
            <a:schemeClr val="bg2">
              <a:lumMod val="90000"/>
            </a:schemeClr>
          </a:solidFill>
          <a:ln w="0">
            <a:noFill/>
            <a:prstDash val="solid"/>
            <a:round/>
            <a:headEnd/>
            <a:tailEnd/>
          </a:ln>
        </p:spPr>
      </p:sp>
      <p:sp>
        <p:nvSpPr>
          <p:cNvPr id="2" name="Title 1">
            <a:extLst>
              <a:ext uri="{FF2B5EF4-FFF2-40B4-BE49-F238E27FC236}">
                <a16:creationId xmlns:a16="http://schemas.microsoft.com/office/drawing/2014/main" id="{837EF95A-988A-D5C4-A140-EFFEF0F8405C}"/>
              </a:ext>
            </a:extLst>
          </p:cNvPr>
          <p:cNvSpPr>
            <a:spLocks noGrp="1"/>
          </p:cNvSpPr>
          <p:nvPr>
            <p:ph type="title"/>
          </p:nvPr>
        </p:nvSpPr>
        <p:spPr>
          <a:xfrm>
            <a:off x="565609" y="363474"/>
            <a:ext cx="4755389" cy="1228852"/>
          </a:xfrm>
        </p:spPr>
        <p:txBody>
          <a:bodyPr>
            <a:normAutofit/>
          </a:bodyPr>
          <a:lstStyle/>
          <a:p>
            <a:r>
              <a:rPr lang="en-US" dirty="0"/>
              <a:t>How to keep up to date!</a:t>
            </a:r>
          </a:p>
        </p:txBody>
      </p:sp>
      <p:sp>
        <p:nvSpPr>
          <p:cNvPr id="21" name="Rectangle 20">
            <a:extLst>
              <a:ext uri="{FF2B5EF4-FFF2-40B4-BE49-F238E27FC236}">
                <a16:creationId xmlns:a16="http://schemas.microsoft.com/office/drawing/2014/main" id="{2E45AF6B-4F42-45F1-A22C-AF0FCA898FC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212598" cy="51435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 name="Content Placeholder 2">
            <a:extLst>
              <a:ext uri="{FF2B5EF4-FFF2-40B4-BE49-F238E27FC236}">
                <a16:creationId xmlns:a16="http://schemas.microsoft.com/office/drawing/2014/main" id="{32A52666-B20A-36F6-3B5D-79D906702CEF}"/>
              </a:ext>
            </a:extLst>
          </p:cNvPr>
          <p:cNvSpPr>
            <a:spLocks noGrp="1"/>
          </p:cNvSpPr>
          <p:nvPr>
            <p:ph idx="1"/>
          </p:nvPr>
        </p:nvSpPr>
        <p:spPr>
          <a:xfrm>
            <a:off x="573789" y="1832356"/>
            <a:ext cx="4729732" cy="2947670"/>
          </a:xfrm>
        </p:spPr>
        <p:txBody>
          <a:bodyPr>
            <a:normAutofit/>
          </a:bodyPr>
          <a:lstStyle/>
          <a:p>
            <a:r>
              <a:rPr lang="en-US" sz="1800" dirty="0">
                <a:solidFill>
                  <a:srgbClr val="000000"/>
                </a:solidFill>
                <a:latin typeface="Times New Roman" panose="02020603050405020304" pitchFamily="18" charset="0"/>
                <a:cs typeface="Times New Roman" panose="02020603050405020304" pitchFamily="18" charset="0"/>
              </a:rPr>
              <a:t>Follow and look at our Instagram for a detailed look at all our upcoming events - </a:t>
            </a:r>
            <a:r>
              <a:rPr lang="en-US" sz="1800" b="1" u="sng" dirty="0">
                <a:solidFill>
                  <a:srgbClr val="000000"/>
                </a:solidFill>
                <a:latin typeface="Times New Roman" panose="02020603050405020304" pitchFamily="18" charset="0"/>
                <a:cs typeface="Times New Roman" panose="02020603050405020304" pitchFamily="18" charset="0"/>
              </a:rPr>
              <a:t>@warwicklitsoc</a:t>
            </a:r>
          </a:p>
          <a:p>
            <a:r>
              <a:rPr lang="en-US" sz="1800" dirty="0">
                <a:solidFill>
                  <a:srgbClr val="000000"/>
                </a:solidFill>
                <a:latin typeface="Times New Roman" panose="02020603050405020304" pitchFamily="18" charset="0"/>
                <a:cs typeface="Times New Roman" panose="02020603050405020304" pitchFamily="18" charset="0"/>
              </a:rPr>
              <a:t>Join our WhatsApp group using this QR code, if you haven’t already, to hear about all upcoming events as well as having a direct contact with all the exec for any questions you may have. Or dm our Instagram and we can add you!</a:t>
            </a:r>
          </a:p>
        </p:txBody>
      </p:sp>
      <p:pic>
        <p:nvPicPr>
          <p:cNvPr id="7" name="Picture 6" descr="A group of people posing for a photo&#10;&#10;Description automatically generated">
            <a:extLst>
              <a:ext uri="{FF2B5EF4-FFF2-40B4-BE49-F238E27FC236}">
                <a16:creationId xmlns:a16="http://schemas.microsoft.com/office/drawing/2014/main" id="{5D2CAD68-D66F-901B-4866-246686D020DC}"/>
              </a:ext>
            </a:extLst>
          </p:cNvPr>
          <p:cNvPicPr>
            <a:picLocks noChangeAspect="1"/>
          </p:cNvPicPr>
          <p:nvPr/>
        </p:nvPicPr>
        <p:blipFill>
          <a:blip r:embed="rId2"/>
          <a:stretch>
            <a:fillRect/>
          </a:stretch>
        </p:blipFill>
        <p:spPr>
          <a:xfrm>
            <a:off x="6102783" y="235061"/>
            <a:ext cx="2587201" cy="1455300"/>
          </a:xfrm>
          <a:prstGeom prst="rect">
            <a:avLst/>
          </a:prstGeom>
        </p:spPr>
      </p:pic>
      <p:pic>
        <p:nvPicPr>
          <p:cNvPr id="5" name="Picture 4" descr="A screenshot of a qr code&#10;&#10;Description automatically generated">
            <a:extLst>
              <a:ext uri="{FF2B5EF4-FFF2-40B4-BE49-F238E27FC236}">
                <a16:creationId xmlns:a16="http://schemas.microsoft.com/office/drawing/2014/main" id="{FF94BAF5-76B6-AD96-B0DA-968EE172B518}"/>
              </a:ext>
            </a:extLst>
          </p:cNvPr>
          <p:cNvPicPr>
            <a:picLocks noChangeAspect="1"/>
          </p:cNvPicPr>
          <p:nvPr/>
        </p:nvPicPr>
        <p:blipFill rotWithShape="1">
          <a:blip r:embed="rId3"/>
          <a:srcRect t="23873" r="-2" b="29976"/>
          <a:stretch/>
        </p:blipFill>
        <p:spPr>
          <a:xfrm>
            <a:off x="5664710" y="1751510"/>
            <a:ext cx="3461600" cy="3454121"/>
          </a:xfrm>
          <a:prstGeom prst="rect">
            <a:avLst/>
          </a:prstGeom>
        </p:spPr>
      </p:pic>
    </p:spTree>
    <p:extLst>
      <p:ext uri="{BB962C8B-B14F-4D97-AF65-F5344CB8AC3E}">
        <p14:creationId xmlns:p14="http://schemas.microsoft.com/office/powerpoint/2010/main" val="382549948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272735A-89A1-614F-B65D-801F9DBE3062}"/>
              </a:ext>
            </a:extLst>
          </p:cNvPr>
          <p:cNvPicPr>
            <a:picLocks noChangeAspect="1"/>
          </p:cNvPicPr>
          <p:nvPr/>
        </p:nvPicPr>
        <p:blipFill rotWithShape="1">
          <a:blip r:embed="rId2">
            <a:alphaModFix amt="20000"/>
          </a:blip>
          <a:srcRect l="68325"/>
          <a:stretch/>
        </p:blipFill>
        <p:spPr>
          <a:xfrm>
            <a:off x="6359236" y="93519"/>
            <a:ext cx="2784764" cy="4923275"/>
          </a:xfrm>
          <a:prstGeom prst="rect">
            <a:avLst/>
          </a:prstGeom>
        </p:spPr>
      </p:pic>
      <p:sp>
        <p:nvSpPr>
          <p:cNvPr id="5" name="TextBox 4">
            <a:extLst>
              <a:ext uri="{FF2B5EF4-FFF2-40B4-BE49-F238E27FC236}">
                <a16:creationId xmlns:a16="http://schemas.microsoft.com/office/drawing/2014/main" id="{2AE223F2-B775-4C43-8B6D-39F0C38111D3}"/>
              </a:ext>
            </a:extLst>
          </p:cNvPr>
          <p:cNvSpPr txBox="1"/>
          <p:nvPr/>
        </p:nvSpPr>
        <p:spPr>
          <a:xfrm>
            <a:off x="218209" y="322119"/>
            <a:ext cx="5445658" cy="577081"/>
          </a:xfrm>
          <a:prstGeom prst="rect">
            <a:avLst/>
          </a:prstGeom>
          <a:noFill/>
        </p:spPr>
        <p:txBody>
          <a:bodyPr wrap="none" rtlCol="0">
            <a:spAutoFit/>
          </a:bodyPr>
          <a:lstStyle/>
          <a:p>
            <a:r>
              <a:rPr lang="en-US" sz="3150" dirty="0">
                <a:solidFill>
                  <a:srgbClr val="622670"/>
                </a:solidFill>
                <a:latin typeface="Calibri" panose="020F0502020204030204"/>
              </a:rPr>
              <a:t>What is Widening Participation?</a:t>
            </a:r>
          </a:p>
        </p:txBody>
      </p:sp>
      <p:sp>
        <p:nvSpPr>
          <p:cNvPr id="6" name="TextBox 5">
            <a:extLst>
              <a:ext uri="{FF2B5EF4-FFF2-40B4-BE49-F238E27FC236}">
                <a16:creationId xmlns:a16="http://schemas.microsoft.com/office/drawing/2014/main" id="{C82293CA-096B-E74D-BD21-6C7C2E7FFF96}"/>
              </a:ext>
            </a:extLst>
          </p:cNvPr>
          <p:cNvSpPr txBox="1"/>
          <p:nvPr/>
        </p:nvSpPr>
        <p:spPr>
          <a:xfrm>
            <a:off x="220605" y="879396"/>
            <a:ext cx="5501488" cy="3935693"/>
          </a:xfrm>
          <a:prstGeom prst="rect">
            <a:avLst/>
          </a:prstGeom>
          <a:noFill/>
        </p:spPr>
        <p:txBody>
          <a:bodyPr wrap="square" rtlCol="0">
            <a:spAutoFit/>
          </a:bodyPr>
          <a:lstStyle/>
          <a:p>
            <a:r>
              <a:rPr lang="en-GB" dirty="0">
                <a:solidFill>
                  <a:srgbClr val="03989E"/>
                </a:solidFill>
                <a:latin typeface="Calibri" panose="020F0502020204030204"/>
              </a:rPr>
              <a:t>Widening Participation (WP) aims to address the patterns of under-representation of some groups in Higher Education</a:t>
            </a:r>
          </a:p>
          <a:p>
            <a:endParaRPr lang="en-GB" dirty="0">
              <a:solidFill>
                <a:srgbClr val="03989E"/>
              </a:solidFill>
              <a:latin typeface="Calibri" panose="020F0502020204030204"/>
            </a:endParaRPr>
          </a:p>
          <a:p>
            <a:endParaRPr lang="en-GB" dirty="0">
              <a:solidFill>
                <a:srgbClr val="03989E"/>
              </a:solidFill>
              <a:latin typeface="Calibri" panose="020F0502020204030204"/>
            </a:endParaRPr>
          </a:p>
          <a:p>
            <a:endParaRPr lang="en-GB" dirty="0">
              <a:solidFill>
                <a:srgbClr val="03989E"/>
              </a:solidFill>
              <a:latin typeface="Calibri" panose="020F0502020204030204"/>
            </a:endParaRPr>
          </a:p>
          <a:p>
            <a:endParaRPr lang="en-GB" dirty="0">
              <a:solidFill>
                <a:srgbClr val="03989E"/>
              </a:solidFill>
              <a:latin typeface="Calibri" panose="020F0502020204030204"/>
            </a:endParaRPr>
          </a:p>
          <a:p>
            <a:endParaRPr lang="en-GB" dirty="0">
              <a:solidFill>
                <a:srgbClr val="03989E"/>
              </a:solidFill>
              <a:latin typeface="Calibri" panose="020F0502020204030204"/>
            </a:endParaRPr>
          </a:p>
          <a:p>
            <a:endParaRPr lang="en-GB" dirty="0">
              <a:solidFill>
                <a:srgbClr val="03989E"/>
              </a:solidFill>
              <a:latin typeface="Calibri" panose="020F0502020204030204"/>
            </a:endParaRPr>
          </a:p>
          <a:p>
            <a:endParaRPr lang="en-GB" dirty="0">
              <a:solidFill>
                <a:srgbClr val="03989E"/>
              </a:solidFill>
              <a:latin typeface="Calibri" panose="020F0502020204030204"/>
            </a:endParaRPr>
          </a:p>
          <a:p>
            <a:endParaRPr lang="en-GB" dirty="0">
              <a:solidFill>
                <a:srgbClr val="03989E"/>
              </a:solidFill>
              <a:latin typeface="Calibri" panose="020F0502020204030204"/>
            </a:endParaRPr>
          </a:p>
          <a:p>
            <a:pPr marL="214313" indent="-214313">
              <a:lnSpc>
                <a:spcPct val="150000"/>
              </a:lnSpc>
              <a:buFont typeface="Arial" panose="020B0604020202020204" pitchFamily="34" charset="0"/>
              <a:buChar char="•"/>
            </a:pPr>
            <a:r>
              <a:rPr lang="en-GB" dirty="0">
                <a:solidFill>
                  <a:srgbClr val="03989E"/>
                </a:solidFill>
                <a:latin typeface="Calibri" panose="020F0502020204030204"/>
              </a:rPr>
              <a:t>Transformations</a:t>
            </a:r>
          </a:p>
          <a:p>
            <a:pPr marL="214313" indent="-214313">
              <a:lnSpc>
                <a:spcPct val="150000"/>
              </a:lnSpc>
              <a:buFont typeface="Arial" panose="020B0604020202020204" pitchFamily="34" charset="0"/>
              <a:buChar char="•"/>
            </a:pPr>
            <a:r>
              <a:rPr lang="en-GB" dirty="0">
                <a:solidFill>
                  <a:srgbClr val="03989E"/>
                </a:solidFill>
                <a:latin typeface="Calibri" panose="020F0502020204030204"/>
              </a:rPr>
              <a:t>A-level lecture series</a:t>
            </a:r>
          </a:p>
          <a:p>
            <a:pPr marL="214313" indent="-214313">
              <a:lnSpc>
                <a:spcPct val="150000"/>
              </a:lnSpc>
              <a:buFont typeface="Arial" panose="020B0604020202020204" pitchFamily="34" charset="0"/>
              <a:buChar char="•"/>
            </a:pPr>
            <a:r>
              <a:rPr lang="en-GB" dirty="0">
                <a:solidFill>
                  <a:srgbClr val="03989E"/>
                </a:solidFill>
                <a:latin typeface="Calibri" panose="020F0502020204030204"/>
              </a:rPr>
              <a:t>Book donations – email </a:t>
            </a:r>
            <a:r>
              <a:rPr lang="en-GB" dirty="0">
                <a:solidFill>
                  <a:srgbClr val="03989E"/>
                </a:solidFill>
                <a:latin typeface="Calibri" panose="020F0502020204030204"/>
                <a:hlinkClick r:id="rId3">
                  <a:extLst>
                    <a:ext uri="{A12FA001-AC4F-418D-AE19-62706E023703}">
                      <ahyp:hlinkClr xmlns:ahyp="http://schemas.microsoft.com/office/drawing/2018/hyperlinkcolor" val="tx"/>
                    </a:ext>
                  </a:extLst>
                </a:hlinkClick>
              </a:rPr>
              <a:t>charlotte.pearce@warwick.ac.uk</a:t>
            </a:r>
            <a:r>
              <a:rPr lang="en-GB" dirty="0">
                <a:solidFill>
                  <a:srgbClr val="03989E"/>
                </a:solidFill>
                <a:latin typeface="Calibri" panose="020F0502020204030204"/>
              </a:rPr>
              <a:t> for a list</a:t>
            </a:r>
          </a:p>
          <a:p>
            <a:pPr marL="214313" indent="-214313">
              <a:lnSpc>
                <a:spcPct val="150000"/>
              </a:lnSpc>
              <a:buFont typeface="Arial" panose="020B0604020202020204" pitchFamily="34" charset="0"/>
              <a:buChar char="•"/>
            </a:pPr>
            <a:r>
              <a:rPr lang="en-GB" dirty="0">
                <a:solidFill>
                  <a:srgbClr val="03989E"/>
                </a:solidFill>
                <a:latin typeface="Calibri" panose="020F0502020204030204"/>
              </a:rPr>
              <a:t>Performance and Pedagogy</a:t>
            </a:r>
          </a:p>
          <a:p>
            <a:pPr marL="214313" indent="-214313">
              <a:lnSpc>
                <a:spcPct val="150000"/>
              </a:lnSpc>
              <a:buFont typeface="Arial" panose="020B0604020202020204" pitchFamily="34" charset="0"/>
              <a:buChar char="•"/>
            </a:pPr>
            <a:r>
              <a:rPr lang="en-GB" dirty="0">
                <a:solidFill>
                  <a:srgbClr val="03989E"/>
                </a:solidFill>
                <a:latin typeface="Calibri" panose="020F0502020204030204"/>
              </a:rPr>
              <a:t>University-wide Widening Participation projects</a:t>
            </a:r>
          </a:p>
          <a:p>
            <a:endParaRPr lang="en-US" dirty="0">
              <a:solidFill>
                <a:prstClr val="black"/>
              </a:solidFill>
              <a:latin typeface="Calibri" panose="020F0502020204030204"/>
            </a:endParaRPr>
          </a:p>
        </p:txBody>
      </p:sp>
      <p:sp>
        <p:nvSpPr>
          <p:cNvPr id="7" name="TextBox 6">
            <a:extLst>
              <a:ext uri="{FF2B5EF4-FFF2-40B4-BE49-F238E27FC236}">
                <a16:creationId xmlns:a16="http://schemas.microsoft.com/office/drawing/2014/main" id="{AE5A0D90-89D3-B843-A908-47BD2E61B72A}"/>
              </a:ext>
            </a:extLst>
          </p:cNvPr>
          <p:cNvSpPr txBox="1"/>
          <p:nvPr/>
        </p:nvSpPr>
        <p:spPr>
          <a:xfrm>
            <a:off x="218209" y="2295735"/>
            <a:ext cx="4811253" cy="577081"/>
          </a:xfrm>
          <a:prstGeom prst="rect">
            <a:avLst/>
          </a:prstGeom>
          <a:noFill/>
        </p:spPr>
        <p:txBody>
          <a:bodyPr wrap="none" rtlCol="0">
            <a:spAutoFit/>
          </a:bodyPr>
          <a:lstStyle/>
          <a:p>
            <a:r>
              <a:rPr lang="en-US" sz="3150" dirty="0">
                <a:solidFill>
                  <a:srgbClr val="622670"/>
                </a:solidFill>
                <a:latin typeface="Calibri" panose="020F0502020204030204"/>
              </a:rPr>
              <a:t>What does a WP Officer do?</a:t>
            </a:r>
          </a:p>
        </p:txBody>
      </p:sp>
      <p:pic>
        <p:nvPicPr>
          <p:cNvPr id="9" name="Picture 8">
            <a:extLst>
              <a:ext uri="{FF2B5EF4-FFF2-40B4-BE49-F238E27FC236}">
                <a16:creationId xmlns:a16="http://schemas.microsoft.com/office/drawing/2014/main" id="{CBD61E91-D7AF-1B4C-8CF4-01538305714D}"/>
              </a:ext>
            </a:extLst>
          </p:cNvPr>
          <p:cNvPicPr>
            <a:picLocks noChangeAspect="1"/>
          </p:cNvPicPr>
          <p:nvPr/>
        </p:nvPicPr>
        <p:blipFill>
          <a:blip r:embed="rId4"/>
          <a:stretch>
            <a:fillRect/>
          </a:stretch>
        </p:blipFill>
        <p:spPr>
          <a:xfrm>
            <a:off x="8136082" y="4403044"/>
            <a:ext cx="1322243" cy="740456"/>
          </a:xfrm>
          <a:prstGeom prst="rect">
            <a:avLst/>
          </a:prstGeom>
        </p:spPr>
      </p:pic>
      <p:pic>
        <p:nvPicPr>
          <p:cNvPr id="3" name="Picture 2" descr="A group of people posing for a photo&#10;&#10;Description automatically generated">
            <a:extLst>
              <a:ext uri="{FF2B5EF4-FFF2-40B4-BE49-F238E27FC236}">
                <a16:creationId xmlns:a16="http://schemas.microsoft.com/office/drawing/2014/main" id="{38B4A9B6-B36E-567E-58F0-D620EF8E6DC9}"/>
              </a:ext>
            </a:extLst>
          </p:cNvPr>
          <p:cNvPicPr>
            <a:picLocks noChangeAspect="1"/>
          </p:cNvPicPr>
          <p:nvPr/>
        </p:nvPicPr>
        <p:blipFill rotWithShape="1">
          <a:blip r:embed="rId5"/>
          <a:srcRect l="6962" b="40080"/>
          <a:stretch/>
        </p:blipFill>
        <p:spPr>
          <a:xfrm>
            <a:off x="4986101" y="1284925"/>
            <a:ext cx="4008879" cy="2021620"/>
          </a:xfrm>
          <a:prstGeom prst="rect">
            <a:avLst/>
          </a:prstGeom>
        </p:spPr>
      </p:pic>
    </p:spTree>
    <p:extLst>
      <p:ext uri="{BB962C8B-B14F-4D97-AF65-F5344CB8AC3E}">
        <p14:creationId xmlns:p14="http://schemas.microsoft.com/office/powerpoint/2010/main" val="261312463"/>
      </p:ext>
    </p:extLst>
  </p:cSld>
  <p:clrMapOvr>
    <a:masterClrMapping/>
  </p:clrMapOvr>
  <p:transition spd="slow">
    <p:wipe/>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CAD75BF8-BEDD-C64E-A799-399AF0533C96}"/>
              </a:ext>
            </a:extLst>
          </p:cNvPr>
          <p:cNvPicPr>
            <a:picLocks noChangeAspect="1"/>
          </p:cNvPicPr>
          <p:nvPr/>
        </p:nvPicPr>
        <p:blipFill rotWithShape="1">
          <a:blip r:embed="rId2">
            <a:alphaModFix amt="20000"/>
          </a:blip>
          <a:srcRect r="41273"/>
          <a:stretch/>
        </p:blipFill>
        <p:spPr>
          <a:xfrm rot="9915555">
            <a:off x="5259242" y="1448954"/>
            <a:ext cx="4142441" cy="3950068"/>
          </a:xfrm>
          <a:prstGeom prst="rect">
            <a:avLst/>
          </a:prstGeom>
        </p:spPr>
      </p:pic>
      <p:pic>
        <p:nvPicPr>
          <p:cNvPr id="5" name="Picture 4">
            <a:extLst>
              <a:ext uri="{FF2B5EF4-FFF2-40B4-BE49-F238E27FC236}">
                <a16:creationId xmlns:a16="http://schemas.microsoft.com/office/drawing/2014/main" id="{442DCB70-CEC2-3341-97AE-8D5FB0C07F84}"/>
              </a:ext>
            </a:extLst>
          </p:cNvPr>
          <p:cNvPicPr>
            <a:picLocks noChangeAspect="1"/>
          </p:cNvPicPr>
          <p:nvPr/>
        </p:nvPicPr>
        <p:blipFill rotWithShape="1">
          <a:blip r:embed="rId2">
            <a:alphaModFix amt="20000"/>
          </a:blip>
          <a:srcRect r="41273"/>
          <a:stretch/>
        </p:blipFill>
        <p:spPr>
          <a:xfrm>
            <a:off x="381236" y="-180438"/>
            <a:ext cx="4849147" cy="4376470"/>
          </a:xfrm>
          <a:prstGeom prst="rect">
            <a:avLst/>
          </a:prstGeom>
        </p:spPr>
      </p:pic>
      <p:sp>
        <p:nvSpPr>
          <p:cNvPr id="7" name="Right Arrow 6">
            <a:extLst>
              <a:ext uri="{FF2B5EF4-FFF2-40B4-BE49-F238E27FC236}">
                <a16:creationId xmlns:a16="http://schemas.microsoft.com/office/drawing/2014/main" id="{7903E719-1272-BE4B-9C09-AD0420345A95}"/>
              </a:ext>
            </a:extLst>
          </p:cNvPr>
          <p:cNvSpPr/>
          <p:nvPr/>
        </p:nvSpPr>
        <p:spPr>
          <a:xfrm>
            <a:off x="0" y="162699"/>
            <a:ext cx="5081155" cy="872837"/>
          </a:xfrm>
          <a:prstGeom prst="rightArrow">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4" name="TextBox 3">
            <a:extLst>
              <a:ext uri="{FF2B5EF4-FFF2-40B4-BE49-F238E27FC236}">
                <a16:creationId xmlns:a16="http://schemas.microsoft.com/office/drawing/2014/main" id="{561E1B23-C7C5-6D48-A9D2-B85C37425815}"/>
              </a:ext>
            </a:extLst>
          </p:cNvPr>
          <p:cNvSpPr txBox="1"/>
          <p:nvPr/>
        </p:nvSpPr>
        <p:spPr>
          <a:xfrm>
            <a:off x="218209" y="322119"/>
            <a:ext cx="4382225" cy="577081"/>
          </a:xfrm>
          <a:prstGeom prst="rect">
            <a:avLst/>
          </a:prstGeom>
          <a:noFill/>
        </p:spPr>
        <p:txBody>
          <a:bodyPr wrap="none" rtlCol="0">
            <a:spAutoFit/>
          </a:bodyPr>
          <a:lstStyle/>
          <a:p>
            <a:r>
              <a:rPr lang="en-US" sz="3150" dirty="0">
                <a:solidFill>
                  <a:srgbClr val="622670"/>
                </a:solidFill>
                <a:latin typeface="Calibri" panose="020F0502020204030204"/>
              </a:rPr>
              <a:t>What is </a:t>
            </a:r>
            <a:r>
              <a:rPr lang="en-US" sz="3150" i="1" dirty="0">
                <a:solidFill>
                  <a:srgbClr val="622670"/>
                </a:solidFill>
                <a:latin typeface="Calibri" panose="020F0502020204030204"/>
              </a:rPr>
              <a:t>Transformations</a:t>
            </a:r>
            <a:r>
              <a:rPr lang="en-US" sz="3150" dirty="0">
                <a:solidFill>
                  <a:srgbClr val="622670"/>
                </a:solidFill>
                <a:latin typeface="Calibri" panose="020F0502020204030204"/>
              </a:rPr>
              <a:t>?</a:t>
            </a:r>
          </a:p>
        </p:txBody>
      </p:sp>
      <p:sp>
        <p:nvSpPr>
          <p:cNvPr id="14" name="TextBox 13">
            <a:extLst>
              <a:ext uri="{FF2B5EF4-FFF2-40B4-BE49-F238E27FC236}">
                <a16:creationId xmlns:a16="http://schemas.microsoft.com/office/drawing/2014/main" id="{629349BF-DD2B-DF45-8254-AD9DA9CE10A5}"/>
              </a:ext>
            </a:extLst>
          </p:cNvPr>
          <p:cNvSpPr txBox="1"/>
          <p:nvPr/>
        </p:nvSpPr>
        <p:spPr>
          <a:xfrm>
            <a:off x="426513" y="1364488"/>
            <a:ext cx="2310192" cy="1131079"/>
          </a:xfrm>
          <a:prstGeom prst="rect">
            <a:avLst/>
          </a:prstGeom>
          <a:noFill/>
        </p:spPr>
        <p:txBody>
          <a:bodyPr wrap="square" rtlCol="0">
            <a:spAutoFit/>
          </a:bodyPr>
          <a:lstStyle/>
          <a:p>
            <a:pPr algn="ctr"/>
            <a:r>
              <a:rPr lang="en-US" dirty="0">
                <a:solidFill>
                  <a:srgbClr val="622670"/>
                </a:solidFill>
                <a:latin typeface="Calibri" panose="020F0502020204030204"/>
              </a:rPr>
              <a:t>Maryam </a:t>
            </a:r>
            <a:r>
              <a:rPr lang="en-US" dirty="0" err="1">
                <a:solidFill>
                  <a:srgbClr val="622670"/>
                </a:solidFill>
                <a:latin typeface="Calibri" panose="020F0502020204030204"/>
              </a:rPr>
              <a:t>Khonat</a:t>
            </a:r>
            <a:endParaRPr lang="en-US" dirty="0">
              <a:solidFill>
                <a:srgbClr val="622670"/>
              </a:solidFill>
              <a:latin typeface="Calibri" panose="020F0502020204030204"/>
            </a:endParaRPr>
          </a:p>
          <a:p>
            <a:pPr algn="ctr"/>
            <a:r>
              <a:rPr lang="en-US" dirty="0">
                <a:solidFill>
                  <a:srgbClr val="622670"/>
                </a:solidFill>
                <a:latin typeface="Calibri" panose="020F0502020204030204"/>
              </a:rPr>
              <a:t>Co-President</a:t>
            </a:r>
          </a:p>
          <a:p>
            <a:pPr algn="ctr"/>
            <a:r>
              <a:rPr lang="en-US" dirty="0">
                <a:solidFill>
                  <a:srgbClr val="622670"/>
                </a:solidFill>
                <a:latin typeface="Calibri" panose="020F0502020204030204"/>
              </a:rPr>
              <a:t>English Literature &amp; History Finalist</a:t>
            </a:r>
          </a:p>
          <a:p>
            <a:pPr algn="ctr"/>
            <a:endParaRPr lang="en-US" dirty="0">
              <a:solidFill>
                <a:srgbClr val="622670"/>
              </a:solidFill>
              <a:latin typeface="Calibri" panose="020F0502020204030204"/>
            </a:endParaRPr>
          </a:p>
        </p:txBody>
      </p:sp>
      <p:sp>
        <p:nvSpPr>
          <p:cNvPr id="15" name="TextBox 14">
            <a:extLst>
              <a:ext uri="{FF2B5EF4-FFF2-40B4-BE49-F238E27FC236}">
                <a16:creationId xmlns:a16="http://schemas.microsoft.com/office/drawing/2014/main" id="{64D8879A-0EEB-714E-9BC6-0CA5F7DF6DA5}"/>
              </a:ext>
            </a:extLst>
          </p:cNvPr>
          <p:cNvSpPr txBox="1"/>
          <p:nvPr/>
        </p:nvSpPr>
        <p:spPr>
          <a:xfrm>
            <a:off x="1922580" y="3792709"/>
            <a:ext cx="2310192" cy="1131079"/>
          </a:xfrm>
          <a:prstGeom prst="rect">
            <a:avLst/>
          </a:prstGeom>
          <a:noFill/>
        </p:spPr>
        <p:txBody>
          <a:bodyPr wrap="square" rtlCol="0">
            <a:spAutoFit/>
          </a:bodyPr>
          <a:lstStyle/>
          <a:p>
            <a:pPr algn="ctr"/>
            <a:r>
              <a:rPr lang="en-US" dirty="0">
                <a:solidFill>
                  <a:srgbClr val="622670"/>
                </a:solidFill>
                <a:latin typeface="Calibri" panose="020F0502020204030204"/>
              </a:rPr>
              <a:t>Bethan Davies</a:t>
            </a:r>
          </a:p>
          <a:p>
            <a:pPr algn="ctr"/>
            <a:r>
              <a:rPr lang="en-US" dirty="0">
                <a:solidFill>
                  <a:srgbClr val="622670"/>
                </a:solidFill>
                <a:latin typeface="Calibri" panose="020F0502020204030204"/>
              </a:rPr>
              <a:t>Co-President</a:t>
            </a:r>
          </a:p>
          <a:p>
            <a:pPr algn="ctr"/>
            <a:r>
              <a:rPr lang="en-US" dirty="0">
                <a:solidFill>
                  <a:srgbClr val="622670"/>
                </a:solidFill>
                <a:latin typeface="Calibri" panose="020F0502020204030204"/>
              </a:rPr>
              <a:t>English Literature &amp; History Finalist</a:t>
            </a:r>
          </a:p>
          <a:p>
            <a:pPr algn="ctr"/>
            <a:endParaRPr lang="en-US" dirty="0">
              <a:solidFill>
                <a:srgbClr val="622670"/>
              </a:solidFill>
              <a:latin typeface="Calibri" panose="020F0502020204030204"/>
            </a:endParaRPr>
          </a:p>
        </p:txBody>
      </p:sp>
      <p:pic>
        <p:nvPicPr>
          <p:cNvPr id="17" name="Picture 16">
            <a:extLst>
              <a:ext uri="{FF2B5EF4-FFF2-40B4-BE49-F238E27FC236}">
                <a16:creationId xmlns:a16="http://schemas.microsoft.com/office/drawing/2014/main" id="{E19D5322-7187-964D-B2DB-8AB057707B3C}"/>
              </a:ext>
            </a:extLst>
          </p:cNvPr>
          <p:cNvPicPr>
            <a:picLocks noChangeAspect="1"/>
          </p:cNvPicPr>
          <p:nvPr/>
        </p:nvPicPr>
        <p:blipFill>
          <a:blip r:embed="rId3"/>
          <a:stretch>
            <a:fillRect/>
          </a:stretch>
        </p:blipFill>
        <p:spPr>
          <a:xfrm>
            <a:off x="4648875" y="786983"/>
            <a:ext cx="1343025" cy="1828800"/>
          </a:xfrm>
          <a:prstGeom prst="rect">
            <a:avLst/>
          </a:prstGeom>
        </p:spPr>
      </p:pic>
      <p:pic>
        <p:nvPicPr>
          <p:cNvPr id="19" name="Picture 18">
            <a:extLst>
              <a:ext uri="{FF2B5EF4-FFF2-40B4-BE49-F238E27FC236}">
                <a16:creationId xmlns:a16="http://schemas.microsoft.com/office/drawing/2014/main" id="{14237F2D-F279-CD4F-948D-840157B388ED}"/>
              </a:ext>
            </a:extLst>
          </p:cNvPr>
          <p:cNvPicPr>
            <a:picLocks noChangeAspect="1"/>
          </p:cNvPicPr>
          <p:nvPr/>
        </p:nvPicPr>
        <p:blipFill>
          <a:blip r:embed="rId4"/>
          <a:stretch>
            <a:fillRect/>
          </a:stretch>
        </p:blipFill>
        <p:spPr>
          <a:xfrm>
            <a:off x="7515017" y="786983"/>
            <a:ext cx="1333500" cy="1828800"/>
          </a:xfrm>
          <a:prstGeom prst="rect">
            <a:avLst/>
          </a:prstGeom>
        </p:spPr>
      </p:pic>
      <p:pic>
        <p:nvPicPr>
          <p:cNvPr id="21" name="Picture 20">
            <a:extLst>
              <a:ext uri="{FF2B5EF4-FFF2-40B4-BE49-F238E27FC236}">
                <a16:creationId xmlns:a16="http://schemas.microsoft.com/office/drawing/2014/main" id="{5644DB1F-BB10-B244-812B-44EB3566AA2A}"/>
              </a:ext>
            </a:extLst>
          </p:cNvPr>
          <p:cNvPicPr>
            <a:picLocks noChangeAspect="1"/>
          </p:cNvPicPr>
          <p:nvPr/>
        </p:nvPicPr>
        <p:blipFill>
          <a:blip r:embed="rId5"/>
          <a:stretch>
            <a:fillRect/>
          </a:stretch>
        </p:blipFill>
        <p:spPr>
          <a:xfrm>
            <a:off x="6141128" y="786983"/>
            <a:ext cx="1323975" cy="1838325"/>
          </a:xfrm>
          <a:prstGeom prst="rect">
            <a:avLst/>
          </a:prstGeom>
        </p:spPr>
      </p:pic>
      <p:pic>
        <p:nvPicPr>
          <p:cNvPr id="22" name="Picture 21">
            <a:extLst>
              <a:ext uri="{FF2B5EF4-FFF2-40B4-BE49-F238E27FC236}">
                <a16:creationId xmlns:a16="http://schemas.microsoft.com/office/drawing/2014/main" id="{EA41C020-E655-1B42-A1D6-834632D78E8E}"/>
              </a:ext>
            </a:extLst>
          </p:cNvPr>
          <p:cNvPicPr>
            <a:picLocks noChangeAspect="1"/>
          </p:cNvPicPr>
          <p:nvPr/>
        </p:nvPicPr>
        <p:blipFill>
          <a:blip r:embed="rId6"/>
          <a:stretch>
            <a:fillRect/>
          </a:stretch>
        </p:blipFill>
        <p:spPr>
          <a:xfrm>
            <a:off x="8136082" y="4403044"/>
            <a:ext cx="1322243" cy="740456"/>
          </a:xfrm>
          <a:prstGeom prst="rect">
            <a:avLst/>
          </a:prstGeom>
        </p:spPr>
      </p:pic>
      <p:pic>
        <p:nvPicPr>
          <p:cNvPr id="2" name="Picture 1" descr="A person smiling at camera&#10;&#10;Description automatically generated">
            <a:extLst>
              <a:ext uri="{FF2B5EF4-FFF2-40B4-BE49-F238E27FC236}">
                <a16:creationId xmlns:a16="http://schemas.microsoft.com/office/drawing/2014/main" id="{1E762D0C-3014-EE0D-580F-628E39F58E01}"/>
              </a:ext>
            </a:extLst>
          </p:cNvPr>
          <p:cNvPicPr>
            <a:picLocks noChangeAspect="1"/>
          </p:cNvPicPr>
          <p:nvPr/>
        </p:nvPicPr>
        <p:blipFill rotWithShape="1">
          <a:blip r:embed="rId7">
            <a:extLst>
              <a:ext uri="{28A0092B-C50C-407E-A947-70E740481C1C}">
                <a14:useLocalDpi xmlns:a14="http://schemas.microsoft.com/office/drawing/2010/main" val="0"/>
              </a:ext>
            </a:extLst>
          </a:blip>
          <a:srcRect l="9967" t="806" r="13580" b="-806"/>
          <a:stretch/>
        </p:blipFill>
        <p:spPr bwMode="auto">
          <a:xfrm>
            <a:off x="761313" y="3612378"/>
            <a:ext cx="1323892" cy="1297305"/>
          </a:xfrm>
          <a:prstGeom prst="rect">
            <a:avLst/>
          </a:prstGeom>
          <a:noFill/>
          <a:ln>
            <a:noFill/>
          </a:ln>
        </p:spPr>
      </p:pic>
      <p:pic>
        <p:nvPicPr>
          <p:cNvPr id="3" name="Picture 2" descr="A person with curly hair and a white headband sitting in a room with people&#10;&#10;Description automatically generated">
            <a:extLst>
              <a:ext uri="{FF2B5EF4-FFF2-40B4-BE49-F238E27FC236}">
                <a16:creationId xmlns:a16="http://schemas.microsoft.com/office/drawing/2014/main" id="{14965753-21E2-205A-E54A-94096A363AB0}"/>
              </a:ext>
            </a:extLst>
          </p:cNvPr>
          <p:cNvPicPr>
            <a:picLocks noChangeAspect="1"/>
          </p:cNvPicPr>
          <p:nvPr/>
        </p:nvPicPr>
        <p:blipFill rotWithShape="1">
          <a:blip r:embed="rId8">
            <a:extLst>
              <a:ext uri="{28A0092B-C50C-407E-A947-70E740481C1C}">
                <a14:useLocalDpi xmlns:a14="http://schemas.microsoft.com/office/drawing/2010/main" val="0"/>
              </a:ext>
            </a:extLst>
          </a:blip>
          <a:srcRect l="18664" t="-1333" r="15630" b="1333"/>
          <a:stretch/>
        </p:blipFill>
        <p:spPr bwMode="auto">
          <a:xfrm>
            <a:off x="2742060" y="1165534"/>
            <a:ext cx="1172068" cy="1664654"/>
          </a:xfrm>
          <a:prstGeom prst="rect">
            <a:avLst/>
          </a:prstGeom>
          <a:noFill/>
          <a:ln>
            <a:noFill/>
          </a:ln>
        </p:spPr>
      </p:pic>
      <p:pic>
        <p:nvPicPr>
          <p:cNvPr id="9" name="Picture 8" descr="A black background with white text&#10;&#10;Description automatically generated">
            <a:extLst>
              <a:ext uri="{FF2B5EF4-FFF2-40B4-BE49-F238E27FC236}">
                <a16:creationId xmlns:a16="http://schemas.microsoft.com/office/drawing/2014/main" id="{82766BF2-9CC3-BC5A-31A1-DF7C0DA17054}"/>
              </a:ext>
            </a:extLst>
          </p:cNvPr>
          <p:cNvPicPr>
            <a:picLocks noChangeAspect="1"/>
          </p:cNvPicPr>
          <p:nvPr/>
        </p:nvPicPr>
        <p:blipFill>
          <a:blip r:embed="rId9"/>
          <a:stretch>
            <a:fillRect/>
          </a:stretch>
        </p:blipFill>
        <p:spPr>
          <a:xfrm>
            <a:off x="4733281" y="3206222"/>
            <a:ext cx="2124956" cy="586488"/>
          </a:xfrm>
          <a:prstGeom prst="rect">
            <a:avLst/>
          </a:prstGeom>
        </p:spPr>
      </p:pic>
    </p:spTree>
    <p:extLst>
      <p:ext uri="{BB962C8B-B14F-4D97-AF65-F5344CB8AC3E}">
        <p14:creationId xmlns:p14="http://schemas.microsoft.com/office/powerpoint/2010/main" val="2885715823"/>
      </p:ext>
    </p:extLst>
  </p:cSld>
  <p:clrMapOvr>
    <a:masterClrMapping/>
  </p:clrMapOvr>
  <p:transition spd="slow">
    <p:wipe/>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7994D355-CD9C-A444-8256-3ED07BC1F40C}"/>
              </a:ext>
            </a:extLst>
          </p:cNvPr>
          <p:cNvPicPr>
            <a:picLocks noChangeAspect="1"/>
          </p:cNvPicPr>
          <p:nvPr/>
        </p:nvPicPr>
        <p:blipFill rotWithShape="1">
          <a:blip r:embed="rId2"/>
          <a:srcRect l="2500" t="16970" r="2046" b="45859"/>
          <a:stretch/>
        </p:blipFill>
        <p:spPr>
          <a:xfrm>
            <a:off x="197428" y="904010"/>
            <a:ext cx="8728364" cy="2221933"/>
          </a:xfrm>
          <a:prstGeom prst="rect">
            <a:avLst/>
          </a:prstGeom>
        </p:spPr>
      </p:pic>
      <p:pic>
        <p:nvPicPr>
          <p:cNvPr id="7" name="Picture 6">
            <a:extLst>
              <a:ext uri="{FF2B5EF4-FFF2-40B4-BE49-F238E27FC236}">
                <a16:creationId xmlns:a16="http://schemas.microsoft.com/office/drawing/2014/main" id="{83093DDD-0F73-2E45-9B19-C4955B32AAAF}"/>
              </a:ext>
            </a:extLst>
          </p:cNvPr>
          <p:cNvPicPr>
            <a:picLocks noChangeAspect="1"/>
          </p:cNvPicPr>
          <p:nvPr/>
        </p:nvPicPr>
        <p:blipFill rotWithShape="1">
          <a:blip r:embed="rId2"/>
          <a:srcRect l="2211" t="60020" r="90805" b="28245"/>
          <a:stretch/>
        </p:blipFill>
        <p:spPr>
          <a:xfrm>
            <a:off x="288154" y="3196357"/>
            <a:ext cx="647472" cy="585359"/>
          </a:xfrm>
          <a:prstGeom prst="rect">
            <a:avLst/>
          </a:prstGeom>
        </p:spPr>
      </p:pic>
      <p:sp>
        <p:nvSpPr>
          <p:cNvPr id="8" name="TextBox 7">
            <a:extLst>
              <a:ext uri="{FF2B5EF4-FFF2-40B4-BE49-F238E27FC236}">
                <a16:creationId xmlns:a16="http://schemas.microsoft.com/office/drawing/2014/main" id="{5C1622B2-2E93-C843-9C64-25071E03214C}"/>
              </a:ext>
            </a:extLst>
          </p:cNvPr>
          <p:cNvSpPr txBox="1"/>
          <p:nvPr/>
        </p:nvSpPr>
        <p:spPr>
          <a:xfrm>
            <a:off x="309382" y="209736"/>
            <a:ext cx="4058290" cy="577081"/>
          </a:xfrm>
          <a:prstGeom prst="rect">
            <a:avLst/>
          </a:prstGeom>
          <a:noFill/>
        </p:spPr>
        <p:txBody>
          <a:bodyPr wrap="none" rtlCol="0">
            <a:spAutoFit/>
          </a:bodyPr>
          <a:lstStyle/>
          <a:p>
            <a:r>
              <a:rPr lang="en-US" sz="3150" dirty="0">
                <a:solidFill>
                  <a:srgbClr val="622670"/>
                </a:solidFill>
                <a:latin typeface="Calibri" panose="020F0502020204030204"/>
              </a:rPr>
              <a:t>How can I get involved?</a:t>
            </a:r>
          </a:p>
        </p:txBody>
      </p:sp>
      <p:sp>
        <p:nvSpPr>
          <p:cNvPr id="9" name="TextBox 8">
            <a:extLst>
              <a:ext uri="{FF2B5EF4-FFF2-40B4-BE49-F238E27FC236}">
                <a16:creationId xmlns:a16="http://schemas.microsoft.com/office/drawing/2014/main" id="{4512E1C7-CA4A-4F4A-B339-F2EA01FE9B0C}"/>
              </a:ext>
            </a:extLst>
          </p:cNvPr>
          <p:cNvSpPr txBox="1"/>
          <p:nvPr/>
        </p:nvSpPr>
        <p:spPr>
          <a:xfrm>
            <a:off x="483749" y="992362"/>
            <a:ext cx="5093149" cy="2331407"/>
          </a:xfrm>
          <a:prstGeom prst="rect">
            <a:avLst/>
          </a:prstGeom>
          <a:noFill/>
        </p:spPr>
        <p:txBody>
          <a:bodyPr wrap="square" rtlCol="0">
            <a:spAutoFit/>
          </a:bodyPr>
          <a:lstStyle/>
          <a:p>
            <a:r>
              <a:rPr lang="en-GB" sz="1500" dirty="0">
                <a:solidFill>
                  <a:srgbClr val="622670"/>
                </a:solidFill>
                <a:latin typeface="Calibri" panose="020F0502020204030204"/>
              </a:rPr>
              <a:t>Come along to one of our Transformations information sessions:</a:t>
            </a:r>
          </a:p>
          <a:p>
            <a:endParaRPr lang="en-GB" u="sng" dirty="0">
              <a:solidFill>
                <a:srgbClr val="03989E"/>
              </a:solidFill>
              <a:latin typeface="Calibri" panose="020F0502020204030204"/>
            </a:endParaRPr>
          </a:p>
          <a:p>
            <a:endParaRPr lang="en-GB" dirty="0">
              <a:solidFill>
                <a:srgbClr val="03989E"/>
              </a:solidFill>
              <a:latin typeface="Calibri" panose="020F0502020204030204"/>
            </a:endParaRPr>
          </a:p>
          <a:p>
            <a:pPr marL="214313" indent="-214313">
              <a:buFont typeface="Arial" panose="020B0604020202020204" pitchFamily="34" charset="0"/>
              <a:buChar char="•"/>
            </a:pPr>
            <a:r>
              <a:rPr lang="en-GB" sz="1500" dirty="0">
                <a:solidFill>
                  <a:srgbClr val="622670"/>
                </a:solidFill>
                <a:latin typeface="Calibri" panose="020F0502020204030204"/>
              </a:rPr>
              <a:t>Tuesday 3rd Oct (week 1) 5-7pm, Student Hub (FAB5.49) - Info session, pizza and chat to Transformations member</a:t>
            </a:r>
          </a:p>
          <a:p>
            <a:pPr marL="214313" indent="-214313">
              <a:buFont typeface="Arial" panose="020B0604020202020204" pitchFamily="34" charset="0"/>
              <a:buChar char="•"/>
            </a:pPr>
            <a:endParaRPr lang="en-GB" sz="1500" dirty="0">
              <a:solidFill>
                <a:srgbClr val="622670"/>
              </a:solidFill>
              <a:latin typeface="Calibri" panose="020F0502020204030204"/>
            </a:endParaRPr>
          </a:p>
          <a:p>
            <a:pPr marL="214313" indent="-214313">
              <a:buFont typeface="Arial" panose="020B0604020202020204" pitchFamily="34" charset="0"/>
              <a:buChar char="•"/>
            </a:pPr>
            <a:r>
              <a:rPr lang="en-GB" sz="1500" dirty="0">
                <a:solidFill>
                  <a:srgbClr val="622670"/>
                </a:solidFill>
                <a:latin typeface="Calibri" panose="020F0502020204030204"/>
              </a:rPr>
              <a:t>Wednesday 11</a:t>
            </a:r>
            <a:r>
              <a:rPr lang="en-GB" sz="1500" baseline="30000" dirty="0">
                <a:solidFill>
                  <a:srgbClr val="622670"/>
                </a:solidFill>
                <a:latin typeface="Calibri" panose="020F0502020204030204"/>
              </a:rPr>
              <a:t>th</a:t>
            </a:r>
            <a:r>
              <a:rPr lang="en-GB" sz="1500" dirty="0">
                <a:solidFill>
                  <a:srgbClr val="622670"/>
                </a:solidFill>
                <a:latin typeface="Calibri" panose="020F0502020204030204"/>
              </a:rPr>
              <a:t> Oct (week 2) 1.45-3pm, Student Hub (FAB5.49)</a:t>
            </a:r>
          </a:p>
          <a:p>
            <a:endParaRPr lang="en-US" dirty="0">
              <a:solidFill>
                <a:prstClr val="black"/>
              </a:solidFill>
              <a:latin typeface="Calibri" panose="020F0502020204030204"/>
            </a:endParaRPr>
          </a:p>
        </p:txBody>
      </p:sp>
      <p:pic>
        <p:nvPicPr>
          <p:cNvPr id="14" name="Picture 13">
            <a:extLst>
              <a:ext uri="{FF2B5EF4-FFF2-40B4-BE49-F238E27FC236}">
                <a16:creationId xmlns:a16="http://schemas.microsoft.com/office/drawing/2014/main" id="{DA9E0A25-EC42-774F-BE51-726E09D92907}"/>
              </a:ext>
            </a:extLst>
          </p:cNvPr>
          <p:cNvPicPr>
            <a:picLocks noChangeAspect="1"/>
          </p:cNvPicPr>
          <p:nvPr/>
        </p:nvPicPr>
        <p:blipFill>
          <a:blip r:embed="rId3"/>
          <a:stretch>
            <a:fillRect/>
          </a:stretch>
        </p:blipFill>
        <p:spPr>
          <a:xfrm>
            <a:off x="4784365" y="3565091"/>
            <a:ext cx="998827" cy="1109807"/>
          </a:xfrm>
          <a:prstGeom prst="rect">
            <a:avLst/>
          </a:prstGeom>
        </p:spPr>
      </p:pic>
      <p:pic>
        <p:nvPicPr>
          <p:cNvPr id="15" name="Picture 14">
            <a:extLst>
              <a:ext uri="{FF2B5EF4-FFF2-40B4-BE49-F238E27FC236}">
                <a16:creationId xmlns:a16="http://schemas.microsoft.com/office/drawing/2014/main" id="{778E8519-196D-3949-9377-3A33C4F51161}"/>
              </a:ext>
            </a:extLst>
          </p:cNvPr>
          <p:cNvPicPr>
            <a:picLocks noChangeAspect="1"/>
          </p:cNvPicPr>
          <p:nvPr/>
        </p:nvPicPr>
        <p:blipFill rotWithShape="1">
          <a:blip r:embed="rId4">
            <a:biLevel thresh="25000"/>
          </a:blip>
          <a:srcRect l="43399" t="5803" r="32316" b="64654"/>
          <a:stretch/>
        </p:blipFill>
        <p:spPr>
          <a:xfrm>
            <a:off x="5414134" y="1597819"/>
            <a:ext cx="2018900" cy="1380876"/>
          </a:xfrm>
          <a:prstGeom prst="rect">
            <a:avLst/>
          </a:prstGeom>
        </p:spPr>
      </p:pic>
      <p:sp>
        <p:nvSpPr>
          <p:cNvPr id="17" name="Rounded Rectangle 16">
            <a:extLst>
              <a:ext uri="{FF2B5EF4-FFF2-40B4-BE49-F238E27FC236}">
                <a16:creationId xmlns:a16="http://schemas.microsoft.com/office/drawing/2014/main" id="{85FD21FC-CA73-304C-8B3B-0E3545C2F815}"/>
              </a:ext>
            </a:extLst>
          </p:cNvPr>
          <p:cNvSpPr/>
          <p:nvPr/>
        </p:nvSpPr>
        <p:spPr>
          <a:xfrm>
            <a:off x="7400663" y="1184989"/>
            <a:ext cx="1285442" cy="1200555"/>
          </a:xfrm>
          <a:prstGeom prst="round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pic>
        <p:nvPicPr>
          <p:cNvPr id="18" name="Picture 17">
            <a:extLst>
              <a:ext uri="{FF2B5EF4-FFF2-40B4-BE49-F238E27FC236}">
                <a16:creationId xmlns:a16="http://schemas.microsoft.com/office/drawing/2014/main" id="{14FA71CC-539E-E341-BC39-574A93ED6C5B}"/>
              </a:ext>
            </a:extLst>
          </p:cNvPr>
          <p:cNvPicPr>
            <a:picLocks noChangeAspect="1"/>
          </p:cNvPicPr>
          <p:nvPr/>
        </p:nvPicPr>
        <p:blipFill rotWithShape="1">
          <a:blip r:embed="rId4">
            <a:alphaModFix amt="20000"/>
          </a:blip>
          <a:srcRect l="61078" t="61831"/>
          <a:stretch/>
        </p:blipFill>
        <p:spPr>
          <a:xfrm>
            <a:off x="6203374" y="3133224"/>
            <a:ext cx="2722418" cy="1500979"/>
          </a:xfrm>
          <a:prstGeom prst="rect">
            <a:avLst/>
          </a:prstGeom>
        </p:spPr>
      </p:pic>
      <p:pic>
        <p:nvPicPr>
          <p:cNvPr id="19" name="Picture 18">
            <a:extLst>
              <a:ext uri="{FF2B5EF4-FFF2-40B4-BE49-F238E27FC236}">
                <a16:creationId xmlns:a16="http://schemas.microsoft.com/office/drawing/2014/main" id="{2E908CAB-A647-5D4C-9D4D-6BBA0741C715}"/>
              </a:ext>
            </a:extLst>
          </p:cNvPr>
          <p:cNvPicPr>
            <a:picLocks noChangeAspect="1"/>
          </p:cNvPicPr>
          <p:nvPr/>
        </p:nvPicPr>
        <p:blipFill rotWithShape="1">
          <a:blip r:embed="rId4"/>
          <a:srcRect l="47559" t="61831" r="37402"/>
          <a:stretch/>
        </p:blipFill>
        <p:spPr>
          <a:xfrm>
            <a:off x="5531962" y="3018055"/>
            <a:ext cx="1051876" cy="1500979"/>
          </a:xfrm>
          <a:prstGeom prst="rect">
            <a:avLst/>
          </a:prstGeom>
        </p:spPr>
      </p:pic>
      <p:sp>
        <p:nvSpPr>
          <p:cNvPr id="20" name="TextBox 19">
            <a:extLst>
              <a:ext uri="{FF2B5EF4-FFF2-40B4-BE49-F238E27FC236}">
                <a16:creationId xmlns:a16="http://schemas.microsoft.com/office/drawing/2014/main" id="{40C5FE6D-7DA0-8A43-99FC-E3D9A7937458}"/>
              </a:ext>
            </a:extLst>
          </p:cNvPr>
          <p:cNvSpPr txBox="1"/>
          <p:nvPr/>
        </p:nvSpPr>
        <p:spPr>
          <a:xfrm>
            <a:off x="6422553" y="3418318"/>
            <a:ext cx="2367462" cy="1131079"/>
          </a:xfrm>
          <a:prstGeom prst="rect">
            <a:avLst/>
          </a:prstGeom>
          <a:noFill/>
        </p:spPr>
        <p:txBody>
          <a:bodyPr wrap="square" rtlCol="0">
            <a:spAutoFit/>
          </a:bodyPr>
          <a:lstStyle/>
          <a:p>
            <a:pPr algn="ctr"/>
            <a:r>
              <a:rPr lang="en-GB" dirty="0">
                <a:solidFill>
                  <a:srgbClr val="622670"/>
                </a:solidFill>
                <a:latin typeface="Calibri" panose="020F0502020204030204"/>
              </a:rPr>
              <a:t>For more info, including videos, take a look at the Transformations page within the ‘Your Department’ section of the ECLS website</a:t>
            </a:r>
            <a:endParaRPr lang="en-US" dirty="0">
              <a:solidFill>
                <a:srgbClr val="622670"/>
              </a:solidFill>
              <a:latin typeface="Calibri" panose="020F0502020204030204"/>
            </a:endParaRPr>
          </a:p>
        </p:txBody>
      </p:sp>
      <p:pic>
        <p:nvPicPr>
          <p:cNvPr id="21" name="Picture 20">
            <a:extLst>
              <a:ext uri="{FF2B5EF4-FFF2-40B4-BE49-F238E27FC236}">
                <a16:creationId xmlns:a16="http://schemas.microsoft.com/office/drawing/2014/main" id="{660DDC4F-6342-7D4C-8141-3659BC185AB5}"/>
              </a:ext>
            </a:extLst>
          </p:cNvPr>
          <p:cNvPicPr>
            <a:picLocks noChangeAspect="1"/>
          </p:cNvPicPr>
          <p:nvPr/>
        </p:nvPicPr>
        <p:blipFill>
          <a:blip r:embed="rId5"/>
          <a:stretch>
            <a:fillRect/>
          </a:stretch>
        </p:blipFill>
        <p:spPr>
          <a:xfrm>
            <a:off x="8136082" y="4403044"/>
            <a:ext cx="1322243" cy="740456"/>
          </a:xfrm>
          <a:prstGeom prst="rect">
            <a:avLst/>
          </a:prstGeom>
        </p:spPr>
      </p:pic>
      <p:pic>
        <p:nvPicPr>
          <p:cNvPr id="3" name="Picture 2">
            <a:extLst>
              <a:ext uri="{FF2B5EF4-FFF2-40B4-BE49-F238E27FC236}">
                <a16:creationId xmlns:a16="http://schemas.microsoft.com/office/drawing/2014/main" id="{1C9DFC2F-192C-2E0D-89FE-EED5879571BB}"/>
              </a:ext>
            </a:extLst>
          </p:cNvPr>
          <p:cNvPicPr>
            <a:picLocks noChangeAspect="1"/>
          </p:cNvPicPr>
          <p:nvPr/>
        </p:nvPicPr>
        <p:blipFill>
          <a:blip r:embed="rId6"/>
          <a:stretch>
            <a:fillRect/>
          </a:stretch>
        </p:blipFill>
        <p:spPr>
          <a:xfrm>
            <a:off x="7387403" y="1155172"/>
            <a:ext cx="1311962" cy="1311962"/>
          </a:xfrm>
          <a:prstGeom prst="rect">
            <a:avLst/>
          </a:prstGeom>
        </p:spPr>
      </p:pic>
      <p:pic>
        <p:nvPicPr>
          <p:cNvPr id="4" name="Picture 3">
            <a:extLst>
              <a:ext uri="{FF2B5EF4-FFF2-40B4-BE49-F238E27FC236}">
                <a16:creationId xmlns:a16="http://schemas.microsoft.com/office/drawing/2014/main" id="{D29A82D7-B8AA-B926-2ED4-F7FEE7BD1304}"/>
              </a:ext>
            </a:extLst>
          </p:cNvPr>
          <p:cNvPicPr>
            <a:picLocks noChangeAspect="1"/>
          </p:cNvPicPr>
          <p:nvPr/>
        </p:nvPicPr>
        <p:blipFill rotWithShape="1">
          <a:blip r:embed="rId2"/>
          <a:srcRect t="82045" r="90158"/>
          <a:stretch/>
        </p:blipFill>
        <p:spPr>
          <a:xfrm>
            <a:off x="155683" y="3768544"/>
            <a:ext cx="912413" cy="940744"/>
          </a:xfrm>
          <a:prstGeom prst="rect">
            <a:avLst/>
          </a:prstGeom>
        </p:spPr>
      </p:pic>
      <p:sp>
        <p:nvSpPr>
          <p:cNvPr id="6" name="TextBox 5">
            <a:extLst>
              <a:ext uri="{FF2B5EF4-FFF2-40B4-BE49-F238E27FC236}">
                <a16:creationId xmlns:a16="http://schemas.microsoft.com/office/drawing/2014/main" id="{46E49A8A-2918-3E49-4025-6DDCF4D7BD12}"/>
              </a:ext>
            </a:extLst>
          </p:cNvPr>
          <p:cNvSpPr txBox="1"/>
          <p:nvPr/>
        </p:nvSpPr>
        <p:spPr>
          <a:xfrm>
            <a:off x="1455088" y="3403542"/>
            <a:ext cx="2156951" cy="300082"/>
          </a:xfrm>
          <a:prstGeom prst="rect">
            <a:avLst/>
          </a:prstGeom>
          <a:noFill/>
        </p:spPr>
        <p:txBody>
          <a:bodyPr wrap="square" rtlCol="0">
            <a:spAutoFit/>
          </a:bodyPr>
          <a:lstStyle/>
          <a:p>
            <a:r>
              <a:rPr lang="en-GB" dirty="0" err="1">
                <a:solidFill>
                  <a:prstClr val="black"/>
                </a:solidFill>
                <a:latin typeface="Calibri" panose="020F0502020204030204"/>
              </a:rPr>
              <a:t>transformationswarwick</a:t>
            </a:r>
            <a:endParaRPr lang="en-GB" dirty="0">
              <a:solidFill>
                <a:prstClr val="black"/>
              </a:solidFill>
              <a:latin typeface="Calibri" panose="020F0502020204030204"/>
            </a:endParaRPr>
          </a:p>
        </p:txBody>
      </p:sp>
      <p:sp>
        <p:nvSpPr>
          <p:cNvPr id="10" name="TextBox 9">
            <a:extLst>
              <a:ext uri="{FF2B5EF4-FFF2-40B4-BE49-F238E27FC236}">
                <a16:creationId xmlns:a16="http://schemas.microsoft.com/office/drawing/2014/main" id="{B7C65280-8CF8-54BE-07C7-3DFCE76CD425}"/>
              </a:ext>
            </a:extLst>
          </p:cNvPr>
          <p:cNvSpPr txBox="1"/>
          <p:nvPr/>
        </p:nvSpPr>
        <p:spPr>
          <a:xfrm>
            <a:off x="1455088" y="3972316"/>
            <a:ext cx="2462917" cy="300082"/>
          </a:xfrm>
          <a:prstGeom prst="rect">
            <a:avLst/>
          </a:prstGeom>
          <a:noFill/>
        </p:spPr>
        <p:txBody>
          <a:bodyPr wrap="square" rtlCol="0">
            <a:spAutoFit/>
          </a:bodyPr>
          <a:lstStyle/>
          <a:p>
            <a:r>
              <a:rPr lang="en-GB" dirty="0">
                <a:solidFill>
                  <a:prstClr val="black"/>
                </a:solidFill>
                <a:latin typeface="Calibri" panose="020F0502020204030204"/>
              </a:rPr>
              <a:t>transformations@warwick.ac.uk</a:t>
            </a:r>
          </a:p>
        </p:txBody>
      </p:sp>
    </p:spTree>
    <p:extLst>
      <p:ext uri="{BB962C8B-B14F-4D97-AF65-F5344CB8AC3E}">
        <p14:creationId xmlns:p14="http://schemas.microsoft.com/office/powerpoint/2010/main" val="3177584960"/>
      </p:ext>
    </p:extLst>
  </p:cSld>
  <p:clrMapOvr>
    <a:masterClrMapping/>
  </p:clrMapOvr>
  <p:transition spd="slow">
    <p:wipe/>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B35EF605-8314-974E-B857-D3E70ADB7596}"/>
              </a:ext>
            </a:extLst>
          </p:cNvPr>
          <p:cNvPicPr>
            <a:picLocks noChangeAspect="1"/>
          </p:cNvPicPr>
          <p:nvPr/>
        </p:nvPicPr>
        <p:blipFill rotWithShape="1">
          <a:blip r:embed="rId2">
            <a:alphaModFix amt="20000"/>
          </a:blip>
          <a:srcRect r="61170" b="37800"/>
          <a:stretch/>
        </p:blipFill>
        <p:spPr>
          <a:xfrm>
            <a:off x="0" y="-60637"/>
            <a:ext cx="3597852" cy="3240256"/>
          </a:xfrm>
          <a:prstGeom prst="rect">
            <a:avLst/>
          </a:prstGeom>
        </p:spPr>
      </p:pic>
      <p:sp>
        <p:nvSpPr>
          <p:cNvPr id="15" name="Right Arrow 14">
            <a:extLst>
              <a:ext uri="{FF2B5EF4-FFF2-40B4-BE49-F238E27FC236}">
                <a16:creationId xmlns:a16="http://schemas.microsoft.com/office/drawing/2014/main" id="{5ED929E3-A1BD-D64F-BA75-70C50B7C4299}"/>
              </a:ext>
            </a:extLst>
          </p:cNvPr>
          <p:cNvSpPr/>
          <p:nvPr/>
        </p:nvSpPr>
        <p:spPr>
          <a:xfrm>
            <a:off x="103910" y="690394"/>
            <a:ext cx="9144000" cy="872837"/>
          </a:xfrm>
          <a:prstGeom prst="rightArrow">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pic>
        <p:nvPicPr>
          <p:cNvPr id="3" name="Picture 2">
            <a:extLst>
              <a:ext uri="{FF2B5EF4-FFF2-40B4-BE49-F238E27FC236}">
                <a16:creationId xmlns:a16="http://schemas.microsoft.com/office/drawing/2014/main" id="{5D4AE0BE-BD9E-1344-849E-412F0027DD68}"/>
              </a:ext>
            </a:extLst>
          </p:cNvPr>
          <p:cNvPicPr>
            <a:picLocks noChangeAspect="1"/>
          </p:cNvPicPr>
          <p:nvPr/>
        </p:nvPicPr>
        <p:blipFill rotWithShape="1">
          <a:blip r:embed="rId2">
            <a:alphaModFix amt="20000"/>
          </a:blip>
          <a:srcRect r="61170" b="37800"/>
          <a:stretch/>
        </p:blipFill>
        <p:spPr>
          <a:xfrm rot="10800000">
            <a:off x="5691620" y="1903245"/>
            <a:ext cx="3597852" cy="3240256"/>
          </a:xfrm>
          <a:prstGeom prst="rect">
            <a:avLst/>
          </a:prstGeom>
        </p:spPr>
      </p:pic>
      <p:sp>
        <p:nvSpPr>
          <p:cNvPr id="6" name="Right Arrow 5">
            <a:extLst>
              <a:ext uri="{FF2B5EF4-FFF2-40B4-BE49-F238E27FC236}">
                <a16:creationId xmlns:a16="http://schemas.microsoft.com/office/drawing/2014/main" id="{AC5C0D2E-159E-9F49-AB28-7F0441D21CD4}"/>
              </a:ext>
            </a:extLst>
          </p:cNvPr>
          <p:cNvSpPr/>
          <p:nvPr/>
        </p:nvSpPr>
        <p:spPr>
          <a:xfrm>
            <a:off x="0" y="3556"/>
            <a:ext cx="9144000" cy="872837"/>
          </a:xfrm>
          <a:prstGeom prst="rightArrow">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4" name="TextBox 3">
            <a:extLst>
              <a:ext uri="{FF2B5EF4-FFF2-40B4-BE49-F238E27FC236}">
                <a16:creationId xmlns:a16="http://schemas.microsoft.com/office/drawing/2014/main" id="{7A0FF937-682F-7645-9D32-4E8B0E71FB37}"/>
              </a:ext>
            </a:extLst>
          </p:cNvPr>
          <p:cNvSpPr txBox="1"/>
          <p:nvPr/>
        </p:nvSpPr>
        <p:spPr>
          <a:xfrm>
            <a:off x="1181047" y="162976"/>
            <a:ext cx="6815135" cy="577081"/>
          </a:xfrm>
          <a:prstGeom prst="rect">
            <a:avLst/>
          </a:prstGeom>
          <a:noFill/>
        </p:spPr>
        <p:txBody>
          <a:bodyPr wrap="none" rtlCol="0">
            <a:spAutoFit/>
          </a:bodyPr>
          <a:lstStyle/>
          <a:p>
            <a:r>
              <a:rPr lang="en-US" sz="3150" dirty="0">
                <a:solidFill>
                  <a:srgbClr val="622670"/>
                </a:solidFill>
                <a:latin typeface="Calibri" panose="020F0502020204030204"/>
              </a:rPr>
              <a:t>Widening Participation Student Network</a:t>
            </a:r>
          </a:p>
        </p:txBody>
      </p:sp>
      <p:sp>
        <p:nvSpPr>
          <p:cNvPr id="5" name="TextBox 4">
            <a:extLst>
              <a:ext uri="{FF2B5EF4-FFF2-40B4-BE49-F238E27FC236}">
                <a16:creationId xmlns:a16="http://schemas.microsoft.com/office/drawing/2014/main" id="{7356697F-2BFE-9A49-987D-016053808C32}"/>
              </a:ext>
            </a:extLst>
          </p:cNvPr>
          <p:cNvSpPr txBox="1"/>
          <p:nvPr/>
        </p:nvSpPr>
        <p:spPr>
          <a:xfrm>
            <a:off x="184436" y="876393"/>
            <a:ext cx="8452074" cy="553998"/>
          </a:xfrm>
          <a:prstGeom prst="rect">
            <a:avLst/>
          </a:prstGeom>
          <a:noFill/>
        </p:spPr>
        <p:txBody>
          <a:bodyPr wrap="square" rtlCol="0">
            <a:spAutoFit/>
          </a:bodyPr>
          <a:lstStyle/>
          <a:p>
            <a:r>
              <a:rPr lang="en-GB" sz="1500" dirty="0">
                <a:solidFill>
                  <a:srgbClr val="03989E"/>
                </a:solidFill>
                <a:latin typeface="Calibri" panose="020F0502020204030204"/>
              </a:rPr>
              <a:t>A university-wide network. This is a chance to share experiences, find out about opportunities and gain insight into a wide variety of topics</a:t>
            </a:r>
            <a:endParaRPr lang="en-US" sz="1500" dirty="0">
              <a:solidFill>
                <a:srgbClr val="03989E"/>
              </a:solidFill>
              <a:latin typeface="Calibri" panose="020F0502020204030204"/>
            </a:endParaRPr>
          </a:p>
        </p:txBody>
      </p:sp>
      <p:pic>
        <p:nvPicPr>
          <p:cNvPr id="7" name="Picture 6">
            <a:extLst>
              <a:ext uri="{FF2B5EF4-FFF2-40B4-BE49-F238E27FC236}">
                <a16:creationId xmlns:a16="http://schemas.microsoft.com/office/drawing/2014/main" id="{7C41D02D-1501-BA47-8DD5-FA0A50D6EB7F}"/>
              </a:ext>
            </a:extLst>
          </p:cNvPr>
          <p:cNvPicPr>
            <a:picLocks noChangeAspect="1"/>
          </p:cNvPicPr>
          <p:nvPr/>
        </p:nvPicPr>
        <p:blipFill rotWithShape="1">
          <a:blip r:embed="rId2">
            <a:alphaModFix amt="50000"/>
          </a:blip>
          <a:srcRect l="63770" t="21169" b="37193"/>
          <a:stretch/>
        </p:blipFill>
        <p:spPr>
          <a:xfrm>
            <a:off x="6068984" y="1214940"/>
            <a:ext cx="2567526" cy="1658989"/>
          </a:xfrm>
          <a:prstGeom prst="rect">
            <a:avLst/>
          </a:prstGeom>
        </p:spPr>
      </p:pic>
      <p:pic>
        <p:nvPicPr>
          <p:cNvPr id="9" name="Picture 8">
            <a:extLst>
              <a:ext uri="{FF2B5EF4-FFF2-40B4-BE49-F238E27FC236}">
                <a16:creationId xmlns:a16="http://schemas.microsoft.com/office/drawing/2014/main" id="{EC64F98A-9AB8-3D42-A744-FDB6D8408050}"/>
              </a:ext>
            </a:extLst>
          </p:cNvPr>
          <p:cNvPicPr>
            <a:picLocks noChangeAspect="1"/>
          </p:cNvPicPr>
          <p:nvPr/>
        </p:nvPicPr>
        <p:blipFill>
          <a:blip r:embed="rId3"/>
          <a:stretch>
            <a:fillRect/>
          </a:stretch>
        </p:blipFill>
        <p:spPr>
          <a:xfrm>
            <a:off x="6965537" y="1647826"/>
            <a:ext cx="904875" cy="904875"/>
          </a:xfrm>
          <a:prstGeom prst="rect">
            <a:avLst/>
          </a:prstGeom>
        </p:spPr>
      </p:pic>
      <p:sp>
        <p:nvSpPr>
          <p:cNvPr id="10" name="TextBox 9">
            <a:extLst>
              <a:ext uri="{FF2B5EF4-FFF2-40B4-BE49-F238E27FC236}">
                <a16:creationId xmlns:a16="http://schemas.microsoft.com/office/drawing/2014/main" id="{344DAEA8-8EDA-404B-A3AF-E6C0DE9EAA5A}"/>
              </a:ext>
            </a:extLst>
          </p:cNvPr>
          <p:cNvSpPr txBox="1"/>
          <p:nvPr/>
        </p:nvSpPr>
        <p:spPr>
          <a:xfrm>
            <a:off x="208198" y="2848816"/>
            <a:ext cx="3136436" cy="577081"/>
          </a:xfrm>
          <a:prstGeom prst="rect">
            <a:avLst/>
          </a:prstGeom>
          <a:noFill/>
        </p:spPr>
        <p:txBody>
          <a:bodyPr wrap="none" rtlCol="0">
            <a:spAutoFit/>
          </a:bodyPr>
          <a:lstStyle/>
          <a:p>
            <a:r>
              <a:rPr lang="en-US" sz="3150" dirty="0">
                <a:solidFill>
                  <a:srgbClr val="03989E"/>
                </a:solidFill>
                <a:latin typeface="Calibri" panose="020F0502020204030204"/>
              </a:rPr>
              <a:t>For students who:</a:t>
            </a:r>
          </a:p>
        </p:txBody>
      </p:sp>
      <p:sp>
        <p:nvSpPr>
          <p:cNvPr id="11" name="TextBox 10">
            <a:extLst>
              <a:ext uri="{FF2B5EF4-FFF2-40B4-BE49-F238E27FC236}">
                <a16:creationId xmlns:a16="http://schemas.microsoft.com/office/drawing/2014/main" id="{0619AF03-8AE0-2848-BC74-22379D7815EC}"/>
              </a:ext>
            </a:extLst>
          </p:cNvPr>
          <p:cNvSpPr txBox="1"/>
          <p:nvPr/>
        </p:nvSpPr>
        <p:spPr>
          <a:xfrm>
            <a:off x="184436" y="3361735"/>
            <a:ext cx="4521346" cy="1858201"/>
          </a:xfrm>
          <a:prstGeom prst="rect">
            <a:avLst/>
          </a:prstGeom>
          <a:noFill/>
        </p:spPr>
        <p:txBody>
          <a:bodyPr wrap="square" rtlCol="0">
            <a:spAutoFit/>
          </a:bodyPr>
          <a:lstStyle/>
          <a:p>
            <a:pPr marL="214313" indent="-214313">
              <a:lnSpc>
                <a:spcPct val="150000"/>
              </a:lnSpc>
              <a:buFont typeface="Arial" panose="020B0604020202020204" pitchFamily="34" charset="0"/>
              <a:buChar char="•"/>
            </a:pPr>
            <a:r>
              <a:rPr lang="en-GB" dirty="0">
                <a:solidFill>
                  <a:srgbClr val="03989E"/>
                </a:solidFill>
                <a:latin typeface="Calibri" panose="020F0502020204030204"/>
              </a:rPr>
              <a:t>Are first generation in their family to attend university</a:t>
            </a:r>
          </a:p>
          <a:p>
            <a:pPr marL="214313" indent="-214313">
              <a:lnSpc>
                <a:spcPct val="150000"/>
              </a:lnSpc>
              <a:buFont typeface="Arial" panose="020B0604020202020204" pitchFamily="34" charset="0"/>
              <a:buChar char="•"/>
            </a:pPr>
            <a:r>
              <a:rPr lang="en-GB" dirty="0">
                <a:solidFill>
                  <a:srgbClr val="03989E"/>
                </a:solidFill>
                <a:latin typeface="Calibri" panose="020F0502020204030204"/>
              </a:rPr>
              <a:t>Received a contextual offer</a:t>
            </a:r>
          </a:p>
          <a:p>
            <a:pPr marL="214313" indent="-214313">
              <a:lnSpc>
                <a:spcPct val="150000"/>
              </a:lnSpc>
              <a:buFont typeface="Arial" panose="020B0604020202020204" pitchFamily="34" charset="0"/>
              <a:buChar char="•"/>
            </a:pPr>
            <a:r>
              <a:rPr lang="en-GB" dirty="0">
                <a:solidFill>
                  <a:srgbClr val="03989E"/>
                </a:solidFill>
                <a:latin typeface="Calibri" panose="020F0502020204030204"/>
              </a:rPr>
              <a:t>Come from an area with low progression rate to university</a:t>
            </a:r>
          </a:p>
          <a:p>
            <a:pPr marL="214313" indent="-214313">
              <a:lnSpc>
                <a:spcPct val="150000"/>
              </a:lnSpc>
              <a:buFont typeface="Arial" panose="020B0604020202020204" pitchFamily="34" charset="0"/>
              <a:buChar char="•"/>
            </a:pPr>
            <a:r>
              <a:rPr lang="en-GB" dirty="0">
                <a:solidFill>
                  <a:srgbClr val="03989E"/>
                </a:solidFill>
                <a:latin typeface="Calibri" panose="020F0502020204030204"/>
              </a:rPr>
              <a:t>Receive a Warwick Bursary or other means tested financial support</a:t>
            </a:r>
          </a:p>
          <a:p>
            <a:pPr marL="214313" indent="-214313">
              <a:buFont typeface="Arial" panose="020B0604020202020204" pitchFamily="34" charset="0"/>
              <a:buChar char="•"/>
            </a:pPr>
            <a:endParaRPr lang="en-US" dirty="0">
              <a:solidFill>
                <a:srgbClr val="03989E"/>
              </a:solidFill>
              <a:latin typeface="Calibri" panose="020F0502020204030204"/>
            </a:endParaRPr>
          </a:p>
        </p:txBody>
      </p:sp>
      <p:sp>
        <p:nvSpPr>
          <p:cNvPr id="12" name="TextBox 11">
            <a:extLst>
              <a:ext uri="{FF2B5EF4-FFF2-40B4-BE49-F238E27FC236}">
                <a16:creationId xmlns:a16="http://schemas.microsoft.com/office/drawing/2014/main" id="{1FEB460B-4517-3343-AC20-AC377DC8A9EC}"/>
              </a:ext>
            </a:extLst>
          </p:cNvPr>
          <p:cNvSpPr txBox="1"/>
          <p:nvPr/>
        </p:nvSpPr>
        <p:spPr>
          <a:xfrm>
            <a:off x="4705782" y="3354105"/>
            <a:ext cx="3164630" cy="1858201"/>
          </a:xfrm>
          <a:prstGeom prst="rect">
            <a:avLst/>
          </a:prstGeom>
          <a:noFill/>
        </p:spPr>
        <p:txBody>
          <a:bodyPr wrap="square" rtlCol="0">
            <a:spAutoFit/>
          </a:bodyPr>
          <a:lstStyle/>
          <a:p>
            <a:pPr marL="214313" indent="-214313">
              <a:lnSpc>
                <a:spcPct val="150000"/>
              </a:lnSpc>
              <a:buFont typeface="Arial" panose="020B0604020202020204" pitchFamily="34" charset="0"/>
              <a:buChar char="•"/>
            </a:pPr>
            <a:r>
              <a:rPr lang="en-GB" dirty="0">
                <a:solidFill>
                  <a:srgbClr val="03989E"/>
                </a:solidFill>
                <a:latin typeface="Calibri" panose="020F0502020204030204"/>
              </a:rPr>
              <a:t>Have a disability</a:t>
            </a:r>
          </a:p>
          <a:p>
            <a:pPr marL="214313" indent="-214313">
              <a:lnSpc>
                <a:spcPct val="150000"/>
              </a:lnSpc>
              <a:buFont typeface="Arial" panose="020B0604020202020204" pitchFamily="34" charset="0"/>
              <a:buChar char="•"/>
            </a:pPr>
            <a:r>
              <a:rPr lang="en-GB" dirty="0">
                <a:solidFill>
                  <a:srgbClr val="03989E"/>
                </a:solidFill>
                <a:latin typeface="Calibri" panose="020F0502020204030204"/>
              </a:rPr>
              <a:t>Are over 21 when starting university</a:t>
            </a:r>
          </a:p>
          <a:p>
            <a:pPr marL="214313" indent="-214313">
              <a:lnSpc>
                <a:spcPct val="150000"/>
              </a:lnSpc>
              <a:buFont typeface="Arial" panose="020B0604020202020204" pitchFamily="34" charset="0"/>
              <a:buChar char="•"/>
            </a:pPr>
            <a:r>
              <a:rPr lang="en-GB" dirty="0">
                <a:solidFill>
                  <a:srgbClr val="03989E"/>
                </a:solidFill>
                <a:latin typeface="Calibri" panose="020F0502020204030204"/>
              </a:rPr>
              <a:t>Have caring responsibilities</a:t>
            </a:r>
          </a:p>
          <a:p>
            <a:pPr marL="214313" indent="-214313">
              <a:lnSpc>
                <a:spcPct val="150000"/>
              </a:lnSpc>
              <a:buFont typeface="Arial" panose="020B0604020202020204" pitchFamily="34" charset="0"/>
              <a:buChar char="•"/>
            </a:pPr>
            <a:r>
              <a:rPr lang="en-GB" dirty="0">
                <a:solidFill>
                  <a:srgbClr val="03989E"/>
                </a:solidFill>
                <a:latin typeface="Calibri" panose="020F0502020204030204"/>
              </a:rPr>
              <a:t>Have spent time in local authority care</a:t>
            </a:r>
          </a:p>
          <a:p>
            <a:pPr marL="214313" indent="-214313">
              <a:lnSpc>
                <a:spcPct val="150000"/>
              </a:lnSpc>
              <a:buFont typeface="Arial" panose="020B0604020202020204" pitchFamily="34" charset="0"/>
              <a:buChar char="•"/>
            </a:pPr>
            <a:r>
              <a:rPr lang="en-GB" dirty="0">
                <a:solidFill>
                  <a:srgbClr val="03989E"/>
                </a:solidFill>
                <a:latin typeface="Calibri" panose="020F0502020204030204"/>
              </a:rPr>
              <a:t>Received free school meals</a:t>
            </a:r>
          </a:p>
          <a:p>
            <a:pPr marL="214313" indent="-214313">
              <a:buFont typeface="Arial" panose="020B0604020202020204" pitchFamily="34" charset="0"/>
              <a:buChar char="•"/>
            </a:pPr>
            <a:endParaRPr lang="en-US" dirty="0">
              <a:solidFill>
                <a:srgbClr val="03989E"/>
              </a:solidFill>
              <a:latin typeface="Calibri" panose="020F0502020204030204"/>
            </a:endParaRPr>
          </a:p>
        </p:txBody>
      </p:sp>
      <p:pic>
        <p:nvPicPr>
          <p:cNvPr id="14" name="Picture 13">
            <a:extLst>
              <a:ext uri="{FF2B5EF4-FFF2-40B4-BE49-F238E27FC236}">
                <a16:creationId xmlns:a16="http://schemas.microsoft.com/office/drawing/2014/main" id="{ACA6042E-FD78-FB48-BBFF-9307F5D5FDD9}"/>
              </a:ext>
            </a:extLst>
          </p:cNvPr>
          <p:cNvPicPr>
            <a:picLocks noChangeAspect="1"/>
          </p:cNvPicPr>
          <p:nvPr/>
        </p:nvPicPr>
        <p:blipFill>
          <a:blip r:embed="rId4"/>
          <a:stretch>
            <a:fillRect/>
          </a:stretch>
        </p:blipFill>
        <p:spPr>
          <a:xfrm>
            <a:off x="3199218" y="1200698"/>
            <a:ext cx="2704116" cy="1791884"/>
          </a:xfrm>
          <a:prstGeom prst="rect">
            <a:avLst/>
          </a:prstGeom>
          <a:ln>
            <a:noFill/>
          </a:ln>
          <a:effectLst>
            <a:softEdge rad="112500"/>
          </a:effectLst>
        </p:spPr>
      </p:pic>
      <p:pic>
        <p:nvPicPr>
          <p:cNvPr id="16" name="Picture 15">
            <a:extLst>
              <a:ext uri="{FF2B5EF4-FFF2-40B4-BE49-F238E27FC236}">
                <a16:creationId xmlns:a16="http://schemas.microsoft.com/office/drawing/2014/main" id="{4F13032A-DA91-BF46-903A-B4401E2C5D60}"/>
              </a:ext>
            </a:extLst>
          </p:cNvPr>
          <p:cNvPicPr>
            <a:picLocks noChangeAspect="1"/>
          </p:cNvPicPr>
          <p:nvPr/>
        </p:nvPicPr>
        <p:blipFill>
          <a:blip r:embed="rId5"/>
          <a:stretch>
            <a:fillRect/>
          </a:stretch>
        </p:blipFill>
        <p:spPr>
          <a:xfrm>
            <a:off x="8136082" y="4403044"/>
            <a:ext cx="1322243" cy="740456"/>
          </a:xfrm>
          <a:prstGeom prst="rect">
            <a:avLst/>
          </a:prstGeom>
        </p:spPr>
      </p:pic>
    </p:spTree>
    <p:extLst>
      <p:ext uri="{BB962C8B-B14F-4D97-AF65-F5344CB8AC3E}">
        <p14:creationId xmlns:p14="http://schemas.microsoft.com/office/powerpoint/2010/main" val="2080842655"/>
      </p:ext>
    </p:extLst>
  </p:cSld>
  <p:clrMapOvr>
    <a:masterClrMapping/>
  </p:clrMapOvr>
  <p:transition spd="slow">
    <p:wipe/>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85AB8513-5A5F-2FAD-D06C-39F8BD886C6E}"/>
              </a:ext>
            </a:extLst>
          </p:cNvPr>
          <p:cNvSpPr>
            <a:spLocks noGrp="1"/>
          </p:cNvSpPr>
          <p:nvPr>
            <p:ph type="pic" sz="quarter" idx="10"/>
          </p:nvPr>
        </p:nvSpPr>
        <p:spPr/>
      </p:sp>
      <p:sp>
        <p:nvSpPr>
          <p:cNvPr id="3" name="Picture Placeholder 2">
            <a:extLst>
              <a:ext uri="{FF2B5EF4-FFF2-40B4-BE49-F238E27FC236}">
                <a16:creationId xmlns:a16="http://schemas.microsoft.com/office/drawing/2014/main" id="{FC0322E7-7968-E675-5CC0-4F6FE32EFD16}"/>
              </a:ext>
            </a:extLst>
          </p:cNvPr>
          <p:cNvSpPr>
            <a:spLocks noGrp="1"/>
          </p:cNvSpPr>
          <p:nvPr>
            <p:ph type="pic" sz="quarter" idx="11"/>
          </p:nvPr>
        </p:nvSpPr>
        <p:spPr/>
      </p:sp>
      <p:sp>
        <p:nvSpPr>
          <p:cNvPr id="4" name="Text Placeholder 3">
            <a:extLst>
              <a:ext uri="{FF2B5EF4-FFF2-40B4-BE49-F238E27FC236}">
                <a16:creationId xmlns:a16="http://schemas.microsoft.com/office/drawing/2014/main" id="{96543922-8A0F-E275-01F3-40C4BA95B536}"/>
              </a:ext>
            </a:extLst>
          </p:cNvPr>
          <p:cNvSpPr>
            <a:spLocks noGrp="1"/>
          </p:cNvSpPr>
          <p:nvPr>
            <p:ph type="body" sz="quarter" idx="13"/>
          </p:nvPr>
        </p:nvSpPr>
        <p:spPr>
          <a:xfrm>
            <a:off x="445695" y="2061633"/>
            <a:ext cx="6994240" cy="2462958"/>
          </a:xfrm>
        </p:spPr>
        <p:txBody>
          <a:bodyPr/>
          <a:lstStyle/>
          <a:p>
            <a:pPr marL="0" indent="0">
              <a:buNone/>
            </a:pPr>
            <a:r>
              <a:rPr lang="en-GB" sz="2800" b="1" dirty="0">
                <a:latin typeface="Arial" panose="020B0604020202020204" pitchFamily="34" charset="0"/>
                <a:ea typeface="Times New Roman" panose="02020603050405020304" pitchFamily="18" charset="0"/>
              </a:rPr>
              <a:t>Department EDI Officer: </a:t>
            </a:r>
            <a:br>
              <a:rPr lang="en-GB" sz="2800" b="1" dirty="0">
                <a:latin typeface="Arial" panose="020B0604020202020204" pitchFamily="34" charset="0"/>
                <a:ea typeface="Times New Roman" panose="02020603050405020304" pitchFamily="18" charset="0"/>
              </a:rPr>
            </a:br>
            <a:r>
              <a:rPr lang="en-GB" sz="2800" dirty="0">
                <a:latin typeface="Arial" panose="020B0604020202020204" pitchFamily="34" charset="0"/>
                <a:ea typeface="Times New Roman" panose="02020603050405020304" pitchFamily="18" charset="0"/>
              </a:rPr>
              <a:t>Dr Emma Francis</a:t>
            </a:r>
          </a:p>
          <a:p>
            <a:pPr marL="0" indent="0">
              <a:buNone/>
            </a:pPr>
            <a:r>
              <a:rPr lang="en-GB" sz="2000" dirty="0">
                <a:latin typeface="Arial" panose="020B0604020202020204" pitchFamily="34" charset="0"/>
                <a:ea typeface="Times New Roman" panose="02020603050405020304" pitchFamily="18" charset="0"/>
                <a:hlinkClick r:id="rId2"/>
              </a:rPr>
              <a:t>e.j.francis@warwick.ac.uk</a:t>
            </a:r>
            <a:r>
              <a:rPr lang="en-GB" dirty="0">
                <a:latin typeface="Arial" panose="020B0604020202020204" pitchFamily="34" charset="0"/>
                <a:ea typeface="Times New Roman" panose="02020603050405020304" pitchFamily="18" charset="0"/>
              </a:rPr>
              <a:t> </a:t>
            </a:r>
            <a:endParaRPr lang="en-GB" sz="2000" dirty="0">
              <a:latin typeface="Arial" panose="020B0604020202020204" pitchFamily="34" charset="0"/>
              <a:ea typeface="Times New Roman" panose="02020603050405020304" pitchFamily="18" charset="0"/>
            </a:endParaRPr>
          </a:p>
          <a:p>
            <a:pPr marL="0" indent="0">
              <a:buNone/>
            </a:pPr>
            <a:endParaRPr lang="en-GB" dirty="0">
              <a:latin typeface="Arial" panose="020B0604020202020204" pitchFamily="34" charset="0"/>
              <a:ea typeface="Times New Roman" panose="02020603050405020304" pitchFamily="18" charset="0"/>
            </a:endParaRPr>
          </a:p>
          <a:p>
            <a:pPr marL="0" indent="0">
              <a:buNone/>
            </a:pPr>
            <a:r>
              <a:rPr lang="en-GB" sz="2000" dirty="0">
                <a:latin typeface="Times New Roman" panose="02020603050405020304" pitchFamily="18" charset="0"/>
                <a:ea typeface="Times New Roman" panose="02020603050405020304" pitchFamily="18" charset="0"/>
                <a:hlinkClick r:id="rId3"/>
              </a:rPr>
              <a:t>https://warwick.ac.uk/fac/arts/english/people/francisdremma/</a:t>
            </a:r>
            <a:r>
              <a:rPr lang="en-GB" dirty="0">
                <a:latin typeface="Arial" panose="020B0604020202020204" pitchFamily="34" charset="0"/>
                <a:ea typeface="Times New Roman" panose="02020603050405020304" pitchFamily="18" charset="0"/>
              </a:rPr>
              <a:t> </a:t>
            </a:r>
            <a:endParaRPr lang="en-GB" sz="2000" dirty="0">
              <a:latin typeface="Times New Roman" panose="02020603050405020304" pitchFamily="18" charset="0"/>
              <a:ea typeface="Times New Roman" panose="02020603050405020304" pitchFamily="18" charset="0"/>
            </a:endParaRPr>
          </a:p>
          <a:p>
            <a:endParaRPr lang="en-GB" dirty="0"/>
          </a:p>
        </p:txBody>
      </p:sp>
      <p:sp>
        <p:nvSpPr>
          <p:cNvPr id="5" name="Text Placeholder 4">
            <a:extLst>
              <a:ext uri="{FF2B5EF4-FFF2-40B4-BE49-F238E27FC236}">
                <a16:creationId xmlns:a16="http://schemas.microsoft.com/office/drawing/2014/main" id="{6005B323-647A-D309-5A25-F03A094869DC}"/>
              </a:ext>
            </a:extLst>
          </p:cNvPr>
          <p:cNvSpPr>
            <a:spLocks noGrp="1"/>
          </p:cNvSpPr>
          <p:nvPr>
            <p:ph type="body" sz="quarter" idx="14"/>
          </p:nvPr>
        </p:nvSpPr>
        <p:spPr>
          <a:xfrm>
            <a:off x="338676" y="1302050"/>
            <a:ext cx="5373684" cy="380867"/>
          </a:xfrm>
        </p:spPr>
        <p:txBody>
          <a:bodyPr/>
          <a:lstStyle/>
          <a:p>
            <a:r>
              <a:rPr lang="en-GB" sz="2000" b="1" dirty="0">
                <a:latin typeface="Arial" panose="020B0604020202020204" pitchFamily="34" charset="0"/>
                <a:ea typeface="Times New Roman" panose="02020603050405020304" pitchFamily="18" charset="0"/>
              </a:rPr>
              <a:t>Equality, Diversity, Inclusion in ECLS</a:t>
            </a:r>
            <a:endParaRPr lang="en-GB" dirty="0"/>
          </a:p>
        </p:txBody>
      </p:sp>
    </p:spTree>
    <p:extLst>
      <p:ext uri="{BB962C8B-B14F-4D97-AF65-F5344CB8AC3E}">
        <p14:creationId xmlns:p14="http://schemas.microsoft.com/office/powerpoint/2010/main" val="136570719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C4FFFE1B-CF98-94A5-C8FD-494C5B6B5122}"/>
              </a:ext>
            </a:extLst>
          </p:cNvPr>
          <p:cNvSpPr>
            <a:spLocks noGrp="1"/>
          </p:cNvSpPr>
          <p:nvPr>
            <p:ph type="pic" sz="quarter" idx="10"/>
          </p:nvPr>
        </p:nvSpPr>
        <p:spPr/>
      </p:sp>
      <p:sp>
        <p:nvSpPr>
          <p:cNvPr id="3" name="Picture Placeholder 2">
            <a:extLst>
              <a:ext uri="{FF2B5EF4-FFF2-40B4-BE49-F238E27FC236}">
                <a16:creationId xmlns:a16="http://schemas.microsoft.com/office/drawing/2014/main" id="{80138280-B735-7798-61F9-BAEB8B1F2E7B}"/>
              </a:ext>
            </a:extLst>
          </p:cNvPr>
          <p:cNvSpPr>
            <a:spLocks noGrp="1"/>
          </p:cNvSpPr>
          <p:nvPr>
            <p:ph type="pic" sz="quarter" idx="11"/>
          </p:nvPr>
        </p:nvSpPr>
        <p:spPr/>
      </p:sp>
      <p:sp>
        <p:nvSpPr>
          <p:cNvPr id="4" name="Text Placeholder 3">
            <a:extLst>
              <a:ext uri="{FF2B5EF4-FFF2-40B4-BE49-F238E27FC236}">
                <a16:creationId xmlns:a16="http://schemas.microsoft.com/office/drawing/2014/main" id="{44CE4206-AC3A-220C-97CE-9BD160B8B7F3}"/>
              </a:ext>
            </a:extLst>
          </p:cNvPr>
          <p:cNvSpPr>
            <a:spLocks noGrp="1"/>
          </p:cNvSpPr>
          <p:nvPr>
            <p:ph type="body" sz="quarter" idx="13"/>
          </p:nvPr>
        </p:nvSpPr>
        <p:spPr/>
        <p:txBody>
          <a:bodyPr/>
          <a:lstStyle/>
          <a:p>
            <a:endParaRPr lang="en-GB"/>
          </a:p>
        </p:txBody>
      </p:sp>
      <p:sp>
        <p:nvSpPr>
          <p:cNvPr id="5" name="Text Placeholder 4">
            <a:extLst>
              <a:ext uri="{FF2B5EF4-FFF2-40B4-BE49-F238E27FC236}">
                <a16:creationId xmlns:a16="http://schemas.microsoft.com/office/drawing/2014/main" id="{2558E586-3BEB-EE87-F899-AFD1EF5F5D2A}"/>
              </a:ext>
            </a:extLst>
          </p:cNvPr>
          <p:cNvSpPr>
            <a:spLocks noGrp="1"/>
          </p:cNvSpPr>
          <p:nvPr>
            <p:ph type="body" sz="quarter" idx="14"/>
          </p:nvPr>
        </p:nvSpPr>
        <p:spPr/>
        <p:txBody>
          <a:bodyPr/>
          <a:lstStyle/>
          <a:p>
            <a:endParaRPr lang="en-GB"/>
          </a:p>
        </p:txBody>
      </p:sp>
      <p:pic>
        <p:nvPicPr>
          <p:cNvPr id="7" name="Picture 6">
            <a:extLst>
              <a:ext uri="{FF2B5EF4-FFF2-40B4-BE49-F238E27FC236}">
                <a16:creationId xmlns:a16="http://schemas.microsoft.com/office/drawing/2014/main" id="{1499445C-E0B1-7787-628E-4DF0F9C4D6E1}"/>
              </a:ext>
            </a:extLst>
          </p:cNvPr>
          <p:cNvPicPr>
            <a:picLocks noChangeAspect="1"/>
          </p:cNvPicPr>
          <p:nvPr/>
        </p:nvPicPr>
        <p:blipFill rotWithShape="1">
          <a:blip r:embed="rId2"/>
          <a:srcRect r="12857" b="6635"/>
          <a:stretch/>
        </p:blipFill>
        <p:spPr>
          <a:xfrm>
            <a:off x="587828" y="50937"/>
            <a:ext cx="7968343" cy="4802268"/>
          </a:xfrm>
          <a:prstGeom prst="rect">
            <a:avLst/>
          </a:prstGeom>
        </p:spPr>
      </p:pic>
    </p:spTree>
    <p:extLst>
      <p:ext uri="{BB962C8B-B14F-4D97-AF65-F5344CB8AC3E}">
        <p14:creationId xmlns:p14="http://schemas.microsoft.com/office/powerpoint/2010/main" val="262648475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42A4FC2C-047E-45A5-965D-8E1E3BF09BC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143" y="0"/>
            <a:ext cx="9141714" cy="51435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3" name="Picture 2" descr="A person and person looking at a cell phone&#10;&#10;Description automatically generated with medium confidence">
            <a:extLst>
              <a:ext uri="{FF2B5EF4-FFF2-40B4-BE49-F238E27FC236}">
                <a16:creationId xmlns:a16="http://schemas.microsoft.com/office/drawing/2014/main" id="{C54AB6AD-AAEE-D3EF-34D0-C541C1F3DDBF}"/>
              </a:ext>
            </a:extLst>
          </p:cNvPr>
          <p:cNvPicPr>
            <a:picLocks noChangeAspect="1"/>
          </p:cNvPicPr>
          <p:nvPr/>
        </p:nvPicPr>
        <p:blipFill rotWithShape="1">
          <a:blip r:embed="rId2"/>
          <a:srcRect b="15746"/>
          <a:stretch/>
        </p:blipFill>
        <p:spPr>
          <a:xfrm>
            <a:off x="20" y="961"/>
            <a:ext cx="9143980" cy="5142539"/>
          </a:xfrm>
          <a:prstGeom prst="rect">
            <a:avLst/>
          </a:prstGeom>
        </p:spPr>
      </p:pic>
      <p:pic>
        <p:nvPicPr>
          <p:cNvPr id="5" name="Picture 4" descr="Text&#10;&#10;Description automatically generated">
            <a:extLst>
              <a:ext uri="{FF2B5EF4-FFF2-40B4-BE49-F238E27FC236}">
                <a16:creationId xmlns:a16="http://schemas.microsoft.com/office/drawing/2014/main" id="{35030FFC-95E9-8D8B-955C-8DE12C3AD631}"/>
              </a:ext>
            </a:extLst>
          </p:cNvPr>
          <p:cNvPicPr>
            <a:picLocks noChangeAspect="1"/>
          </p:cNvPicPr>
          <p:nvPr/>
        </p:nvPicPr>
        <p:blipFill>
          <a:blip r:embed="rId3"/>
          <a:stretch>
            <a:fillRect/>
          </a:stretch>
        </p:blipFill>
        <p:spPr>
          <a:xfrm>
            <a:off x="245523" y="432514"/>
            <a:ext cx="3212292" cy="885471"/>
          </a:xfrm>
          <a:prstGeom prst="rect">
            <a:avLst/>
          </a:prstGeom>
        </p:spPr>
      </p:pic>
      <p:sp>
        <p:nvSpPr>
          <p:cNvPr id="7" name="Rectangle 6">
            <a:extLst>
              <a:ext uri="{FF2B5EF4-FFF2-40B4-BE49-F238E27FC236}">
                <a16:creationId xmlns:a16="http://schemas.microsoft.com/office/drawing/2014/main" id="{DBF6F8FC-A4A4-56AF-F618-33AF3C5745F6}"/>
              </a:ext>
            </a:extLst>
          </p:cNvPr>
          <p:cNvSpPr/>
          <p:nvPr/>
        </p:nvSpPr>
        <p:spPr>
          <a:xfrm>
            <a:off x="-1" y="2441050"/>
            <a:ext cx="9144001" cy="2701489"/>
          </a:xfrm>
          <a:prstGeom prst="rect">
            <a:avLst/>
          </a:prstGeom>
          <a:solidFill>
            <a:srgbClr val="5698D2">
              <a:alpha val="79000"/>
            </a:srgbClr>
          </a:solidFill>
          <a:ln>
            <a:noFill/>
          </a:ln>
        </p:spPr>
        <p:style>
          <a:lnRef idx="0">
            <a:scrgbClr r="0" g="0" b="0"/>
          </a:lnRef>
          <a:fillRef idx="0">
            <a:scrgbClr r="0" g="0" b="0"/>
          </a:fillRef>
          <a:effectRef idx="0">
            <a:scrgbClr r="0" g="0" b="0"/>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0" name="TextBox 9">
            <a:extLst>
              <a:ext uri="{FF2B5EF4-FFF2-40B4-BE49-F238E27FC236}">
                <a16:creationId xmlns:a16="http://schemas.microsoft.com/office/drawing/2014/main" id="{3D4B253C-0C86-EA5B-B66C-09C9968CBC2E}"/>
              </a:ext>
            </a:extLst>
          </p:cNvPr>
          <p:cNvSpPr txBox="1"/>
          <p:nvPr/>
        </p:nvSpPr>
        <p:spPr>
          <a:xfrm>
            <a:off x="161000" y="2514521"/>
            <a:ext cx="5707064" cy="2523768"/>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2000" b="1" i="0" u="none" strike="noStrike" kern="1200" cap="none" spc="0" normalizeH="0" baseline="0" noProof="0" dirty="0">
                <a:ln>
                  <a:noFill/>
                </a:ln>
                <a:solidFill>
                  <a:prstClr val="white">
                    <a:lumMod val="95000"/>
                  </a:prstClr>
                </a:solidFill>
                <a:effectLst/>
                <a:uLnTx/>
                <a:uFillTx/>
                <a:latin typeface="Calibri" panose="020F0502020204030204"/>
                <a:ea typeface="+mn-ea"/>
                <a:cs typeface="+mn-cs"/>
              </a:rPr>
              <a:t>Shape your future with the Warwick Award</a:t>
            </a: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GB" sz="1400" b="0" i="0" u="none" strike="noStrike" kern="1200" cap="none" spc="0" normalizeH="0" baseline="0" noProof="0" dirty="0">
              <a:ln>
                <a:noFill/>
              </a:ln>
              <a:solidFill>
                <a:prstClr val="white">
                  <a:lumMod val="95000"/>
                </a:prstClr>
              </a:solidFill>
              <a:effectLst/>
              <a:uLnTx/>
              <a:uFillTx/>
              <a:latin typeface="Calibri" panose="020F0502020204030204"/>
              <a:ea typeface="+mn-ea"/>
              <a:cs typeface="+mn-cs"/>
            </a:endParaRPr>
          </a:p>
          <a:p>
            <a:pPr marL="285750" marR="0" lvl="0" indent="-2857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400" b="0" i="0" u="none" strike="noStrike" kern="1200" cap="none" spc="0" normalizeH="0" baseline="0" noProof="0" dirty="0">
                <a:ln>
                  <a:noFill/>
                </a:ln>
                <a:solidFill>
                  <a:prstClr val="white">
                    <a:lumMod val="95000"/>
                  </a:prstClr>
                </a:solidFill>
                <a:effectLst/>
                <a:uLnTx/>
                <a:uFillTx/>
                <a:latin typeface="Calibri" panose="020F0502020204030204"/>
                <a:ea typeface="+mn-ea"/>
                <a:cs typeface="+mn-cs"/>
              </a:rPr>
              <a:t>Develop &amp; </a:t>
            </a:r>
            <a:r>
              <a:rPr kumimoji="0" lang="en-GB" sz="1400" b="0" i="0" u="none" strike="noStrike" kern="1200" cap="none" spc="0" normalizeH="0" baseline="0" noProof="0">
                <a:ln>
                  <a:noFill/>
                </a:ln>
                <a:solidFill>
                  <a:prstClr val="white">
                    <a:lumMod val="95000"/>
                  </a:prstClr>
                </a:solidFill>
                <a:effectLst/>
                <a:uLnTx/>
                <a:uFillTx/>
                <a:latin typeface="Calibri" panose="020F0502020204030204"/>
                <a:ea typeface="+mn-ea"/>
                <a:cs typeface="+mn-cs"/>
              </a:rPr>
              <a:t>showcase your </a:t>
            </a:r>
            <a:r>
              <a:rPr kumimoji="0" lang="en-GB" sz="1400" b="0" i="0" u="none" strike="noStrike" kern="1200" cap="none" spc="0" normalizeH="0" baseline="0" noProof="0" dirty="0">
                <a:ln>
                  <a:noFill/>
                </a:ln>
                <a:solidFill>
                  <a:prstClr val="white">
                    <a:lumMod val="95000"/>
                  </a:prstClr>
                </a:solidFill>
                <a:effectLst/>
                <a:uLnTx/>
                <a:uFillTx/>
                <a:latin typeface="Calibri" panose="020F0502020204030204"/>
                <a:ea typeface="+mn-ea"/>
                <a:cs typeface="+mn-cs"/>
              </a:rPr>
              <a:t>employability skills</a:t>
            </a:r>
          </a:p>
          <a:p>
            <a:pPr marL="285750" marR="0" lvl="0" indent="-2857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GB" sz="1400" b="0" i="0" u="none" strike="noStrike" kern="1200" cap="none" spc="0" normalizeH="0" baseline="0" noProof="0" dirty="0">
              <a:ln>
                <a:noFill/>
              </a:ln>
              <a:solidFill>
                <a:prstClr val="white">
                  <a:lumMod val="95000"/>
                </a:prstClr>
              </a:solidFill>
              <a:effectLst/>
              <a:uLnTx/>
              <a:uFillTx/>
              <a:latin typeface="Calibri" panose="020F0502020204030204"/>
              <a:ea typeface="+mn-ea"/>
              <a:cs typeface="+mn-cs"/>
            </a:endParaRPr>
          </a:p>
          <a:p>
            <a:pPr marL="285750" marR="0" lvl="0" indent="-2857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400" b="0" i="0" u="none" strike="noStrike" kern="1200" cap="none" spc="0" normalizeH="0" baseline="0" noProof="0" dirty="0">
                <a:ln>
                  <a:noFill/>
                </a:ln>
                <a:solidFill>
                  <a:prstClr val="white">
                    <a:lumMod val="95000"/>
                  </a:prstClr>
                </a:solidFill>
                <a:effectLst/>
                <a:uLnTx/>
                <a:uFillTx/>
                <a:latin typeface="Calibri" panose="020F0502020204030204"/>
                <a:ea typeface="+mn-ea"/>
                <a:cs typeface="+mn-cs"/>
              </a:rPr>
              <a:t>Free to join &amp; recognised by the University</a:t>
            </a:r>
          </a:p>
          <a:p>
            <a:pPr marL="285750" marR="0" lvl="0" indent="-2857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GB" sz="1400" b="0" i="0" u="none" strike="noStrike" kern="1200" cap="none" spc="0" normalizeH="0" baseline="0" noProof="0" dirty="0">
              <a:ln>
                <a:noFill/>
              </a:ln>
              <a:solidFill>
                <a:prstClr val="white">
                  <a:lumMod val="95000"/>
                </a:prstClr>
              </a:solidFill>
              <a:effectLst/>
              <a:uLnTx/>
              <a:uFillTx/>
              <a:latin typeface="Calibri" panose="020F0502020204030204"/>
              <a:ea typeface="+mn-ea"/>
              <a:cs typeface="+mn-cs"/>
            </a:endParaRPr>
          </a:p>
          <a:p>
            <a:pPr marL="285750" marR="0" lvl="0" indent="-2857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400" b="0" i="0" u="none" strike="noStrike" kern="1200" cap="none" spc="0" normalizeH="0" baseline="0" noProof="0" dirty="0">
                <a:ln>
                  <a:noFill/>
                </a:ln>
                <a:solidFill>
                  <a:prstClr val="white">
                    <a:lumMod val="95000"/>
                  </a:prstClr>
                </a:solidFill>
                <a:effectLst/>
                <a:uLnTx/>
                <a:uFillTx/>
                <a:latin typeface="Calibri" panose="020F0502020204030204"/>
                <a:ea typeface="+mn-ea"/>
                <a:cs typeface="+mn-cs"/>
              </a:rPr>
              <a:t>Personalise it to fit your needs &amp; complete it at a time that suits you</a:t>
            </a:r>
          </a:p>
          <a:p>
            <a:pPr marL="285750" marR="0" lvl="0" indent="-2857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GB" sz="1400" b="0" i="0" u="none" strike="noStrike" kern="1200" cap="none" spc="0" normalizeH="0" baseline="0" noProof="0" dirty="0">
              <a:ln>
                <a:noFill/>
              </a:ln>
              <a:solidFill>
                <a:prstClr val="white">
                  <a:lumMod val="95000"/>
                </a:prstClr>
              </a:solidFill>
              <a:effectLst/>
              <a:uLnTx/>
              <a:uFillTx/>
              <a:latin typeface="Calibri" panose="020F0502020204030204"/>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2000" b="1" i="0" u="none" strike="noStrike" kern="1200" cap="none" spc="0" normalizeH="0" baseline="0" noProof="0" dirty="0">
                <a:ln>
                  <a:noFill/>
                </a:ln>
                <a:solidFill>
                  <a:prstClr val="white">
                    <a:lumMod val="95000"/>
                  </a:prstClr>
                </a:solidFill>
                <a:effectLst/>
                <a:uLnTx/>
                <a:uFillTx/>
                <a:latin typeface="Calibri" panose="020F0502020204030204"/>
                <a:ea typeface="+mn-ea"/>
                <a:cs typeface="+mn-cs"/>
              </a:rPr>
              <a:t>Find out more: warwick.ac.uk/</a:t>
            </a:r>
            <a:r>
              <a:rPr kumimoji="0" lang="en-GB" sz="2000" b="1" i="0" u="none" strike="noStrike" kern="1200" cap="none" spc="0" normalizeH="0" baseline="0" noProof="0" dirty="0" err="1">
                <a:ln>
                  <a:noFill/>
                </a:ln>
                <a:solidFill>
                  <a:prstClr val="white">
                    <a:lumMod val="95000"/>
                  </a:prstClr>
                </a:solidFill>
                <a:effectLst/>
                <a:uLnTx/>
                <a:uFillTx/>
                <a:latin typeface="Calibri" panose="020F0502020204030204"/>
                <a:ea typeface="+mn-ea"/>
                <a:cs typeface="+mn-cs"/>
              </a:rPr>
              <a:t>warwickaward</a:t>
            </a:r>
            <a:r>
              <a:rPr kumimoji="0" lang="en-GB" sz="2000" b="1" i="0" u="none" strike="noStrike" kern="1200" cap="none" spc="0" normalizeH="0" baseline="0" noProof="0" dirty="0">
                <a:ln>
                  <a:noFill/>
                </a:ln>
                <a:solidFill>
                  <a:prstClr val="white">
                    <a:lumMod val="95000"/>
                  </a:prstClr>
                </a:solidFill>
                <a:effectLst/>
                <a:uLnTx/>
                <a:uFillTx/>
                <a:latin typeface="Calibri" panose="020F0502020204030204"/>
                <a:ea typeface="+mn-ea"/>
                <a:cs typeface="+mn-cs"/>
              </a:rPr>
              <a:t> </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2000" b="1" i="0" u="none" strike="noStrike" kern="1200" cap="none" spc="0" normalizeH="0" baseline="0" noProof="0" dirty="0">
                <a:ln>
                  <a:noFill/>
                </a:ln>
                <a:solidFill>
                  <a:prstClr val="white">
                    <a:lumMod val="95000"/>
                  </a:prstClr>
                </a:solidFill>
                <a:effectLst/>
                <a:uLnTx/>
                <a:uFillTx/>
                <a:latin typeface="Calibri" panose="020F0502020204030204"/>
                <a:ea typeface="+mn-ea"/>
                <a:cs typeface="+mn-cs"/>
              </a:rPr>
              <a:t>or scan the QR code</a:t>
            </a:r>
            <a:endParaRPr kumimoji="0" lang="en-GB" sz="1600" b="1" i="0" u="none" strike="noStrike" kern="1200" cap="none" spc="0" normalizeH="0" baseline="0" noProof="0" dirty="0">
              <a:ln>
                <a:noFill/>
              </a:ln>
              <a:solidFill>
                <a:prstClr val="white">
                  <a:lumMod val="95000"/>
                </a:prstClr>
              </a:solidFill>
              <a:effectLst/>
              <a:uLnTx/>
              <a:uFillTx/>
              <a:latin typeface="Calibri" panose="020F0502020204030204"/>
              <a:ea typeface="+mn-ea"/>
              <a:cs typeface="+mn-cs"/>
            </a:endParaRPr>
          </a:p>
        </p:txBody>
      </p:sp>
      <p:pic>
        <p:nvPicPr>
          <p:cNvPr id="4" name="Picture 3">
            <a:extLst>
              <a:ext uri="{FF2B5EF4-FFF2-40B4-BE49-F238E27FC236}">
                <a16:creationId xmlns:a16="http://schemas.microsoft.com/office/drawing/2014/main" id="{1D0F61B2-FCA3-82BA-F04C-CD4AE1F6BA9F}"/>
              </a:ext>
            </a:extLst>
          </p:cNvPr>
          <p:cNvPicPr>
            <a:picLocks noChangeAspect="1"/>
          </p:cNvPicPr>
          <p:nvPr/>
        </p:nvPicPr>
        <p:blipFill>
          <a:blip r:embed="rId4"/>
          <a:srcRect/>
          <a:stretch/>
        </p:blipFill>
        <p:spPr>
          <a:xfrm>
            <a:off x="6768556" y="2912249"/>
            <a:ext cx="2096079" cy="2096079"/>
          </a:xfrm>
          <a:prstGeom prst="rect">
            <a:avLst/>
          </a:prstGeom>
        </p:spPr>
      </p:pic>
    </p:spTree>
    <p:extLst>
      <p:ext uri="{BB962C8B-B14F-4D97-AF65-F5344CB8AC3E}">
        <p14:creationId xmlns:p14="http://schemas.microsoft.com/office/powerpoint/2010/main" val="154293937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94C6375C-8866-4B6D-873A-6CDB8AF1F7E2}"/>
              </a:ext>
            </a:extLst>
          </p:cNvPr>
          <p:cNvSpPr>
            <a:spLocks noGrp="1"/>
          </p:cNvSpPr>
          <p:nvPr>
            <p:ph type="body" sz="quarter" idx="13"/>
          </p:nvPr>
        </p:nvSpPr>
        <p:spPr>
          <a:xfrm>
            <a:off x="905320" y="1555424"/>
            <a:ext cx="5672214" cy="2462958"/>
          </a:xfrm>
        </p:spPr>
        <p:txBody>
          <a:bodyPr/>
          <a:lstStyle/>
          <a:p>
            <a:pPr marL="0" indent="0">
              <a:buNone/>
            </a:pPr>
            <a:r>
              <a:rPr lang="en-GB" dirty="0"/>
              <a:t>If the induction slides or </a:t>
            </a:r>
            <a:r>
              <a:rPr lang="en-GB" dirty="0">
                <a:hlinkClick r:id="rId2"/>
              </a:rPr>
              <a:t>induction handout </a:t>
            </a:r>
            <a:r>
              <a:rPr lang="en-GB" dirty="0"/>
              <a:t>don’t answer your </a:t>
            </a:r>
            <a:r>
              <a:rPr lang="en-GB" b="1" dirty="0"/>
              <a:t>question about Tabula/seminar sign-up, or other administrative issues </a:t>
            </a:r>
            <a:r>
              <a:rPr lang="en-GB" dirty="0"/>
              <a:t>then get in touch with the UG office:</a:t>
            </a:r>
          </a:p>
          <a:p>
            <a:pPr marL="0" indent="0">
              <a:buNone/>
            </a:pPr>
            <a:endParaRPr lang="en-GB" dirty="0"/>
          </a:p>
          <a:p>
            <a:pPr marL="0" indent="0" algn="ctr">
              <a:buNone/>
            </a:pPr>
            <a:r>
              <a:rPr lang="en-GB" b="1" dirty="0"/>
              <a:t>UG office </a:t>
            </a:r>
            <a:r>
              <a:rPr lang="en-GB" dirty="0"/>
              <a:t>is generally open.</a:t>
            </a:r>
          </a:p>
          <a:p>
            <a:pPr marL="0" indent="0" algn="ctr">
              <a:buNone/>
            </a:pPr>
            <a:r>
              <a:rPr lang="en-GB" dirty="0"/>
              <a:t>Mon to Friday: 10am-12pm and 2-4pm</a:t>
            </a:r>
          </a:p>
          <a:p>
            <a:pPr marL="0" indent="0" algn="ctr">
              <a:buNone/>
            </a:pPr>
            <a:r>
              <a:rPr lang="en-GB" b="1" dirty="0"/>
              <a:t>FAB 5.42 </a:t>
            </a:r>
            <a:r>
              <a:rPr lang="en-GB" dirty="0"/>
              <a:t>Or email </a:t>
            </a:r>
            <a:r>
              <a:rPr lang="en-GB" dirty="0">
                <a:hlinkClick r:id="rId3"/>
              </a:rPr>
              <a:t>ugenglish@warwick.ac.uk</a:t>
            </a:r>
            <a:r>
              <a:rPr lang="en-GB" dirty="0"/>
              <a:t> </a:t>
            </a:r>
          </a:p>
          <a:p>
            <a:pPr marL="0" indent="0">
              <a:buNone/>
            </a:pPr>
            <a:endParaRPr lang="en-GB" dirty="0"/>
          </a:p>
        </p:txBody>
      </p:sp>
    </p:spTree>
    <p:extLst>
      <p:ext uri="{BB962C8B-B14F-4D97-AF65-F5344CB8AC3E}">
        <p14:creationId xmlns:p14="http://schemas.microsoft.com/office/powerpoint/2010/main" val="314642528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A8AF47C9-AEC8-4D10-9ECC-C329A674F74F}"/>
              </a:ext>
            </a:extLst>
          </p:cNvPr>
          <p:cNvSpPr txBox="1">
            <a:spLocks/>
          </p:cNvSpPr>
          <p:nvPr/>
        </p:nvSpPr>
        <p:spPr>
          <a:xfrm>
            <a:off x="596504" y="1461316"/>
            <a:ext cx="6858000" cy="753666"/>
          </a:xfrm>
          <a:prstGeom prst="rect">
            <a:avLst/>
          </a:prstGeom>
        </p:spPr>
        <p:txBody>
          <a:bodyPr anchor="b"/>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just" defTabSz="685800"/>
            <a:r>
              <a:rPr lang="en-US" sz="3750" b="1" dirty="0">
                <a:solidFill>
                  <a:srgbClr val="5C5D61"/>
                </a:solidFill>
                <a:latin typeface="Arial" panose="020B0604020202020204" pitchFamily="34" charset="0"/>
                <a:cs typeface="Arial" panose="020B0604020202020204" pitchFamily="34" charset="0"/>
              </a:rPr>
              <a:t>Warwick Students’ Union</a:t>
            </a:r>
            <a:endParaRPr lang="en-GB" sz="3750" b="1" dirty="0">
              <a:solidFill>
                <a:srgbClr val="5C5D61"/>
              </a:solidFill>
              <a:latin typeface="Arial" panose="020B0604020202020204" pitchFamily="34" charset="0"/>
              <a:cs typeface="Arial" panose="020B0604020202020204" pitchFamily="34" charset="0"/>
            </a:endParaRPr>
          </a:p>
        </p:txBody>
      </p:sp>
      <p:sp>
        <p:nvSpPr>
          <p:cNvPr id="7" name="Subtitle 2">
            <a:extLst>
              <a:ext uri="{FF2B5EF4-FFF2-40B4-BE49-F238E27FC236}">
                <a16:creationId xmlns:a16="http://schemas.microsoft.com/office/drawing/2014/main" id="{6EFFD779-3767-4EE4-B436-75F5293180F5}"/>
              </a:ext>
            </a:extLst>
          </p:cNvPr>
          <p:cNvSpPr txBox="1">
            <a:spLocks/>
          </p:cNvSpPr>
          <p:nvPr/>
        </p:nvSpPr>
        <p:spPr>
          <a:xfrm>
            <a:off x="642938" y="2571750"/>
            <a:ext cx="6858000" cy="984647"/>
          </a:xfrm>
          <a:prstGeom prst="rect">
            <a:avLst/>
          </a:prstGeom>
        </p:spPr>
        <p:txBody>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defTabSz="685800">
              <a:spcBef>
                <a:spcPts val="750"/>
              </a:spcBef>
            </a:pPr>
            <a:r>
              <a:rPr lang="en-US" sz="1800" dirty="0">
                <a:solidFill>
                  <a:srgbClr val="5C5D61"/>
                </a:solidFill>
                <a:latin typeface="Arial" panose="020B0604020202020204" pitchFamily="34" charset="0"/>
                <a:cs typeface="Arial" panose="020B0604020202020204" pitchFamily="34" charset="0"/>
              </a:rPr>
              <a:t>Always Something For You</a:t>
            </a:r>
            <a:endParaRPr lang="en-GB" sz="1800" dirty="0">
              <a:solidFill>
                <a:srgbClr val="5C5D61"/>
              </a:solidFill>
              <a:latin typeface="Arial" panose="020B0604020202020204" pitchFamily="34" charset="0"/>
              <a:cs typeface="Arial" panose="020B0604020202020204" pitchFamily="34" charset="0"/>
            </a:endParaRPr>
          </a:p>
        </p:txBody>
      </p:sp>
      <p:sp>
        <p:nvSpPr>
          <p:cNvPr id="8" name="Subtitle 2">
            <a:extLst>
              <a:ext uri="{FF2B5EF4-FFF2-40B4-BE49-F238E27FC236}">
                <a16:creationId xmlns:a16="http://schemas.microsoft.com/office/drawing/2014/main" id="{4FBB669A-E8E7-4C9A-8EED-D85BA237453D}"/>
              </a:ext>
            </a:extLst>
          </p:cNvPr>
          <p:cNvSpPr txBox="1">
            <a:spLocks/>
          </p:cNvSpPr>
          <p:nvPr/>
        </p:nvSpPr>
        <p:spPr>
          <a:xfrm>
            <a:off x="642938" y="4551760"/>
            <a:ext cx="2861072" cy="591740"/>
          </a:xfrm>
          <a:prstGeom prst="rect">
            <a:avLst/>
          </a:prstGeom>
        </p:spPr>
        <p:txBody>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defTabSz="685800">
              <a:spcBef>
                <a:spcPts val="750"/>
              </a:spcBef>
            </a:pPr>
            <a:r>
              <a:rPr lang="en-US" sz="1200" dirty="0">
                <a:solidFill>
                  <a:srgbClr val="5C5D61"/>
                </a:solidFill>
                <a:latin typeface="Arial" panose="020B0604020202020204" pitchFamily="34" charset="0"/>
                <a:cs typeface="Arial" panose="020B0604020202020204" pitchFamily="34" charset="0"/>
              </a:rPr>
              <a:t>Welcome Week 2023</a:t>
            </a:r>
            <a:endParaRPr lang="en-GB" sz="1200" dirty="0">
              <a:solidFill>
                <a:srgbClr val="5C5D61"/>
              </a:solidFill>
              <a:latin typeface="Arial" panose="020B0604020202020204" pitchFamily="34" charset="0"/>
              <a:cs typeface="Arial" panose="020B0604020202020204" pitchFamily="34" charset="0"/>
            </a:endParaRPr>
          </a:p>
        </p:txBody>
      </p:sp>
      <p:sp>
        <p:nvSpPr>
          <p:cNvPr id="9" name="Subtitle 2">
            <a:extLst>
              <a:ext uri="{FF2B5EF4-FFF2-40B4-BE49-F238E27FC236}">
                <a16:creationId xmlns:a16="http://schemas.microsoft.com/office/drawing/2014/main" id="{E674A5A0-586B-484D-A4DA-1D0FA747DBBE}"/>
              </a:ext>
            </a:extLst>
          </p:cNvPr>
          <p:cNvSpPr txBox="1">
            <a:spLocks/>
          </p:cNvSpPr>
          <p:nvPr/>
        </p:nvSpPr>
        <p:spPr>
          <a:xfrm>
            <a:off x="6693694" y="4556516"/>
            <a:ext cx="2450307" cy="591740"/>
          </a:xfrm>
          <a:prstGeom prst="rect">
            <a:avLst/>
          </a:prstGeom>
        </p:spPr>
        <p:txBody>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defTabSz="685800">
              <a:spcBef>
                <a:spcPts val="750"/>
              </a:spcBef>
            </a:pPr>
            <a:r>
              <a:rPr lang="en-GB" sz="1200" dirty="0">
                <a:solidFill>
                  <a:srgbClr val="5C5D61"/>
                </a:solidFill>
                <a:latin typeface="Arial" panose="020B0604020202020204" pitchFamily="34" charset="0"/>
                <a:cs typeface="Arial" panose="020B0604020202020204" pitchFamily="34" charset="0"/>
              </a:rPr>
              <a:t>www.warwicksu.com</a:t>
            </a:r>
          </a:p>
        </p:txBody>
      </p:sp>
      <p:cxnSp>
        <p:nvCxnSpPr>
          <p:cNvPr id="3" name="Straight Connector 2">
            <a:extLst>
              <a:ext uri="{FF2B5EF4-FFF2-40B4-BE49-F238E27FC236}">
                <a16:creationId xmlns:a16="http://schemas.microsoft.com/office/drawing/2014/main" id="{7A4EF616-6D22-4552-B67E-2EEAC6239CEB}"/>
              </a:ext>
            </a:extLst>
          </p:cNvPr>
          <p:cNvCxnSpPr/>
          <p:nvPr/>
        </p:nvCxnSpPr>
        <p:spPr>
          <a:xfrm>
            <a:off x="708917" y="2350214"/>
            <a:ext cx="6792021" cy="0"/>
          </a:xfrm>
          <a:prstGeom prst="line">
            <a:avLst/>
          </a:prstGeom>
          <a:ln w="19050">
            <a:solidFill>
              <a:srgbClr val="5C5D6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3733141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EBF826D0-63AE-0570-67D6-F929043691EA}"/>
              </a:ext>
            </a:extLst>
          </p:cNvPr>
          <p:cNvSpPr>
            <a:spLocks noGrp="1"/>
          </p:cNvSpPr>
          <p:nvPr>
            <p:ph type="body" sz="quarter" idx="13"/>
          </p:nvPr>
        </p:nvSpPr>
        <p:spPr>
          <a:xfrm>
            <a:off x="476986" y="1206392"/>
            <a:ext cx="6607692" cy="3772861"/>
          </a:xfrm>
          <a:solidFill>
            <a:schemeClr val="accent6">
              <a:lumMod val="20000"/>
              <a:lumOff val="80000"/>
            </a:schemeClr>
          </a:solidFill>
        </p:spPr>
        <p:txBody>
          <a:bodyPr>
            <a:normAutofit/>
          </a:bodyPr>
          <a:lstStyle/>
          <a:p>
            <a:pPr marL="0" indent="0" algn="ctr">
              <a:buNone/>
            </a:pPr>
            <a:r>
              <a:rPr lang="en-GB" sz="2600" b="1" dirty="0"/>
              <a:t>Dr Sarah Wood</a:t>
            </a:r>
            <a:br>
              <a:rPr lang="en-GB" sz="2600" b="1" dirty="0"/>
            </a:br>
            <a:r>
              <a:rPr lang="en-GB" sz="2600" b="1" dirty="0">
                <a:hlinkClick r:id="rId2"/>
              </a:rPr>
              <a:t>sarah.wood@warwick.ac.uk</a:t>
            </a:r>
            <a:r>
              <a:rPr lang="en-GB" sz="2600" b="1" dirty="0"/>
              <a:t> </a:t>
            </a:r>
          </a:p>
          <a:p>
            <a:pPr marL="0" indent="0">
              <a:buNone/>
            </a:pPr>
            <a:r>
              <a:rPr lang="en-GB" sz="1900" dirty="0"/>
              <a:t>I mostly oversee communications about academic work, support your academic first year, and help with:</a:t>
            </a:r>
          </a:p>
          <a:p>
            <a:pPr>
              <a:buFontTx/>
              <a:buChar char="-"/>
            </a:pPr>
            <a:r>
              <a:rPr lang="en-GB" sz="1900" dirty="0"/>
              <a:t>Course transfers (in first 4-5 weeks)</a:t>
            </a:r>
          </a:p>
          <a:p>
            <a:pPr>
              <a:buFontTx/>
              <a:buChar char="-"/>
            </a:pPr>
            <a:r>
              <a:rPr lang="en-GB" sz="1900" dirty="0"/>
              <a:t>Specific Extensions for Assessment</a:t>
            </a:r>
          </a:p>
          <a:p>
            <a:pPr marL="0" indent="0">
              <a:buNone/>
            </a:pPr>
            <a:r>
              <a:rPr lang="en-GB" b="1" dirty="0"/>
              <a:t>You can drop in to see me TODAY 12-1pm in FAB 5.57 </a:t>
            </a:r>
            <a:r>
              <a:rPr lang="en-GB" dirty="0"/>
              <a:t>about any of the above or if you haven’t yet been assigned/met your Personal Tutor and need help.</a:t>
            </a:r>
          </a:p>
        </p:txBody>
      </p:sp>
    </p:spTree>
    <p:extLst>
      <p:ext uri="{BB962C8B-B14F-4D97-AF65-F5344CB8AC3E}">
        <p14:creationId xmlns:p14="http://schemas.microsoft.com/office/powerpoint/2010/main" val="81408480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4AD19A20-7326-7678-21E2-F6A7BBEE909A}"/>
              </a:ext>
            </a:extLst>
          </p:cNvPr>
          <p:cNvSpPr>
            <a:spLocks noGrp="1"/>
          </p:cNvSpPr>
          <p:nvPr>
            <p:ph type="body" sz="quarter" idx="13"/>
          </p:nvPr>
        </p:nvSpPr>
        <p:spPr>
          <a:xfrm>
            <a:off x="615300" y="1575791"/>
            <a:ext cx="6110339" cy="2462958"/>
          </a:xfrm>
        </p:spPr>
        <p:txBody>
          <a:bodyPr/>
          <a:lstStyle/>
          <a:p>
            <a:r>
              <a:rPr lang="en-GB" dirty="0"/>
              <a:t>VQ32 </a:t>
            </a:r>
            <a:r>
              <a:rPr lang="en-GB" b="1" dirty="0"/>
              <a:t>English and History students </a:t>
            </a:r>
            <a:r>
              <a:rPr lang="en-GB" dirty="0"/>
              <a:t>have a </a:t>
            </a:r>
            <a:r>
              <a:rPr lang="en-GB" b="1" dirty="0"/>
              <a:t>degree specific </a:t>
            </a:r>
            <a:r>
              <a:rPr lang="en-GB" dirty="0"/>
              <a:t>meeting with Dr Alice Kelly in FAB 5.01 at 3pm, plus meeting with </a:t>
            </a:r>
            <a:r>
              <a:rPr lang="en-GB" b="1" dirty="0"/>
              <a:t>History dept </a:t>
            </a:r>
            <a:r>
              <a:rPr lang="en-GB" dirty="0"/>
              <a:t>12-1pm FAB2.43.</a:t>
            </a:r>
          </a:p>
          <a:p>
            <a:r>
              <a:rPr lang="en-GB" b="1" dirty="0"/>
              <a:t>Visiting Students </a:t>
            </a:r>
            <a:r>
              <a:rPr lang="en-GB" dirty="0"/>
              <a:t>have an induction with Dr Liz Barry 1-2pm in FAB5.03.</a:t>
            </a:r>
          </a:p>
          <a:p>
            <a:r>
              <a:rPr lang="en-GB" b="0" i="0" u="none" strike="noStrike" dirty="0">
                <a:solidFill>
                  <a:srgbClr val="242424"/>
                </a:solidFill>
                <a:effectLst/>
                <a:latin typeface="Georgia" panose="02040502050405020303" pitchFamily="18" charset="0"/>
              </a:rPr>
              <a:t>And next Monday (week 1) – Hidden Curriculum talk 9-11am. Room TBC </a:t>
            </a:r>
            <a:r>
              <a:rPr lang="en-GB" b="0" i="0" u="none" strike="noStrike">
                <a:solidFill>
                  <a:srgbClr val="242424"/>
                </a:solidFill>
                <a:effectLst/>
                <a:latin typeface="Georgia" panose="02040502050405020303" pitchFamily="18" charset="0"/>
              </a:rPr>
              <a:t>on Tabula.</a:t>
            </a:r>
            <a:endParaRPr lang="en-GB" dirty="0"/>
          </a:p>
          <a:p>
            <a:pPr marL="0" indent="0">
              <a:buNone/>
            </a:pPr>
            <a:br>
              <a:rPr lang="en-GB" dirty="0">
                <a:highlight>
                  <a:srgbClr val="FFFF00"/>
                </a:highlight>
              </a:rPr>
            </a:br>
            <a:endParaRPr lang="en-GB" dirty="0"/>
          </a:p>
        </p:txBody>
      </p:sp>
      <p:sp>
        <p:nvSpPr>
          <p:cNvPr id="5" name="Text Placeholder 4">
            <a:extLst>
              <a:ext uri="{FF2B5EF4-FFF2-40B4-BE49-F238E27FC236}">
                <a16:creationId xmlns:a16="http://schemas.microsoft.com/office/drawing/2014/main" id="{D1374181-AA73-F15A-F8D2-72E4F24DAEC3}"/>
              </a:ext>
            </a:extLst>
          </p:cNvPr>
          <p:cNvSpPr>
            <a:spLocks noGrp="1"/>
          </p:cNvSpPr>
          <p:nvPr>
            <p:ph type="body" sz="quarter" idx="14"/>
          </p:nvPr>
        </p:nvSpPr>
        <p:spPr>
          <a:xfrm>
            <a:off x="269519" y="1194924"/>
            <a:ext cx="5373684" cy="380867"/>
          </a:xfrm>
        </p:spPr>
        <p:txBody>
          <a:bodyPr/>
          <a:lstStyle/>
          <a:p>
            <a:r>
              <a:rPr lang="en-GB" dirty="0"/>
              <a:t>What’s next today?</a:t>
            </a:r>
          </a:p>
        </p:txBody>
      </p:sp>
    </p:spTree>
    <p:extLst>
      <p:ext uri="{BB962C8B-B14F-4D97-AF65-F5344CB8AC3E}">
        <p14:creationId xmlns:p14="http://schemas.microsoft.com/office/powerpoint/2010/main" val="164799081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CEA368-A8B4-4E09-B3D3-53B3120062FF}"/>
              </a:ext>
            </a:extLst>
          </p:cNvPr>
          <p:cNvSpPr txBox="1">
            <a:spLocks/>
          </p:cNvSpPr>
          <p:nvPr/>
        </p:nvSpPr>
        <p:spPr>
          <a:xfrm>
            <a:off x="504036" y="315268"/>
            <a:ext cx="6858000" cy="753666"/>
          </a:xfrm>
          <a:prstGeom prst="rect">
            <a:avLst/>
          </a:prstGeom>
        </p:spPr>
        <p:txBody>
          <a:bodyPr anchor="b"/>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just" defTabSz="685800"/>
            <a:r>
              <a:rPr lang="en-US" sz="3000" b="1" dirty="0">
                <a:solidFill>
                  <a:srgbClr val="5C5D61"/>
                </a:solidFill>
                <a:latin typeface="Arial" panose="020B0604020202020204" pitchFamily="34" charset="0"/>
                <a:cs typeface="Arial" panose="020B0604020202020204" pitchFamily="34" charset="0"/>
              </a:rPr>
              <a:t>Our values</a:t>
            </a:r>
            <a:endParaRPr lang="en-GB" sz="3000" b="1" dirty="0">
              <a:solidFill>
                <a:srgbClr val="5C5D61"/>
              </a:solidFill>
              <a:latin typeface="Arial" panose="020B0604020202020204" pitchFamily="34" charset="0"/>
              <a:cs typeface="Arial" panose="020B0604020202020204" pitchFamily="34" charset="0"/>
            </a:endParaRPr>
          </a:p>
        </p:txBody>
      </p:sp>
      <p:sp>
        <p:nvSpPr>
          <p:cNvPr id="3" name="Subtitle 2">
            <a:extLst>
              <a:ext uri="{FF2B5EF4-FFF2-40B4-BE49-F238E27FC236}">
                <a16:creationId xmlns:a16="http://schemas.microsoft.com/office/drawing/2014/main" id="{804F54AC-8E4B-4F33-8F71-3EAA49FDCF26}"/>
              </a:ext>
            </a:extLst>
          </p:cNvPr>
          <p:cNvSpPr txBox="1">
            <a:spLocks/>
          </p:cNvSpPr>
          <p:nvPr/>
        </p:nvSpPr>
        <p:spPr>
          <a:xfrm>
            <a:off x="519648" y="1581798"/>
            <a:ext cx="7763218" cy="2906945"/>
          </a:xfrm>
          <a:prstGeom prst="rect">
            <a:avLst/>
          </a:prstGeom>
        </p:spPr>
        <p:txBody>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marL="257175" indent="-257175" algn="l" defTabSz="685800">
              <a:spcBef>
                <a:spcPts val="750"/>
              </a:spcBef>
              <a:buFont typeface="Arial" panose="020B0604020202020204" pitchFamily="34" charset="0"/>
              <a:buChar char="•"/>
            </a:pPr>
            <a:r>
              <a:rPr lang="en-US" sz="1800" dirty="0">
                <a:solidFill>
                  <a:srgbClr val="5C5D61"/>
                </a:solidFill>
                <a:latin typeface="Arial" panose="020B0604020202020204" pitchFamily="34" charset="0"/>
                <a:cs typeface="Arial" panose="020B0604020202020204" pitchFamily="34" charset="0"/>
              </a:rPr>
              <a:t>Welcoming</a:t>
            </a:r>
          </a:p>
          <a:p>
            <a:pPr marL="600075" lvl="1" indent="-257175" algn="l" defTabSz="685800">
              <a:spcBef>
                <a:spcPts val="375"/>
              </a:spcBef>
              <a:buFont typeface="Arial" panose="020B0604020202020204" pitchFamily="34" charset="0"/>
              <a:buChar char="•"/>
            </a:pPr>
            <a:r>
              <a:rPr lang="en-US" sz="1500" dirty="0">
                <a:solidFill>
                  <a:srgbClr val="5C5D61"/>
                </a:solidFill>
                <a:latin typeface="Arial" panose="020B0604020202020204" pitchFamily="34" charset="0"/>
                <a:cs typeface="Arial" panose="020B0604020202020204" pitchFamily="34" charset="0"/>
              </a:rPr>
              <a:t>Here for all Warwick students, providing something for everyone</a:t>
            </a:r>
          </a:p>
          <a:p>
            <a:pPr marL="257175" indent="-257175" algn="l" defTabSz="685800">
              <a:spcBef>
                <a:spcPts val="750"/>
              </a:spcBef>
              <a:buFont typeface="Arial" panose="020B0604020202020204" pitchFamily="34" charset="0"/>
              <a:buChar char="•"/>
            </a:pPr>
            <a:r>
              <a:rPr lang="en-US" sz="1800" dirty="0">
                <a:solidFill>
                  <a:srgbClr val="5C5D61"/>
                </a:solidFill>
                <a:latin typeface="Arial" panose="020B0604020202020204" pitchFamily="34" charset="0"/>
                <a:cs typeface="Arial" panose="020B0604020202020204" pitchFamily="34" charset="0"/>
              </a:rPr>
              <a:t>Democratic</a:t>
            </a:r>
          </a:p>
          <a:p>
            <a:pPr marL="600075" lvl="1" indent="-257175" algn="l" defTabSz="685800">
              <a:spcBef>
                <a:spcPts val="375"/>
              </a:spcBef>
              <a:buFont typeface="Arial" panose="020B0604020202020204" pitchFamily="34" charset="0"/>
              <a:buChar char="•"/>
            </a:pPr>
            <a:r>
              <a:rPr lang="en-US" sz="1500" dirty="0">
                <a:solidFill>
                  <a:srgbClr val="5C5D61"/>
                </a:solidFill>
                <a:latin typeface="Arial" panose="020B0604020202020204" pitchFamily="34" charset="0"/>
                <a:cs typeface="Arial" panose="020B0604020202020204" pitchFamily="34" charset="0"/>
              </a:rPr>
              <a:t>Officer and other roles, elected by students to represent their needs </a:t>
            </a:r>
          </a:p>
          <a:p>
            <a:pPr marL="257175" indent="-257175" algn="l" defTabSz="685800">
              <a:spcBef>
                <a:spcPts val="750"/>
              </a:spcBef>
              <a:buFont typeface="Arial" panose="020B0604020202020204" pitchFamily="34" charset="0"/>
              <a:buChar char="•"/>
            </a:pPr>
            <a:r>
              <a:rPr lang="en-US" sz="1800" dirty="0">
                <a:solidFill>
                  <a:srgbClr val="5C5D61"/>
                </a:solidFill>
                <a:latin typeface="Arial" panose="020B0604020202020204" pitchFamily="34" charset="0"/>
                <a:cs typeface="Arial" panose="020B0604020202020204" pitchFamily="34" charset="0"/>
              </a:rPr>
              <a:t>Independent</a:t>
            </a:r>
          </a:p>
          <a:p>
            <a:pPr marL="600075" lvl="1" indent="-257175" algn="l" defTabSz="685800">
              <a:spcBef>
                <a:spcPts val="375"/>
              </a:spcBef>
              <a:buFont typeface="Arial" panose="020B0604020202020204" pitchFamily="34" charset="0"/>
              <a:buChar char="•"/>
            </a:pPr>
            <a:r>
              <a:rPr lang="en-US" sz="1500" dirty="0">
                <a:solidFill>
                  <a:srgbClr val="5C5D61"/>
                </a:solidFill>
                <a:latin typeface="Arial" panose="020B0604020202020204" pitchFamily="34" charset="0"/>
                <a:cs typeface="Arial" panose="020B0604020202020204" pitchFamily="34" charset="0"/>
              </a:rPr>
              <a:t>Separate from the University, providing an independent voice for </a:t>
            </a:r>
            <a:br>
              <a:rPr lang="en-US" sz="1500" dirty="0">
                <a:solidFill>
                  <a:srgbClr val="5C5D61"/>
                </a:solidFill>
                <a:latin typeface="Arial" panose="020B0604020202020204" pitchFamily="34" charset="0"/>
                <a:cs typeface="Arial" panose="020B0604020202020204" pitchFamily="34" charset="0"/>
              </a:rPr>
            </a:br>
            <a:r>
              <a:rPr lang="en-US" sz="1500" dirty="0">
                <a:solidFill>
                  <a:srgbClr val="5C5D61"/>
                </a:solidFill>
                <a:latin typeface="Arial" panose="020B0604020202020204" pitchFamily="34" charset="0"/>
                <a:cs typeface="Arial" panose="020B0604020202020204" pitchFamily="34" charset="0"/>
              </a:rPr>
              <a:t>Warwick students</a:t>
            </a:r>
          </a:p>
          <a:p>
            <a:pPr marL="257175" indent="-257175" algn="l" defTabSz="685800">
              <a:spcBef>
                <a:spcPts val="750"/>
              </a:spcBef>
              <a:buFont typeface="Arial" panose="020B0604020202020204" pitchFamily="34" charset="0"/>
              <a:buChar char="•"/>
            </a:pPr>
            <a:r>
              <a:rPr lang="en-US" sz="1800" dirty="0">
                <a:solidFill>
                  <a:srgbClr val="5C5D61"/>
                </a:solidFill>
                <a:latin typeface="Arial" panose="020B0604020202020204" pitchFamily="34" charset="0"/>
                <a:cs typeface="Arial" panose="020B0604020202020204" pitchFamily="34" charset="0"/>
              </a:rPr>
              <a:t>Enriching</a:t>
            </a:r>
          </a:p>
          <a:p>
            <a:pPr marL="600075" lvl="1" indent="-257175" algn="l" defTabSz="685800">
              <a:spcBef>
                <a:spcPts val="375"/>
              </a:spcBef>
              <a:buFont typeface="Arial" panose="020B0604020202020204" pitchFamily="34" charset="0"/>
              <a:buChar char="•"/>
            </a:pPr>
            <a:r>
              <a:rPr lang="en-US" sz="1500" dirty="0">
                <a:solidFill>
                  <a:srgbClr val="5C5D61"/>
                </a:solidFill>
                <a:latin typeface="Arial" panose="020B0604020202020204" pitchFamily="34" charset="0"/>
                <a:cs typeface="Arial" panose="020B0604020202020204" pitchFamily="34" charset="0"/>
              </a:rPr>
              <a:t>Enhancing the University experience by helping students </a:t>
            </a:r>
            <a:br>
              <a:rPr lang="en-US" sz="1500" dirty="0">
                <a:solidFill>
                  <a:srgbClr val="5C5D61"/>
                </a:solidFill>
                <a:latin typeface="Arial" panose="020B0604020202020204" pitchFamily="34" charset="0"/>
                <a:cs typeface="Arial" panose="020B0604020202020204" pitchFamily="34" charset="0"/>
              </a:rPr>
            </a:br>
            <a:r>
              <a:rPr lang="en-US" sz="1500" dirty="0">
                <a:solidFill>
                  <a:srgbClr val="5C5D61"/>
                </a:solidFill>
                <a:latin typeface="Arial" panose="020B0604020202020204" pitchFamily="34" charset="0"/>
                <a:cs typeface="Arial" panose="020B0604020202020204" pitchFamily="34" charset="0"/>
              </a:rPr>
              <a:t>achieve their aspirations </a:t>
            </a:r>
          </a:p>
          <a:p>
            <a:pPr marL="257175" indent="-257175" algn="l" defTabSz="685800">
              <a:spcBef>
                <a:spcPts val="750"/>
              </a:spcBef>
              <a:buFont typeface="Arial" panose="020B0604020202020204" pitchFamily="34" charset="0"/>
              <a:buChar char="•"/>
            </a:pPr>
            <a:r>
              <a:rPr lang="en-US" sz="1800" dirty="0">
                <a:solidFill>
                  <a:srgbClr val="5C5D61"/>
                </a:solidFill>
                <a:latin typeface="Arial" panose="020B0604020202020204" pitchFamily="34" charset="0"/>
                <a:cs typeface="Arial" panose="020B0604020202020204" pitchFamily="34" charset="0"/>
              </a:rPr>
              <a:t>Student-focused</a:t>
            </a:r>
          </a:p>
          <a:p>
            <a:pPr marL="600075" lvl="1" indent="-257175" algn="l" defTabSz="685800">
              <a:spcBef>
                <a:spcPts val="375"/>
              </a:spcBef>
              <a:buFont typeface="Arial" panose="020B0604020202020204" pitchFamily="34" charset="0"/>
              <a:buChar char="•"/>
            </a:pPr>
            <a:r>
              <a:rPr lang="en-US" sz="1500" dirty="0">
                <a:solidFill>
                  <a:srgbClr val="5C5D61"/>
                </a:solidFill>
                <a:latin typeface="Arial" panose="020B0604020202020204" pitchFamily="34" charset="0"/>
                <a:cs typeface="Arial" panose="020B0604020202020204" pitchFamily="34" charset="0"/>
              </a:rPr>
              <a:t>Students at the heart of everything we do</a:t>
            </a:r>
          </a:p>
        </p:txBody>
      </p:sp>
      <p:cxnSp>
        <p:nvCxnSpPr>
          <p:cNvPr id="4" name="Straight Connector 3">
            <a:extLst>
              <a:ext uri="{FF2B5EF4-FFF2-40B4-BE49-F238E27FC236}">
                <a16:creationId xmlns:a16="http://schemas.microsoft.com/office/drawing/2014/main" id="{89A4B352-9647-4B76-B61C-F881C00D5F3F}"/>
              </a:ext>
            </a:extLst>
          </p:cNvPr>
          <p:cNvCxnSpPr/>
          <p:nvPr/>
        </p:nvCxnSpPr>
        <p:spPr>
          <a:xfrm>
            <a:off x="570015" y="1325366"/>
            <a:ext cx="6792021" cy="0"/>
          </a:xfrm>
          <a:prstGeom prst="line">
            <a:avLst/>
          </a:prstGeom>
          <a:ln w="19050">
            <a:solidFill>
              <a:srgbClr val="5C5D61"/>
            </a:solidFill>
          </a:ln>
        </p:spPr>
        <p:style>
          <a:lnRef idx="1">
            <a:schemeClr val="accent1"/>
          </a:lnRef>
          <a:fillRef idx="0">
            <a:schemeClr val="accent1"/>
          </a:fillRef>
          <a:effectRef idx="0">
            <a:schemeClr val="accent1"/>
          </a:effectRef>
          <a:fontRef idx="minor">
            <a:schemeClr val="tx1"/>
          </a:fontRef>
        </p:style>
      </p:cxnSp>
      <p:pic>
        <p:nvPicPr>
          <p:cNvPr id="10" name="Picture 9" descr="A picture containing text, person, crowd&#10;&#10;Description automatically generated">
            <a:extLst>
              <a:ext uri="{FF2B5EF4-FFF2-40B4-BE49-F238E27FC236}">
                <a16:creationId xmlns:a16="http://schemas.microsoft.com/office/drawing/2014/main" id="{C2969770-AAC5-D455-D337-4A1DF0DB444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892126">
            <a:off x="6810869" y="2592279"/>
            <a:ext cx="1543692" cy="2315538"/>
          </a:xfrm>
          <a:prstGeom prst="rect">
            <a:avLst/>
          </a:prstGeom>
        </p:spPr>
      </p:pic>
      <p:pic>
        <p:nvPicPr>
          <p:cNvPr id="7" name="Picture 6" descr="A group of people outside a building&#10;&#10;Description automatically generated with medium confidence">
            <a:extLst>
              <a:ext uri="{FF2B5EF4-FFF2-40B4-BE49-F238E27FC236}">
                <a16:creationId xmlns:a16="http://schemas.microsoft.com/office/drawing/2014/main" id="{DACA98BE-0895-37E6-CCC3-2EC9AF74022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20879220">
            <a:off x="6769185" y="1051292"/>
            <a:ext cx="2104385" cy="1402923"/>
          </a:xfrm>
          <a:prstGeom prst="rect">
            <a:avLst/>
          </a:prstGeom>
        </p:spPr>
      </p:pic>
    </p:spTree>
    <p:extLst>
      <p:ext uri="{BB962C8B-B14F-4D97-AF65-F5344CB8AC3E}">
        <p14:creationId xmlns:p14="http://schemas.microsoft.com/office/powerpoint/2010/main" val="251648830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Straight Connector 3">
            <a:extLst>
              <a:ext uri="{FF2B5EF4-FFF2-40B4-BE49-F238E27FC236}">
                <a16:creationId xmlns:a16="http://schemas.microsoft.com/office/drawing/2014/main" id="{89A4B352-9647-4B76-B61C-F881C00D5F3F}"/>
              </a:ext>
            </a:extLst>
          </p:cNvPr>
          <p:cNvCxnSpPr/>
          <p:nvPr/>
        </p:nvCxnSpPr>
        <p:spPr>
          <a:xfrm>
            <a:off x="570015" y="1325366"/>
            <a:ext cx="6792021" cy="0"/>
          </a:xfrm>
          <a:prstGeom prst="line">
            <a:avLst/>
          </a:prstGeom>
          <a:ln w="19050">
            <a:solidFill>
              <a:srgbClr val="5C5D61"/>
            </a:solidFill>
          </a:ln>
        </p:spPr>
        <p:style>
          <a:lnRef idx="1">
            <a:schemeClr val="accent1"/>
          </a:lnRef>
          <a:fillRef idx="0">
            <a:schemeClr val="accent1"/>
          </a:fillRef>
          <a:effectRef idx="0">
            <a:schemeClr val="accent1"/>
          </a:effectRef>
          <a:fontRef idx="minor">
            <a:schemeClr val="tx1"/>
          </a:fontRef>
        </p:style>
      </p:cxnSp>
      <p:sp>
        <p:nvSpPr>
          <p:cNvPr id="2" name="Title 1">
            <a:extLst>
              <a:ext uri="{FF2B5EF4-FFF2-40B4-BE49-F238E27FC236}">
                <a16:creationId xmlns:a16="http://schemas.microsoft.com/office/drawing/2014/main" id="{37CEA368-A8B4-4E09-B3D3-53B3120062FF}"/>
              </a:ext>
            </a:extLst>
          </p:cNvPr>
          <p:cNvSpPr txBox="1">
            <a:spLocks/>
          </p:cNvSpPr>
          <p:nvPr/>
        </p:nvSpPr>
        <p:spPr>
          <a:xfrm>
            <a:off x="504036" y="315268"/>
            <a:ext cx="6858000" cy="753666"/>
          </a:xfrm>
          <a:prstGeom prst="rect">
            <a:avLst/>
          </a:prstGeom>
        </p:spPr>
        <p:txBody>
          <a:bodyPr anchor="b"/>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just" defTabSz="685800"/>
            <a:r>
              <a:rPr lang="en-US" sz="3000" b="1" dirty="0">
                <a:solidFill>
                  <a:srgbClr val="5C5D61"/>
                </a:solidFill>
                <a:latin typeface="Arial" panose="020B0604020202020204" pitchFamily="34" charset="0"/>
                <a:cs typeface="Arial" panose="020B0604020202020204" pitchFamily="34" charset="0"/>
              </a:rPr>
              <a:t>Student Voice</a:t>
            </a:r>
            <a:endParaRPr lang="en-GB" sz="3000" b="1" dirty="0">
              <a:solidFill>
                <a:srgbClr val="5C5D61"/>
              </a:solidFill>
              <a:latin typeface="Arial" panose="020B0604020202020204" pitchFamily="34" charset="0"/>
              <a:cs typeface="Arial" panose="020B0604020202020204" pitchFamily="34" charset="0"/>
            </a:endParaRPr>
          </a:p>
        </p:txBody>
      </p:sp>
      <p:sp>
        <p:nvSpPr>
          <p:cNvPr id="3" name="Subtitle 2">
            <a:extLst>
              <a:ext uri="{FF2B5EF4-FFF2-40B4-BE49-F238E27FC236}">
                <a16:creationId xmlns:a16="http://schemas.microsoft.com/office/drawing/2014/main" id="{804F54AC-8E4B-4F33-8F71-3EAA49FDCF26}"/>
              </a:ext>
            </a:extLst>
          </p:cNvPr>
          <p:cNvSpPr txBox="1">
            <a:spLocks/>
          </p:cNvSpPr>
          <p:nvPr/>
        </p:nvSpPr>
        <p:spPr>
          <a:xfrm>
            <a:off x="519648" y="1581798"/>
            <a:ext cx="7394022" cy="2906945"/>
          </a:xfrm>
          <a:prstGeom prst="rect">
            <a:avLst/>
          </a:prstGeom>
        </p:spPr>
        <p:txBody>
          <a:bodyPr lIns="68580" tIns="34290" rIns="68580" bIns="34290" anchor="t"/>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marL="257175" indent="-257175" algn="l" defTabSz="685800">
              <a:spcBef>
                <a:spcPts val="750"/>
              </a:spcBef>
              <a:buFont typeface="Arial" panose="020B0604020202020204" pitchFamily="34" charset="0"/>
              <a:buChar char="•"/>
            </a:pPr>
            <a:r>
              <a:rPr lang="en-US" sz="1800" dirty="0">
                <a:solidFill>
                  <a:srgbClr val="5C5D61"/>
                </a:solidFill>
                <a:latin typeface="Arial"/>
                <a:cs typeface="Arial"/>
              </a:rPr>
              <a:t>7 x paid Full-Time Officers</a:t>
            </a:r>
          </a:p>
          <a:p>
            <a:pPr marL="257175" indent="-257175" algn="l" defTabSz="685800">
              <a:spcBef>
                <a:spcPts val="750"/>
              </a:spcBef>
              <a:buFont typeface="Arial" panose="020B0604020202020204" pitchFamily="34" charset="0"/>
              <a:buChar char="•"/>
            </a:pPr>
            <a:r>
              <a:rPr lang="en-US" sz="1800" dirty="0">
                <a:solidFill>
                  <a:srgbClr val="5C5D61"/>
                </a:solidFill>
                <a:latin typeface="Arial" panose="020B0604020202020204" pitchFamily="34" charset="0"/>
                <a:cs typeface="Arial" panose="020B0604020202020204" pitchFamily="34" charset="0"/>
              </a:rPr>
              <a:t>10 x voluntary Part-Time Officers</a:t>
            </a:r>
          </a:p>
          <a:p>
            <a:pPr marL="600075" lvl="1" indent="-257175" algn="l" defTabSz="685800">
              <a:spcBef>
                <a:spcPts val="375"/>
              </a:spcBef>
              <a:buFont typeface="Arial" panose="020B0604020202020204" pitchFamily="34" charset="0"/>
              <a:buChar char="•"/>
            </a:pPr>
            <a:r>
              <a:rPr lang="en-US" sz="1500" dirty="0">
                <a:solidFill>
                  <a:srgbClr val="5C5D61"/>
                </a:solidFill>
                <a:latin typeface="Arial" panose="020B0604020202020204" pitchFamily="34" charset="0"/>
                <a:cs typeface="Arial" panose="020B0604020202020204" pitchFamily="34" charset="0"/>
              </a:rPr>
              <a:t>Representing specific groups of students, </a:t>
            </a:r>
            <a:endParaRPr lang="en-GB" sz="1500" dirty="0">
              <a:solidFill>
                <a:srgbClr val="5C5D61"/>
              </a:solidFill>
              <a:latin typeface="Arial" panose="020B0604020202020204" pitchFamily="34" charset="0"/>
              <a:cs typeface="Arial" panose="020B0604020202020204" pitchFamily="34" charset="0"/>
            </a:endParaRPr>
          </a:p>
          <a:p>
            <a:pPr marL="342900" lvl="1" algn="l" defTabSz="685800">
              <a:spcBef>
                <a:spcPts val="375"/>
              </a:spcBef>
            </a:pPr>
            <a:r>
              <a:rPr lang="en-GB" sz="1500" dirty="0">
                <a:solidFill>
                  <a:srgbClr val="5C5D61"/>
                </a:solidFill>
                <a:latin typeface="Arial" panose="020B0604020202020204" pitchFamily="34" charset="0"/>
                <a:cs typeface="Arial" panose="020B0604020202020204" pitchFamily="34" charset="0"/>
              </a:rPr>
              <a:t>     running campaigns and raising awareness</a:t>
            </a:r>
            <a:endParaRPr lang="en-US" sz="1500" dirty="0">
              <a:solidFill>
                <a:srgbClr val="5C5D61"/>
              </a:solidFill>
              <a:latin typeface="Arial" panose="020B0604020202020204" pitchFamily="34" charset="0"/>
              <a:cs typeface="Arial" panose="020B0604020202020204" pitchFamily="34" charset="0"/>
            </a:endParaRPr>
          </a:p>
          <a:p>
            <a:pPr marL="257175" indent="-257175" algn="l" defTabSz="685800">
              <a:spcBef>
                <a:spcPts val="750"/>
              </a:spcBef>
              <a:buFont typeface="Arial" panose="020B0604020202020204" pitchFamily="34" charset="0"/>
              <a:buChar char="•"/>
            </a:pPr>
            <a:r>
              <a:rPr lang="en-US" sz="1800" dirty="0">
                <a:solidFill>
                  <a:srgbClr val="5C5D61"/>
                </a:solidFill>
                <a:latin typeface="Arial"/>
                <a:cs typeface="Arial"/>
              </a:rPr>
              <a:t>Officers ensure the interests of Warwick </a:t>
            </a:r>
            <a:br>
              <a:rPr lang="en-US" sz="1800" dirty="0">
                <a:solidFill>
                  <a:prstClr val="black"/>
                </a:solidFill>
                <a:latin typeface="Arial" panose="020B0604020202020204" pitchFamily="34" charset="0"/>
                <a:cs typeface="Arial" panose="020B0604020202020204" pitchFamily="34" charset="0"/>
              </a:rPr>
            </a:br>
            <a:r>
              <a:rPr lang="en-US" sz="1800" dirty="0">
                <a:solidFill>
                  <a:srgbClr val="5C5D61"/>
                </a:solidFill>
                <a:latin typeface="Arial"/>
                <a:cs typeface="Arial"/>
              </a:rPr>
              <a:t>students are at the heart of any </a:t>
            </a:r>
            <a:br>
              <a:rPr lang="en-US" sz="1800" dirty="0">
                <a:solidFill>
                  <a:prstClr val="black"/>
                </a:solidFill>
                <a:latin typeface="Arial" panose="020B0604020202020204" pitchFamily="34" charset="0"/>
                <a:cs typeface="Arial" panose="020B0604020202020204" pitchFamily="34" charset="0"/>
              </a:rPr>
            </a:br>
            <a:r>
              <a:rPr lang="en-US" sz="1800" dirty="0">
                <a:solidFill>
                  <a:srgbClr val="5C5D61"/>
                </a:solidFill>
                <a:latin typeface="Arial"/>
                <a:cs typeface="Arial"/>
              </a:rPr>
              <a:t>decision-making the SU/Uni make.</a:t>
            </a:r>
            <a:endParaRPr lang="en-GB" sz="1800" dirty="0">
              <a:solidFill>
                <a:srgbClr val="5C5D61"/>
              </a:solidFill>
              <a:latin typeface="Arial" panose="020B0604020202020204" pitchFamily="34" charset="0"/>
              <a:cs typeface="Arial" panose="020B0604020202020204" pitchFamily="34" charset="0"/>
            </a:endParaRPr>
          </a:p>
        </p:txBody>
      </p:sp>
      <p:pic>
        <p:nvPicPr>
          <p:cNvPr id="7" name="Picture 6" descr="A group of people posing for a photo&#10;&#10;Description automatically generated">
            <a:extLst>
              <a:ext uri="{FF2B5EF4-FFF2-40B4-BE49-F238E27FC236}">
                <a16:creationId xmlns:a16="http://schemas.microsoft.com/office/drawing/2014/main" id="{30CC3EFB-12D5-4460-62FF-DB3AD046415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20293428">
            <a:off x="5477703" y="2577457"/>
            <a:ext cx="2717111" cy="1811407"/>
          </a:xfrm>
          <a:prstGeom prst="rect">
            <a:avLst/>
          </a:prstGeom>
        </p:spPr>
      </p:pic>
    </p:spTree>
    <p:extLst>
      <p:ext uri="{BB962C8B-B14F-4D97-AF65-F5344CB8AC3E}">
        <p14:creationId xmlns:p14="http://schemas.microsoft.com/office/powerpoint/2010/main" val="391365948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CEA368-A8B4-4E09-B3D3-53B3120062FF}"/>
              </a:ext>
            </a:extLst>
          </p:cNvPr>
          <p:cNvSpPr txBox="1">
            <a:spLocks/>
          </p:cNvSpPr>
          <p:nvPr/>
        </p:nvSpPr>
        <p:spPr>
          <a:xfrm>
            <a:off x="504036" y="315268"/>
            <a:ext cx="6858000" cy="753666"/>
          </a:xfrm>
          <a:prstGeom prst="rect">
            <a:avLst/>
          </a:prstGeom>
        </p:spPr>
        <p:txBody>
          <a:bodyPr anchor="b"/>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just" defTabSz="685800"/>
            <a:r>
              <a:rPr lang="en-US" sz="3000" b="1" dirty="0">
                <a:solidFill>
                  <a:srgbClr val="5C5D61"/>
                </a:solidFill>
                <a:latin typeface="Arial" panose="020B0604020202020204" pitchFamily="34" charset="0"/>
                <a:cs typeface="Arial" panose="020B0604020202020204" pitchFamily="34" charset="0"/>
              </a:rPr>
              <a:t>Student Voice</a:t>
            </a:r>
            <a:endParaRPr lang="en-GB" sz="3000" b="1" dirty="0">
              <a:solidFill>
                <a:srgbClr val="5C5D61"/>
              </a:solidFill>
              <a:latin typeface="Arial" panose="020B0604020202020204" pitchFamily="34" charset="0"/>
              <a:cs typeface="Arial" panose="020B0604020202020204" pitchFamily="34" charset="0"/>
            </a:endParaRPr>
          </a:p>
        </p:txBody>
      </p:sp>
      <p:sp>
        <p:nvSpPr>
          <p:cNvPr id="3" name="Subtitle 2">
            <a:extLst>
              <a:ext uri="{FF2B5EF4-FFF2-40B4-BE49-F238E27FC236}">
                <a16:creationId xmlns:a16="http://schemas.microsoft.com/office/drawing/2014/main" id="{804F54AC-8E4B-4F33-8F71-3EAA49FDCF26}"/>
              </a:ext>
            </a:extLst>
          </p:cNvPr>
          <p:cNvSpPr txBox="1">
            <a:spLocks/>
          </p:cNvSpPr>
          <p:nvPr/>
        </p:nvSpPr>
        <p:spPr>
          <a:xfrm>
            <a:off x="519648" y="1581798"/>
            <a:ext cx="7394022" cy="2906945"/>
          </a:xfrm>
          <a:prstGeom prst="rect">
            <a:avLst/>
          </a:prstGeom>
        </p:spPr>
        <p:txBody>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marL="257175" indent="-257175" algn="l" defTabSz="685800">
              <a:spcBef>
                <a:spcPts val="750"/>
              </a:spcBef>
              <a:buFont typeface="Arial" panose="020B0604020202020204" pitchFamily="34" charset="0"/>
              <a:buChar char="•"/>
            </a:pPr>
            <a:r>
              <a:rPr lang="en-US" sz="1800" dirty="0">
                <a:solidFill>
                  <a:srgbClr val="5C5D61"/>
                </a:solidFill>
                <a:latin typeface="Arial" panose="020B0604020202020204" pitchFamily="34" charset="0"/>
                <a:cs typeface="Arial" panose="020B0604020202020204" pitchFamily="34" charset="0"/>
              </a:rPr>
              <a:t>Make Your Mark</a:t>
            </a:r>
          </a:p>
          <a:p>
            <a:pPr marL="600075" lvl="1" indent="-257175" algn="l" defTabSz="685800">
              <a:spcBef>
                <a:spcPts val="375"/>
              </a:spcBef>
              <a:buFont typeface="Arial" panose="020B0604020202020204" pitchFamily="34" charset="0"/>
              <a:buChar char="•"/>
            </a:pPr>
            <a:r>
              <a:rPr lang="en-US" sz="1500" dirty="0">
                <a:solidFill>
                  <a:srgbClr val="5C5D61"/>
                </a:solidFill>
                <a:latin typeface="Arial" panose="020B0604020202020204" pitchFamily="34" charset="0"/>
                <a:cs typeface="Arial" panose="020B0604020202020204" pitchFamily="34" charset="0"/>
              </a:rPr>
              <a:t>Students can propose motions or petitions which may </a:t>
            </a:r>
            <a:br>
              <a:rPr lang="en-US" sz="1500" dirty="0">
                <a:solidFill>
                  <a:srgbClr val="5C5D61"/>
                </a:solidFill>
                <a:latin typeface="Arial" panose="020B0604020202020204" pitchFamily="34" charset="0"/>
                <a:cs typeface="Arial" panose="020B0604020202020204" pitchFamily="34" charset="0"/>
              </a:rPr>
            </a:br>
            <a:r>
              <a:rPr lang="en-US" sz="1500" dirty="0">
                <a:solidFill>
                  <a:srgbClr val="5C5D61"/>
                </a:solidFill>
                <a:latin typeface="Arial" panose="020B0604020202020204" pitchFamily="34" charset="0"/>
                <a:cs typeface="Arial" panose="020B0604020202020204" pitchFamily="34" charset="0"/>
              </a:rPr>
              <a:t>become SU Policy</a:t>
            </a:r>
          </a:p>
          <a:p>
            <a:pPr marL="257175" indent="-257175" algn="l" defTabSz="685800">
              <a:spcBef>
                <a:spcPts val="750"/>
              </a:spcBef>
              <a:buFont typeface="Arial" panose="020B0604020202020204" pitchFamily="34" charset="0"/>
              <a:buChar char="•"/>
            </a:pPr>
            <a:r>
              <a:rPr lang="en-US" sz="1800" dirty="0">
                <a:solidFill>
                  <a:srgbClr val="5C5D61"/>
                </a:solidFill>
                <a:latin typeface="Arial" panose="020B0604020202020204" pitchFamily="34" charset="0"/>
                <a:cs typeface="Arial" panose="020B0604020202020204" pitchFamily="34" charset="0"/>
              </a:rPr>
              <a:t>Academic Representation</a:t>
            </a:r>
          </a:p>
          <a:p>
            <a:pPr marL="600075" lvl="1" indent="-257175" algn="l" defTabSz="685800">
              <a:spcBef>
                <a:spcPts val="375"/>
              </a:spcBef>
              <a:buFont typeface="Arial" panose="020B0604020202020204" pitchFamily="34" charset="0"/>
              <a:buChar char="•"/>
            </a:pPr>
            <a:r>
              <a:rPr lang="en-US" sz="1500" dirty="0">
                <a:solidFill>
                  <a:srgbClr val="5C5D61"/>
                </a:solidFill>
                <a:latin typeface="Arial" panose="020B0604020202020204" pitchFamily="34" charset="0"/>
                <a:cs typeface="Arial" panose="020B0604020202020204" pitchFamily="34" charset="0"/>
              </a:rPr>
              <a:t>Over 300 Course Reps elected by students</a:t>
            </a:r>
          </a:p>
          <a:p>
            <a:pPr marL="600075" lvl="1" indent="-257175" algn="l" defTabSz="685800">
              <a:spcBef>
                <a:spcPts val="375"/>
              </a:spcBef>
              <a:buFont typeface="Arial" panose="020B0604020202020204" pitchFamily="34" charset="0"/>
              <a:buChar char="•"/>
            </a:pPr>
            <a:r>
              <a:rPr lang="en-US" sz="1500" dirty="0">
                <a:solidFill>
                  <a:srgbClr val="5C5D61"/>
                </a:solidFill>
                <a:latin typeface="Arial" panose="020B0604020202020204" pitchFamily="34" charset="0"/>
                <a:cs typeface="Arial" panose="020B0604020202020204" pitchFamily="34" charset="0"/>
              </a:rPr>
              <a:t>Giving students a say on their educational experience</a:t>
            </a:r>
          </a:p>
          <a:p>
            <a:pPr marL="600075" lvl="1" indent="-257175" algn="l" defTabSz="685800">
              <a:spcBef>
                <a:spcPts val="375"/>
              </a:spcBef>
              <a:buFont typeface="Arial" panose="020B0604020202020204" pitchFamily="34" charset="0"/>
              <a:buChar char="•"/>
            </a:pPr>
            <a:r>
              <a:rPr lang="en-US" sz="1500" dirty="0">
                <a:solidFill>
                  <a:srgbClr val="5C5D61"/>
                </a:solidFill>
                <a:latin typeface="Arial" panose="020B0604020202020204" pitchFamily="34" charset="0"/>
                <a:cs typeface="Arial" panose="020B0604020202020204" pitchFamily="34" charset="0"/>
              </a:rPr>
              <a:t>Reps take student feedback to Student Staff Liaison </a:t>
            </a:r>
            <a:br>
              <a:rPr lang="en-US" sz="1500" dirty="0">
                <a:solidFill>
                  <a:srgbClr val="5C5D61"/>
                </a:solidFill>
                <a:latin typeface="Arial" panose="020B0604020202020204" pitchFamily="34" charset="0"/>
                <a:cs typeface="Arial" panose="020B0604020202020204" pitchFamily="34" charset="0"/>
              </a:rPr>
            </a:br>
            <a:r>
              <a:rPr lang="en-US" sz="1500" dirty="0">
                <a:solidFill>
                  <a:srgbClr val="5C5D61"/>
                </a:solidFill>
                <a:latin typeface="Arial" panose="020B0604020202020204" pitchFamily="34" charset="0"/>
                <a:cs typeface="Arial" panose="020B0604020202020204" pitchFamily="34" charset="0"/>
              </a:rPr>
              <a:t>Committee (SSLC)</a:t>
            </a:r>
          </a:p>
          <a:p>
            <a:pPr marL="600075" lvl="1" indent="-257175" algn="l" defTabSz="685800">
              <a:spcBef>
                <a:spcPts val="375"/>
              </a:spcBef>
              <a:buFont typeface="Arial" panose="020B0604020202020204" pitchFamily="34" charset="0"/>
              <a:buChar char="•"/>
            </a:pPr>
            <a:r>
              <a:rPr lang="en-US" sz="1500" dirty="0">
                <a:solidFill>
                  <a:srgbClr val="5C5D61"/>
                </a:solidFill>
                <a:latin typeface="Arial" panose="020B0604020202020204" pitchFamily="34" charset="0"/>
                <a:cs typeface="Arial" panose="020B0604020202020204" pitchFamily="34" charset="0"/>
              </a:rPr>
              <a:t>Can deliver constructive changes and improvements to </a:t>
            </a:r>
            <a:br>
              <a:rPr lang="en-US" sz="1500" dirty="0">
                <a:solidFill>
                  <a:srgbClr val="5C5D61"/>
                </a:solidFill>
                <a:latin typeface="Arial" panose="020B0604020202020204" pitchFamily="34" charset="0"/>
                <a:cs typeface="Arial" panose="020B0604020202020204" pitchFamily="34" charset="0"/>
              </a:rPr>
            </a:br>
            <a:r>
              <a:rPr lang="en-US" sz="1500" dirty="0">
                <a:solidFill>
                  <a:srgbClr val="5C5D61"/>
                </a:solidFill>
                <a:latin typeface="Arial" panose="020B0604020202020204" pitchFamily="34" charset="0"/>
                <a:cs typeface="Arial" panose="020B0604020202020204" pitchFamily="34" charset="0"/>
              </a:rPr>
              <a:t>courses</a:t>
            </a:r>
          </a:p>
        </p:txBody>
      </p:sp>
      <p:cxnSp>
        <p:nvCxnSpPr>
          <p:cNvPr id="4" name="Straight Connector 3">
            <a:extLst>
              <a:ext uri="{FF2B5EF4-FFF2-40B4-BE49-F238E27FC236}">
                <a16:creationId xmlns:a16="http://schemas.microsoft.com/office/drawing/2014/main" id="{89A4B352-9647-4B76-B61C-F881C00D5F3F}"/>
              </a:ext>
            </a:extLst>
          </p:cNvPr>
          <p:cNvCxnSpPr/>
          <p:nvPr/>
        </p:nvCxnSpPr>
        <p:spPr>
          <a:xfrm>
            <a:off x="570015" y="1325366"/>
            <a:ext cx="6792021" cy="0"/>
          </a:xfrm>
          <a:prstGeom prst="line">
            <a:avLst/>
          </a:prstGeom>
          <a:ln w="19050">
            <a:solidFill>
              <a:srgbClr val="5C5D61"/>
            </a:solidFill>
          </a:ln>
        </p:spPr>
        <p:style>
          <a:lnRef idx="1">
            <a:schemeClr val="accent1"/>
          </a:lnRef>
          <a:fillRef idx="0">
            <a:schemeClr val="accent1"/>
          </a:fillRef>
          <a:effectRef idx="0">
            <a:schemeClr val="accent1"/>
          </a:effectRef>
          <a:fontRef idx="minor">
            <a:schemeClr val="tx1"/>
          </a:fontRef>
        </p:style>
      </p:cxnSp>
      <p:pic>
        <p:nvPicPr>
          <p:cNvPr id="6" name="Picture 5">
            <a:extLst>
              <a:ext uri="{FF2B5EF4-FFF2-40B4-BE49-F238E27FC236}">
                <a16:creationId xmlns:a16="http://schemas.microsoft.com/office/drawing/2014/main" id="{36BEBDCB-55D1-E54E-CA59-8E3F8B66973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20719929">
            <a:off x="6274178" y="1339207"/>
            <a:ext cx="2680927" cy="1508021"/>
          </a:xfrm>
          <a:prstGeom prst="rect">
            <a:avLst/>
          </a:prstGeom>
        </p:spPr>
      </p:pic>
      <p:pic>
        <p:nvPicPr>
          <p:cNvPr id="7" name="Picture 6">
            <a:extLst>
              <a:ext uri="{FF2B5EF4-FFF2-40B4-BE49-F238E27FC236}">
                <a16:creationId xmlns:a16="http://schemas.microsoft.com/office/drawing/2014/main" id="{37B97B19-16A1-8D9E-E0C6-99FCE7E3404C}"/>
              </a:ext>
            </a:extLst>
          </p:cNvPr>
          <p:cNvPicPr>
            <a:picLocks noChangeAspect="1"/>
          </p:cNvPicPr>
          <p:nvPr/>
        </p:nvPicPr>
        <p:blipFill>
          <a:blip r:embed="rId4"/>
          <a:stretch>
            <a:fillRect/>
          </a:stretch>
        </p:blipFill>
        <p:spPr>
          <a:xfrm rot="616707">
            <a:off x="6109198" y="2749052"/>
            <a:ext cx="2505674" cy="1906689"/>
          </a:xfrm>
          <a:prstGeom prst="rect">
            <a:avLst/>
          </a:prstGeom>
        </p:spPr>
      </p:pic>
    </p:spTree>
    <p:extLst>
      <p:ext uri="{BB962C8B-B14F-4D97-AF65-F5344CB8AC3E}">
        <p14:creationId xmlns:p14="http://schemas.microsoft.com/office/powerpoint/2010/main" val="426082974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CEA368-A8B4-4E09-B3D3-53B3120062FF}"/>
              </a:ext>
            </a:extLst>
          </p:cNvPr>
          <p:cNvSpPr txBox="1">
            <a:spLocks/>
          </p:cNvSpPr>
          <p:nvPr/>
        </p:nvSpPr>
        <p:spPr>
          <a:xfrm>
            <a:off x="504036" y="315268"/>
            <a:ext cx="6858000" cy="753666"/>
          </a:xfrm>
          <a:prstGeom prst="rect">
            <a:avLst/>
          </a:prstGeom>
        </p:spPr>
        <p:txBody>
          <a:bodyPr anchor="b"/>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just" defTabSz="685800"/>
            <a:r>
              <a:rPr lang="en-US" sz="3000" b="1" dirty="0">
                <a:solidFill>
                  <a:srgbClr val="5C5D61"/>
                </a:solidFill>
                <a:latin typeface="Arial" panose="020B0604020202020204" pitchFamily="34" charset="0"/>
                <a:cs typeface="Arial" panose="020B0604020202020204" pitchFamily="34" charset="0"/>
              </a:rPr>
              <a:t>SU Advice Centre</a:t>
            </a:r>
            <a:endParaRPr lang="en-GB" sz="3000" b="1" dirty="0">
              <a:solidFill>
                <a:srgbClr val="5C5D61"/>
              </a:solidFill>
              <a:latin typeface="Arial" panose="020B0604020202020204" pitchFamily="34" charset="0"/>
              <a:cs typeface="Arial" panose="020B0604020202020204" pitchFamily="34" charset="0"/>
            </a:endParaRPr>
          </a:p>
        </p:txBody>
      </p:sp>
      <p:sp>
        <p:nvSpPr>
          <p:cNvPr id="3" name="Subtitle 2">
            <a:extLst>
              <a:ext uri="{FF2B5EF4-FFF2-40B4-BE49-F238E27FC236}">
                <a16:creationId xmlns:a16="http://schemas.microsoft.com/office/drawing/2014/main" id="{804F54AC-8E4B-4F33-8F71-3EAA49FDCF26}"/>
              </a:ext>
            </a:extLst>
          </p:cNvPr>
          <p:cNvSpPr txBox="1">
            <a:spLocks/>
          </p:cNvSpPr>
          <p:nvPr/>
        </p:nvSpPr>
        <p:spPr>
          <a:xfrm>
            <a:off x="519648" y="1581798"/>
            <a:ext cx="7394022" cy="2906945"/>
          </a:xfrm>
          <a:prstGeom prst="rect">
            <a:avLst/>
          </a:prstGeom>
        </p:spPr>
        <p:txBody>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marL="257175" indent="-257175" algn="l" defTabSz="685800">
              <a:spcBef>
                <a:spcPts val="750"/>
              </a:spcBef>
              <a:buFont typeface="Arial" panose="020B0604020202020204" pitchFamily="34" charset="0"/>
              <a:buChar char="•"/>
            </a:pPr>
            <a:r>
              <a:rPr lang="en-US" sz="1800" dirty="0">
                <a:solidFill>
                  <a:srgbClr val="5C5D61"/>
                </a:solidFill>
                <a:latin typeface="Arial" panose="020B0604020202020204" pitchFamily="34" charset="0"/>
                <a:cs typeface="Arial" panose="020B0604020202020204" pitchFamily="34" charset="0"/>
              </a:rPr>
              <a:t>Free, independent advice</a:t>
            </a:r>
          </a:p>
          <a:p>
            <a:pPr marL="257175" indent="-257175" algn="l" defTabSz="685800">
              <a:spcBef>
                <a:spcPts val="750"/>
              </a:spcBef>
              <a:buFont typeface="Arial" panose="020B0604020202020204" pitchFamily="34" charset="0"/>
              <a:buChar char="•"/>
            </a:pPr>
            <a:r>
              <a:rPr lang="en-US" sz="1800" dirty="0">
                <a:solidFill>
                  <a:srgbClr val="5C5D61"/>
                </a:solidFill>
                <a:latin typeface="Arial" panose="020B0604020202020204" pitchFamily="34" charset="0"/>
                <a:cs typeface="Arial" panose="020B0604020202020204" pitchFamily="34" charset="0"/>
              </a:rPr>
              <a:t>Support on a range of issues:</a:t>
            </a:r>
          </a:p>
          <a:p>
            <a:pPr marL="600075" lvl="1" indent="-257175" algn="l" defTabSz="685800">
              <a:spcBef>
                <a:spcPts val="375"/>
              </a:spcBef>
              <a:buFont typeface="Arial" panose="020B0604020202020204" pitchFamily="34" charset="0"/>
              <a:buChar char="•"/>
            </a:pPr>
            <a:r>
              <a:rPr lang="en-US" sz="1500" dirty="0">
                <a:solidFill>
                  <a:srgbClr val="5C5D61"/>
                </a:solidFill>
                <a:latin typeface="Arial" panose="020B0604020202020204" pitchFamily="34" charset="0"/>
                <a:cs typeface="Arial" panose="020B0604020202020204" pitchFamily="34" charset="0"/>
              </a:rPr>
              <a:t>Money</a:t>
            </a:r>
          </a:p>
          <a:p>
            <a:pPr marL="600075" lvl="1" indent="-257175" algn="l" defTabSz="685800">
              <a:spcBef>
                <a:spcPts val="375"/>
              </a:spcBef>
              <a:buFont typeface="Arial" panose="020B0604020202020204" pitchFamily="34" charset="0"/>
              <a:buChar char="•"/>
            </a:pPr>
            <a:r>
              <a:rPr lang="en-US" sz="1500" dirty="0">
                <a:solidFill>
                  <a:srgbClr val="5C5D61"/>
                </a:solidFill>
                <a:latin typeface="Arial" panose="020B0604020202020204" pitchFamily="34" charset="0"/>
                <a:cs typeface="Arial" panose="020B0604020202020204" pitchFamily="34" charset="0"/>
              </a:rPr>
              <a:t>Housing</a:t>
            </a:r>
          </a:p>
          <a:p>
            <a:pPr marL="600075" lvl="1" indent="-257175" algn="l" defTabSz="685800">
              <a:spcBef>
                <a:spcPts val="375"/>
              </a:spcBef>
              <a:buFont typeface="Arial" panose="020B0604020202020204" pitchFamily="34" charset="0"/>
              <a:buChar char="•"/>
            </a:pPr>
            <a:r>
              <a:rPr lang="en-US" sz="1500" dirty="0">
                <a:solidFill>
                  <a:srgbClr val="5C5D61"/>
                </a:solidFill>
                <a:latin typeface="Arial" panose="020B0604020202020204" pitchFamily="34" charset="0"/>
                <a:cs typeface="Arial" panose="020B0604020202020204" pitchFamily="34" charset="0"/>
              </a:rPr>
              <a:t>Academic</a:t>
            </a:r>
          </a:p>
          <a:p>
            <a:pPr marL="600075" lvl="1" indent="-257175" algn="l" defTabSz="685800">
              <a:spcBef>
                <a:spcPts val="375"/>
              </a:spcBef>
              <a:buFont typeface="Arial" panose="020B0604020202020204" pitchFamily="34" charset="0"/>
              <a:buChar char="•"/>
            </a:pPr>
            <a:r>
              <a:rPr lang="en-US" sz="1500" dirty="0">
                <a:solidFill>
                  <a:srgbClr val="5C5D61"/>
                </a:solidFill>
                <a:latin typeface="Arial" panose="020B0604020202020204" pitchFamily="34" charset="0"/>
                <a:cs typeface="Arial" panose="020B0604020202020204" pitchFamily="34" charset="0"/>
              </a:rPr>
              <a:t>Health and Wellbeing</a:t>
            </a:r>
          </a:p>
          <a:p>
            <a:pPr marL="257175" indent="-257175" algn="l" defTabSz="685800">
              <a:spcBef>
                <a:spcPts val="750"/>
              </a:spcBef>
              <a:buFont typeface="Arial" panose="020B0604020202020204" pitchFamily="34" charset="0"/>
              <a:buChar char="•"/>
            </a:pPr>
            <a:r>
              <a:rPr lang="en-US" sz="1800" dirty="0">
                <a:solidFill>
                  <a:srgbClr val="5C5D61"/>
                </a:solidFill>
                <a:latin typeface="Arial" panose="020B0604020202020204" pitchFamily="34" charset="0"/>
                <a:cs typeface="Arial" panose="020B0604020202020204" pitchFamily="34" charset="0"/>
              </a:rPr>
              <a:t>Experienced, friendly advisors</a:t>
            </a:r>
          </a:p>
          <a:p>
            <a:pPr marL="257175" indent="-257175" algn="l" defTabSz="685800">
              <a:spcBef>
                <a:spcPts val="750"/>
              </a:spcBef>
              <a:buFont typeface="Arial" panose="020B0604020202020204" pitchFamily="34" charset="0"/>
              <a:buChar char="•"/>
            </a:pPr>
            <a:r>
              <a:rPr lang="en-US" sz="1800" dirty="0">
                <a:solidFill>
                  <a:srgbClr val="5C5D61"/>
                </a:solidFill>
                <a:latin typeface="Arial" panose="020B0604020202020204" pitchFamily="34" charset="0"/>
                <a:cs typeface="Arial" panose="020B0604020202020204" pitchFamily="34" charset="0"/>
              </a:rPr>
              <a:t>www.warwicksu.com/advice</a:t>
            </a:r>
          </a:p>
        </p:txBody>
      </p:sp>
      <p:cxnSp>
        <p:nvCxnSpPr>
          <p:cNvPr id="4" name="Straight Connector 3">
            <a:extLst>
              <a:ext uri="{FF2B5EF4-FFF2-40B4-BE49-F238E27FC236}">
                <a16:creationId xmlns:a16="http://schemas.microsoft.com/office/drawing/2014/main" id="{89A4B352-9647-4B76-B61C-F881C00D5F3F}"/>
              </a:ext>
            </a:extLst>
          </p:cNvPr>
          <p:cNvCxnSpPr/>
          <p:nvPr/>
        </p:nvCxnSpPr>
        <p:spPr>
          <a:xfrm>
            <a:off x="570015" y="1325366"/>
            <a:ext cx="6792021" cy="0"/>
          </a:xfrm>
          <a:prstGeom prst="line">
            <a:avLst/>
          </a:prstGeom>
          <a:ln w="19050">
            <a:solidFill>
              <a:srgbClr val="5C5D61"/>
            </a:solidFill>
          </a:ln>
        </p:spPr>
        <p:style>
          <a:lnRef idx="1">
            <a:schemeClr val="accent1"/>
          </a:lnRef>
          <a:fillRef idx="0">
            <a:schemeClr val="accent1"/>
          </a:fillRef>
          <a:effectRef idx="0">
            <a:schemeClr val="accent1"/>
          </a:effectRef>
          <a:fontRef idx="minor">
            <a:schemeClr val="tx1"/>
          </a:fontRef>
        </p:style>
      </p:cxnSp>
      <p:pic>
        <p:nvPicPr>
          <p:cNvPr id="7" name="Picture 6">
            <a:extLst>
              <a:ext uri="{FF2B5EF4-FFF2-40B4-BE49-F238E27FC236}">
                <a16:creationId xmlns:a16="http://schemas.microsoft.com/office/drawing/2014/main" id="{2EE8EDC7-4C76-E6EF-6DCC-A1B6995D9E56}"/>
              </a:ext>
            </a:extLst>
          </p:cNvPr>
          <p:cNvPicPr>
            <a:picLocks noChangeAspect="1"/>
          </p:cNvPicPr>
          <p:nvPr/>
        </p:nvPicPr>
        <p:blipFill>
          <a:blip r:embed="rId3"/>
          <a:stretch>
            <a:fillRect/>
          </a:stretch>
        </p:blipFill>
        <p:spPr>
          <a:xfrm>
            <a:off x="5706901" y="1423230"/>
            <a:ext cx="1655135" cy="1655135"/>
          </a:xfrm>
          <a:prstGeom prst="rect">
            <a:avLst/>
          </a:prstGeom>
        </p:spPr>
      </p:pic>
      <p:pic>
        <p:nvPicPr>
          <p:cNvPr id="8" name="Picture 7" descr="A person walking in a hallway&#10;&#10;Description automatically generated with low confidence">
            <a:extLst>
              <a:ext uri="{FF2B5EF4-FFF2-40B4-BE49-F238E27FC236}">
                <a16:creationId xmlns:a16="http://schemas.microsoft.com/office/drawing/2014/main" id="{0D788599-9836-1ACE-D8B8-7B80BCADA06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216659" y="3078365"/>
            <a:ext cx="2551012" cy="1839091"/>
          </a:xfrm>
          <a:prstGeom prst="rect">
            <a:avLst/>
          </a:prstGeom>
        </p:spPr>
      </p:pic>
    </p:spTree>
    <p:extLst>
      <p:ext uri="{BB962C8B-B14F-4D97-AF65-F5344CB8AC3E}">
        <p14:creationId xmlns:p14="http://schemas.microsoft.com/office/powerpoint/2010/main" val="196565630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descr="A large crowd of people in a building&#10;&#10;Description automatically generated with medium confidence">
            <a:extLst>
              <a:ext uri="{FF2B5EF4-FFF2-40B4-BE49-F238E27FC236}">
                <a16:creationId xmlns:a16="http://schemas.microsoft.com/office/drawing/2014/main" id="{3CD06B7D-3963-3EEE-3EDC-E596EECE474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20766682">
            <a:off x="6604542" y="1182070"/>
            <a:ext cx="2231593" cy="1490634"/>
          </a:xfrm>
          <a:prstGeom prst="rect">
            <a:avLst/>
          </a:prstGeom>
        </p:spPr>
      </p:pic>
      <p:sp>
        <p:nvSpPr>
          <p:cNvPr id="2" name="Title 1">
            <a:extLst>
              <a:ext uri="{FF2B5EF4-FFF2-40B4-BE49-F238E27FC236}">
                <a16:creationId xmlns:a16="http://schemas.microsoft.com/office/drawing/2014/main" id="{37CEA368-A8B4-4E09-B3D3-53B3120062FF}"/>
              </a:ext>
            </a:extLst>
          </p:cNvPr>
          <p:cNvSpPr txBox="1">
            <a:spLocks/>
          </p:cNvSpPr>
          <p:nvPr/>
        </p:nvSpPr>
        <p:spPr>
          <a:xfrm>
            <a:off x="504036" y="315268"/>
            <a:ext cx="6858000" cy="753666"/>
          </a:xfrm>
          <a:prstGeom prst="rect">
            <a:avLst/>
          </a:prstGeom>
        </p:spPr>
        <p:txBody>
          <a:bodyPr anchor="b"/>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just" defTabSz="685800"/>
            <a:r>
              <a:rPr lang="en-US" sz="3000" b="1" dirty="0">
                <a:solidFill>
                  <a:srgbClr val="5C5D61"/>
                </a:solidFill>
                <a:latin typeface="Arial" panose="020B0604020202020204" pitchFamily="34" charset="0"/>
                <a:cs typeface="Arial" panose="020B0604020202020204" pitchFamily="34" charset="0"/>
              </a:rPr>
              <a:t>Food and Drink</a:t>
            </a:r>
            <a:endParaRPr lang="en-GB" sz="3000" b="1" dirty="0">
              <a:solidFill>
                <a:srgbClr val="5C5D61"/>
              </a:solidFill>
              <a:latin typeface="Arial" panose="020B0604020202020204" pitchFamily="34" charset="0"/>
              <a:cs typeface="Arial" panose="020B0604020202020204" pitchFamily="34" charset="0"/>
            </a:endParaRPr>
          </a:p>
        </p:txBody>
      </p:sp>
      <p:sp>
        <p:nvSpPr>
          <p:cNvPr id="3" name="Subtitle 2">
            <a:extLst>
              <a:ext uri="{FF2B5EF4-FFF2-40B4-BE49-F238E27FC236}">
                <a16:creationId xmlns:a16="http://schemas.microsoft.com/office/drawing/2014/main" id="{804F54AC-8E4B-4F33-8F71-3EAA49FDCF26}"/>
              </a:ext>
            </a:extLst>
          </p:cNvPr>
          <p:cNvSpPr txBox="1">
            <a:spLocks/>
          </p:cNvSpPr>
          <p:nvPr/>
        </p:nvSpPr>
        <p:spPr>
          <a:xfrm>
            <a:off x="519648" y="1581798"/>
            <a:ext cx="7394022" cy="2906945"/>
          </a:xfrm>
          <a:prstGeom prst="rect">
            <a:avLst/>
          </a:prstGeom>
        </p:spPr>
        <p:txBody>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marL="257175" indent="-257175" algn="l" defTabSz="685800">
              <a:spcBef>
                <a:spcPts val="750"/>
              </a:spcBef>
              <a:buFont typeface="Arial" panose="020B0604020202020204" pitchFamily="34" charset="0"/>
              <a:buChar char="•"/>
            </a:pPr>
            <a:r>
              <a:rPr lang="en-US" sz="1800" dirty="0">
                <a:solidFill>
                  <a:srgbClr val="5C5D61"/>
                </a:solidFill>
                <a:latin typeface="Arial" panose="020B0604020202020204" pitchFamily="34" charset="0"/>
                <a:cs typeface="Arial" panose="020B0604020202020204" pitchFamily="34" charset="0"/>
              </a:rPr>
              <a:t>SU runs 4 x food and drink outlets:</a:t>
            </a:r>
          </a:p>
          <a:p>
            <a:pPr marL="600075" lvl="1" indent="-257175" algn="l" defTabSz="685800">
              <a:spcBef>
                <a:spcPts val="375"/>
              </a:spcBef>
              <a:buFont typeface="Arial" panose="020B0604020202020204" pitchFamily="34" charset="0"/>
              <a:buChar char="•"/>
            </a:pPr>
            <a:r>
              <a:rPr lang="en-US" sz="1500" dirty="0">
                <a:solidFill>
                  <a:srgbClr val="5C5D61"/>
                </a:solidFill>
                <a:latin typeface="Arial" panose="020B0604020202020204" pitchFamily="34" charset="0"/>
                <a:cs typeface="Arial" panose="020B0604020202020204" pitchFamily="34" charset="0"/>
              </a:rPr>
              <a:t>Curiositea</a:t>
            </a:r>
          </a:p>
          <a:p>
            <a:pPr marL="600075" lvl="1" indent="-257175" algn="l" defTabSz="685800">
              <a:spcBef>
                <a:spcPts val="375"/>
              </a:spcBef>
              <a:buFont typeface="Arial" panose="020B0604020202020204" pitchFamily="34" charset="0"/>
              <a:buChar char="•"/>
            </a:pPr>
            <a:r>
              <a:rPr lang="en-US" sz="1500" dirty="0">
                <a:solidFill>
                  <a:srgbClr val="5C5D61"/>
                </a:solidFill>
                <a:latin typeface="Arial" panose="020B0604020202020204" pitchFamily="34" charset="0"/>
                <a:cs typeface="Arial" panose="020B0604020202020204" pitchFamily="34" charset="0"/>
              </a:rPr>
              <a:t>The Bread Oven</a:t>
            </a:r>
          </a:p>
          <a:p>
            <a:pPr marL="600075" lvl="1" indent="-257175" algn="l" defTabSz="685800">
              <a:spcBef>
                <a:spcPts val="375"/>
              </a:spcBef>
              <a:buFont typeface="Arial" panose="020B0604020202020204" pitchFamily="34" charset="0"/>
              <a:buChar char="•"/>
            </a:pPr>
            <a:r>
              <a:rPr lang="en-US" sz="1500" dirty="0">
                <a:solidFill>
                  <a:srgbClr val="5C5D61"/>
                </a:solidFill>
                <a:latin typeface="Arial" panose="020B0604020202020204" pitchFamily="34" charset="0"/>
                <a:cs typeface="Arial" panose="020B0604020202020204" pitchFamily="34" charset="0"/>
              </a:rPr>
              <a:t>The Dirty Duck</a:t>
            </a:r>
          </a:p>
          <a:p>
            <a:pPr marL="600075" lvl="1" indent="-257175" algn="l" defTabSz="685800">
              <a:spcBef>
                <a:spcPts val="375"/>
              </a:spcBef>
              <a:buFont typeface="Arial" panose="020B0604020202020204" pitchFamily="34" charset="0"/>
              <a:buChar char="•"/>
            </a:pPr>
            <a:r>
              <a:rPr lang="en-US" sz="1500" dirty="0">
                <a:solidFill>
                  <a:srgbClr val="5C5D61"/>
                </a:solidFill>
                <a:latin typeface="Arial" panose="020B0604020202020204" pitchFamily="34" charset="0"/>
                <a:cs typeface="Arial" panose="020B0604020202020204" pitchFamily="34" charset="0"/>
              </a:rPr>
              <a:t>Terrace Bar</a:t>
            </a:r>
          </a:p>
          <a:p>
            <a:pPr marL="257175" indent="-257175" algn="l" defTabSz="685800">
              <a:spcBef>
                <a:spcPts val="750"/>
              </a:spcBef>
              <a:buFont typeface="Arial" panose="020B0604020202020204" pitchFamily="34" charset="0"/>
              <a:buChar char="•"/>
            </a:pPr>
            <a:r>
              <a:rPr lang="en-US" sz="1800" dirty="0">
                <a:solidFill>
                  <a:srgbClr val="5C5D61"/>
                </a:solidFill>
                <a:latin typeface="Arial" panose="020B0604020202020204" pitchFamily="34" charset="0"/>
                <a:cs typeface="Arial" panose="020B0604020202020204" pitchFamily="34" charset="0"/>
              </a:rPr>
              <a:t>All money generated goes toward the </a:t>
            </a:r>
            <a:br>
              <a:rPr lang="en-US" sz="1800" dirty="0">
                <a:solidFill>
                  <a:srgbClr val="5C5D61"/>
                </a:solidFill>
                <a:latin typeface="Arial" panose="020B0604020202020204" pitchFamily="34" charset="0"/>
                <a:cs typeface="Arial" panose="020B0604020202020204" pitchFamily="34" charset="0"/>
              </a:rPr>
            </a:br>
            <a:r>
              <a:rPr lang="en-US" sz="1800" dirty="0">
                <a:solidFill>
                  <a:srgbClr val="5C5D61"/>
                </a:solidFill>
                <a:latin typeface="Arial" panose="020B0604020202020204" pitchFamily="34" charset="0"/>
                <a:cs typeface="Arial" panose="020B0604020202020204" pitchFamily="34" charset="0"/>
              </a:rPr>
              <a:t>running costs of your SU services </a:t>
            </a:r>
            <a:endParaRPr lang="en-GB" sz="1800" dirty="0">
              <a:solidFill>
                <a:srgbClr val="5C5D61"/>
              </a:solidFill>
              <a:latin typeface="Arial" panose="020B0604020202020204" pitchFamily="34" charset="0"/>
              <a:cs typeface="Arial" panose="020B0604020202020204" pitchFamily="34" charset="0"/>
            </a:endParaRPr>
          </a:p>
        </p:txBody>
      </p:sp>
      <p:cxnSp>
        <p:nvCxnSpPr>
          <p:cNvPr id="4" name="Straight Connector 3">
            <a:extLst>
              <a:ext uri="{FF2B5EF4-FFF2-40B4-BE49-F238E27FC236}">
                <a16:creationId xmlns:a16="http://schemas.microsoft.com/office/drawing/2014/main" id="{89A4B352-9647-4B76-B61C-F881C00D5F3F}"/>
              </a:ext>
            </a:extLst>
          </p:cNvPr>
          <p:cNvCxnSpPr/>
          <p:nvPr/>
        </p:nvCxnSpPr>
        <p:spPr>
          <a:xfrm>
            <a:off x="570015" y="1325366"/>
            <a:ext cx="6792021" cy="0"/>
          </a:xfrm>
          <a:prstGeom prst="line">
            <a:avLst/>
          </a:prstGeom>
          <a:ln w="19050">
            <a:solidFill>
              <a:srgbClr val="5C5D61"/>
            </a:solidFill>
          </a:ln>
        </p:spPr>
        <p:style>
          <a:lnRef idx="1">
            <a:schemeClr val="accent1"/>
          </a:lnRef>
          <a:fillRef idx="0">
            <a:schemeClr val="accent1"/>
          </a:fillRef>
          <a:effectRef idx="0">
            <a:schemeClr val="accent1"/>
          </a:effectRef>
          <a:fontRef idx="minor">
            <a:schemeClr val="tx1"/>
          </a:fontRef>
        </p:style>
      </p:cxnSp>
      <p:pic>
        <p:nvPicPr>
          <p:cNvPr id="16" name="Picture 15" descr="A group of people sitting around a table with food on it&#10;&#10;Description automatically generated">
            <a:extLst>
              <a:ext uri="{FF2B5EF4-FFF2-40B4-BE49-F238E27FC236}">
                <a16:creationId xmlns:a16="http://schemas.microsoft.com/office/drawing/2014/main" id="{2D62C3D0-DA0A-8295-D05B-A6599DAB154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835087">
            <a:off x="4525174" y="3475290"/>
            <a:ext cx="2109020" cy="1406162"/>
          </a:xfrm>
          <a:prstGeom prst="rect">
            <a:avLst/>
          </a:prstGeom>
        </p:spPr>
      </p:pic>
      <p:pic>
        <p:nvPicPr>
          <p:cNvPr id="10" name="Picture 9" descr="A picture containing person, person, indoor, lady&#10;&#10;Description automatically generated">
            <a:extLst>
              <a:ext uri="{FF2B5EF4-FFF2-40B4-BE49-F238E27FC236}">
                <a16:creationId xmlns:a16="http://schemas.microsoft.com/office/drawing/2014/main" id="{E7842C96-D5CC-07A9-6E06-FB9C3129049D}"/>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125065" y="1995610"/>
            <a:ext cx="2316784" cy="1588869"/>
          </a:xfrm>
          <a:prstGeom prst="rect">
            <a:avLst/>
          </a:prstGeom>
        </p:spPr>
      </p:pic>
    </p:spTree>
    <p:extLst>
      <p:ext uri="{BB962C8B-B14F-4D97-AF65-F5344CB8AC3E}">
        <p14:creationId xmlns:p14="http://schemas.microsoft.com/office/powerpoint/2010/main" val="299476361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CEA368-A8B4-4E09-B3D3-53B3120062FF}"/>
              </a:ext>
            </a:extLst>
          </p:cNvPr>
          <p:cNvSpPr txBox="1">
            <a:spLocks/>
          </p:cNvSpPr>
          <p:nvPr/>
        </p:nvSpPr>
        <p:spPr>
          <a:xfrm>
            <a:off x="504036" y="315268"/>
            <a:ext cx="6858000" cy="753666"/>
          </a:xfrm>
          <a:prstGeom prst="rect">
            <a:avLst/>
          </a:prstGeom>
        </p:spPr>
        <p:txBody>
          <a:bodyPr anchor="b"/>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just" defTabSz="685800"/>
            <a:r>
              <a:rPr lang="en-US" sz="3000" b="1" dirty="0">
                <a:solidFill>
                  <a:srgbClr val="5C5D61"/>
                </a:solidFill>
                <a:latin typeface="Arial" panose="020B0604020202020204" pitchFamily="34" charset="0"/>
                <a:cs typeface="Arial" panose="020B0604020202020204" pitchFamily="34" charset="0"/>
              </a:rPr>
              <a:t>Societies and Sports Clubs</a:t>
            </a:r>
            <a:endParaRPr lang="en-GB" sz="3000" b="1" dirty="0">
              <a:solidFill>
                <a:srgbClr val="5C5D61"/>
              </a:solidFill>
              <a:latin typeface="Arial" panose="020B0604020202020204" pitchFamily="34" charset="0"/>
              <a:cs typeface="Arial" panose="020B0604020202020204" pitchFamily="34" charset="0"/>
            </a:endParaRPr>
          </a:p>
        </p:txBody>
      </p:sp>
      <p:sp>
        <p:nvSpPr>
          <p:cNvPr id="3" name="Subtitle 2">
            <a:extLst>
              <a:ext uri="{FF2B5EF4-FFF2-40B4-BE49-F238E27FC236}">
                <a16:creationId xmlns:a16="http://schemas.microsoft.com/office/drawing/2014/main" id="{804F54AC-8E4B-4F33-8F71-3EAA49FDCF26}"/>
              </a:ext>
            </a:extLst>
          </p:cNvPr>
          <p:cNvSpPr txBox="1">
            <a:spLocks/>
          </p:cNvSpPr>
          <p:nvPr/>
        </p:nvSpPr>
        <p:spPr>
          <a:xfrm>
            <a:off x="519648" y="1581798"/>
            <a:ext cx="7394022" cy="2906945"/>
          </a:xfrm>
          <a:prstGeom prst="rect">
            <a:avLst/>
          </a:prstGeom>
        </p:spPr>
        <p:txBody>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marL="257175" indent="-257175" algn="l" defTabSz="685800">
              <a:spcBef>
                <a:spcPts val="750"/>
              </a:spcBef>
              <a:buFont typeface="Arial" panose="020B0604020202020204" pitchFamily="34" charset="0"/>
              <a:buChar char="•"/>
            </a:pPr>
            <a:r>
              <a:rPr lang="en-US" sz="1800" dirty="0">
                <a:solidFill>
                  <a:srgbClr val="5C5D61"/>
                </a:solidFill>
                <a:latin typeface="Arial" panose="020B0604020202020204" pitchFamily="34" charset="0"/>
                <a:cs typeface="Arial" panose="020B0604020202020204" pitchFamily="34" charset="0"/>
              </a:rPr>
              <a:t>Over 250 student societies</a:t>
            </a:r>
          </a:p>
          <a:p>
            <a:pPr marL="600075" lvl="1" indent="-257175" algn="l" defTabSz="685800">
              <a:spcBef>
                <a:spcPts val="375"/>
              </a:spcBef>
              <a:buFont typeface="Arial" panose="020B0604020202020204" pitchFamily="34" charset="0"/>
              <a:buChar char="•"/>
            </a:pPr>
            <a:r>
              <a:rPr lang="en-US" sz="1500" dirty="0">
                <a:solidFill>
                  <a:srgbClr val="5C5D61"/>
                </a:solidFill>
                <a:latin typeface="Arial" panose="020B0604020202020204" pitchFamily="34" charset="0"/>
                <a:cs typeface="Arial" panose="020B0604020202020204" pitchFamily="34" charset="0"/>
              </a:rPr>
              <a:t>Something for everyone</a:t>
            </a:r>
          </a:p>
          <a:p>
            <a:pPr marL="600075" lvl="1" indent="-257175" algn="l" defTabSz="685800">
              <a:spcBef>
                <a:spcPts val="375"/>
              </a:spcBef>
              <a:buFont typeface="Arial" panose="020B0604020202020204" pitchFamily="34" charset="0"/>
              <a:buChar char="•"/>
            </a:pPr>
            <a:r>
              <a:rPr lang="en-US" sz="1500" dirty="0">
                <a:solidFill>
                  <a:srgbClr val="5C5D61"/>
                </a:solidFill>
                <a:latin typeface="Arial" panose="020B0604020202020204" pitchFamily="34" charset="0"/>
                <a:cs typeface="Arial" panose="020B0604020202020204" pitchFamily="34" charset="0"/>
              </a:rPr>
              <a:t>Make friends and feel part of a community</a:t>
            </a:r>
          </a:p>
          <a:p>
            <a:pPr marL="257175" indent="-257175" algn="l" defTabSz="685800">
              <a:spcBef>
                <a:spcPts val="750"/>
              </a:spcBef>
              <a:buFont typeface="Arial" panose="020B0604020202020204" pitchFamily="34" charset="0"/>
              <a:buChar char="•"/>
            </a:pPr>
            <a:r>
              <a:rPr lang="en-US" sz="1800" dirty="0">
                <a:solidFill>
                  <a:srgbClr val="5C5D61"/>
                </a:solidFill>
                <a:latin typeface="Arial" panose="020B0604020202020204" pitchFamily="34" charset="0"/>
                <a:cs typeface="Arial" panose="020B0604020202020204" pitchFamily="34" charset="0"/>
              </a:rPr>
              <a:t>65 sports clubs</a:t>
            </a:r>
          </a:p>
          <a:p>
            <a:pPr marL="600075" lvl="1" indent="-257175" algn="l" defTabSz="685800">
              <a:spcBef>
                <a:spcPts val="375"/>
              </a:spcBef>
              <a:buFont typeface="Arial" panose="020B0604020202020204" pitchFamily="34" charset="0"/>
              <a:buChar char="•"/>
            </a:pPr>
            <a:r>
              <a:rPr lang="en-US" sz="1500" dirty="0">
                <a:solidFill>
                  <a:srgbClr val="5C5D61"/>
                </a:solidFill>
                <a:latin typeface="Arial" panose="020B0604020202020204" pitchFamily="34" charset="0"/>
                <a:cs typeface="Arial" panose="020B0604020202020204" pitchFamily="34" charset="0"/>
              </a:rPr>
              <a:t>Stay active and meet new people</a:t>
            </a:r>
          </a:p>
          <a:p>
            <a:pPr marL="600075" lvl="1" indent="-257175" algn="l" defTabSz="685800">
              <a:spcBef>
                <a:spcPts val="375"/>
              </a:spcBef>
              <a:buFont typeface="Arial" panose="020B0604020202020204" pitchFamily="34" charset="0"/>
              <a:buChar char="•"/>
            </a:pPr>
            <a:r>
              <a:rPr lang="en-US" sz="1500" dirty="0">
                <a:solidFill>
                  <a:srgbClr val="5C5D61"/>
                </a:solidFill>
                <a:latin typeface="Arial" panose="020B0604020202020204" pitchFamily="34" charset="0"/>
                <a:cs typeface="Arial" panose="020B0604020202020204" pitchFamily="34" charset="0"/>
              </a:rPr>
              <a:t>Support from Warwick Sport</a:t>
            </a:r>
          </a:p>
          <a:p>
            <a:pPr marL="600075" lvl="1" indent="-257175" algn="l" defTabSz="685800">
              <a:spcBef>
                <a:spcPts val="375"/>
              </a:spcBef>
              <a:buFont typeface="Arial" panose="020B0604020202020204" pitchFamily="34" charset="0"/>
              <a:buChar char="•"/>
            </a:pPr>
            <a:r>
              <a:rPr lang="en-US" sz="1500" dirty="0">
                <a:solidFill>
                  <a:srgbClr val="5C5D61"/>
                </a:solidFill>
                <a:latin typeface="Arial" panose="020B0604020202020204" pitchFamily="34" charset="0"/>
                <a:cs typeface="Arial" panose="020B0604020202020204" pitchFamily="34" charset="0"/>
              </a:rPr>
              <a:t>Fundraising, volunteering and campaigns</a:t>
            </a:r>
          </a:p>
          <a:p>
            <a:pPr marL="600075" lvl="1" indent="-257175" algn="l" defTabSz="685800">
              <a:spcBef>
                <a:spcPts val="375"/>
              </a:spcBef>
              <a:buFont typeface="Arial" panose="020B0604020202020204" pitchFamily="34" charset="0"/>
              <a:buChar char="•"/>
            </a:pPr>
            <a:r>
              <a:rPr lang="en-US" sz="1500" dirty="0">
                <a:solidFill>
                  <a:srgbClr val="5C5D61"/>
                </a:solidFill>
                <a:latin typeface="Arial" panose="020B0604020202020204" pitchFamily="34" charset="0"/>
                <a:cs typeface="Arial" panose="020B0604020202020204" pitchFamily="34" charset="0"/>
              </a:rPr>
              <a:t>Varsity</a:t>
            </a:r>
          </a:p>
        </p:txBody>
      </p:sp>
      <p:cxnSp>
        <p:nvCxnSpPr>
          <p:cNvPr id="4" name="Straight Connector 3">
            <a:extLst>
              <a:ext uri="{FF2B5EF4-FFF2-40B4-BE49-F238E27FC236}">
                <a16:creationId xmlns:a16="http://schemas.microsoft.com/office/drawing/2014/main" id="{89A4B352-9647-4B76-B61C-F881C00D5F3F}"/>
              </a:ext>
            </a:extLst>
          </p:cNvPr>
          <p:cNvCxnSpPr/>
          <p:nvPr/>
        </p:nvCxnSpPr>
        <p:spPr>
          <a:xfrm>
            <a:off x="570015" y="1325366"/>
            <a:ext cx="6792021" cy="0"/>
          </a:xfrm>
          <a:prstGeom prst="line">
            <a:avLst/>
          </a:prstGeom>
          <a:ln w="19050">
            <a:solidFill>
              <a:srgbClr val="5C5D61"/>
            </a:solidFill>
          </a:ln>
        </p:spPr>
        <p:style>
          <a:lnRef idx="1">
            <a:schemeClr val="accent1"/>
          </a:lnRef>
          <a:fillRef idx="0">
            <a:schemeClr val="accent1"/>
          </a:fillRef>
          <a:effectRef idx="0">
            <a:schemeClr val="accent1"/>
          </a:effectRef>
          <a:fontRef idx="minor">
            <a:schemeClr val="tx1"/>
          </a:fontRef>
        </p:style>
      </p:cxnSp>
      <p:pic>
        <p:nvPicPr>
          <p:cNvPr id="5" name="Picture 4">
            <a:extLst>
              <a:ext uri="{FF2B5EF4-FFF2-40B4-BE49-F238E27FC236}">
                <a16:creationId xmlns:a16="http://schemas.microsoft.com/office/drawing/2014/main" id="{48A8D78E-5A49-C7CA-FB51-475FA19E58F4}"/>
              </a:ext>
            </a:extLst>
          </p:cNvPr>
          <p:cNvPicPr>
            <a:picLocks noChangeAspect="1"/>
          </p:cNvPicPr>
          <p:nvPr/>
        </p:nvPicPr>
        <p:blipFill>
          <a:blip r:embed="rId3"/>
          <a:stretch>
            <a:fillRect/>
          </a:stretch>
        </p:blipFill>
        <p:spPr>
          <a:xfrm>
            <a:off x="5229216" y="1375141"/>
            <a:ext cx="2770872" cy="2277053"/>
          </a:xfrm>
          <a:prstGeom prst="rect">
            <a:avLst/>
          </a:prstGeom>
        </p:spPr>
      </p:pic>
      <p:pic>
        <p:nvPicPr>
          <p:cNvPr id="6" name="Picture 5">
            <a:extLst>
              <a:ext uri="{FF2B5EF4-FFF2-40B4-BE49-F238E27FC236}">
                <a16:creationId xmlns:a16="http://schemas.microsoft.com/office/drawing/2014/main" id="{B521CBB9-24A9-6995-3E87-772817D03F07}"/>
              </a:ext>
            </a:extLst>
          </p:cNvPr>
          <p:cNvPicPr>
            <a:picLocks noChangeAspect="1"/>
          </p:cNvPicPr>
          <p:nvPr/>
        </p:nvPicPr>
        <p:blipFill>
          <a:blip r:embed="rId4"/>
          <a:stretch>
            <a:fillRect/>
          </a:stretch>
        </p:blipFill>
        <p:spPr>
          <a:xfrm>
            <a:off x="4498465" y="3107742"/>
            <a:ext cx="2437088" cy="1979848"/>
          </a:xfrm>
          <a:prstGeom prst="rect">
            <a:avLst/>
          </a:prstGeom>
        </p:spPr>
      </p:pic>
    </p:spTree>
    <p:extLst>
      <p:ext uri="{BB962C8B-B14F-4D97-AF65-F5344CB8AC3E}">
        <p14:creationId xmlns:p14="http://schemas.microsoft.com/office/powerpoint/2010/main" val="327410416"/>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PRESGUID" val="d11e5ced-ba8c-4cd8-a1a0-d35e0a409574"/>
</p:tagLst>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Badge">
  <a:themeElements>
    <a:clrScheme name="Custom 1">
      <a:dk1>
        <a:srgbClr val="000000"/>
      </a:dk1>
      <a:lt1>
        <a:srgbClr val="FFFFFF"/>
      </a:lt1>
      <a:dk2>
        <a:srgbClr val="171312"/>
      </a:dk2>
      <a:lt2>
        <a:srgbClr val="F7F0DF"/>
      </a:lt2>
      <a:accent1>
        <a:srgbClr val="008F51"/>
      </a:accent1>
      <a:accent2>
        <a:srgbClr val="326267"/>
      </a:accent2>
      <a:accent3>
        <a:srgbClr val="C5C34A"/>
      </a:accent3>
      <a:accent4>
        <a:srgbClr val="BF6546"/>
      </a:accent4>
      <a:accent5>
        <a:srgbClr val="81B5A8"/>
      </a:accent5>
      <a:accent6>
        <a:srgbClr val="636455"/>
      </a:accent6>
      <a:hlink>
        <a:srgbClr val="81B5A8"/>
      </a:hlink>
      <a:folHlink>
        <a:srgbClr val="936888"/>
      </a:folHlink>
    </a:clrScheme>
    <a:fontScheme name="Badge">
      <a:majorFont>
        <a:latin typeface="Impact" panose="020B080603090205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ill Sans MT" panose="020B0502020104020203"/>
        <a:ea typeface=""/>
        <a:cs typeface=""/>
        <a:font script="Grek" typeface="Corbel"/>
        <a:font script="Cyrl" typeface="Corbel"/>
        <a:font script="Jpan" typeface="メイリオ"/>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Badge">
      <a:fillStyleLst>
        <a:solidFill>
          <a:schemeClr val="phClr"/>
        </a:solidFill>
        <a:gradFill rotWithShape="1">
          <a:gsLst>
            <a:gs pos="0">
              <a:schemeClr val="phClr">
                <a:tint val="67000"/>
                <a:satMod val="105000"/>
                <a:lumMod val="110000"/>
              </a:schemeClr>
            </a:gs>
            <a:gs pos="50000">
              <a:schemeClr val="phClr">
                <a:tint val="73000"/>
                <a:satMod val="103000"/>
                <a:lumMod val="105000"/>
              </a:schemeClr>
            </a:gs>
            <a:gs pos="100000">
              <a:schemeClr val="phClr">
                <a:tint val="81000"/>
                <a:satMod val="109000"/>
                <a:lumMod val="105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6350" cap="flat" cmpd="sng" algn="in">
          <a:solidFill>
            <a:schemeClr val="phClr"/>
          </a:solidFill>
          <a:prstDash val="solid"/>
        </a:ln>
        <a:ln w="12700" cap="flat" cmpd="sng" algn="in">
          <a:solidFill>
            <a:schemeClr val="phClr"/>
          </a:solidFill>
          <a:prstDash val="solid"/>
        </a:ln>
        <a:ln w="50800" cap="flat" cmpd="sng" algn="in">
          <a:solidFill>
            <a:schemeClr val="phClr"/>
          </a:solidFill>
          <a:prstDash val="solid"/>
        </a:ln>
      </a:lnStyleLst>
      <a:effectStyleLst>
        <a:effectStyle>
          <a:effectLst/>
        </a:effectStyle>
        <a:effectStyle>
          <a:effectLst/>
        </a:effectStyle>
        <a:effectStyle>
          <a:effectLst>
            <a:outerShdw blurRad="38100" dist="25400" dir="5400000" algn="ctr" rotWithShape="0">
              <a:srgbClr val="000000">
                <a:alpha val="25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Badge" id="{71A07785-5930-41D4-9A83-E23602B48E98}" vid="{A1A3E1F0-B5EF-49C5-810A-B1B32AEDDC80}"/>
    </a:ext>
  </a:extLst>
</a:theme>
</file>

<file path=ppt/theme/theme3.xml><?xml version="1.0" encoding="utf-8"?>
<a:theme xmlns:a="http://schemas.openxmlformats.org/drawingml/2006/main" name="1_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WSU student facing intro pag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Custom 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1_Custom 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7.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A9B38561A6F1D84BB5CB5A4D9EC47A93" ma:contentTypeVersion="2" ma:contentTypeDescription="Create a new document." ma:contentTypeScope="" ma:versionID="e9251a2070d2430a9c8d760deb382ba2">
  <xsd:schema xmlns:xsd="http://www.w3.org/2001/XMLSchema" xmlns:xs="http://www.w3.org/2001/XMLSchema" xmlns:p="http://schemas.microsoft.com/office/2006/metadata/properties" xmlns:ns2="5637045c-31ba-46a5-9b59-b3849c4889b9" targetNamespace="http://schemas.microsoft.com/office/2006/metadata/properties" ma:root="true" ma:fieldsID="d174f0eaf79c7da79a4d1f9c8e444ced" ns2:_="">
    <xsd:import namespace="5637045c-31ba-46a5-9b59-b3849c4889b9"/>
    <xsd:element name="properties">
      <xsd:complexType>
        <xsd:sequence>
          <xsd:element name="documentManagement">
            <xsd:complexType>
              <xsd:all>
                <xsd:element ref="ns2:MediaServiceMetadata" minOccurs="0"/>
                <xsd:element ref="ns2:MediaServiceFast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5637045c-31ba-46a5-9b59-b3849c4889b9"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32E29F14-F79D-4407-AD4A-DB8B6FF70E1D}">
  <ds:schemaRefs>
    <ds:schemaRef ds:uri="http://schemas.microsoft.com/office/2006/metadata/properties"/>
    <ds:schemaRef ds:uri="http://schemas.microsoft.com/office/infopath/2007/PartnerControls"/>
  </ds:schemaRefs>
</ds:datastoreItem>
</file>

<file path=customXml/itemProps2.xml><?xml version="1.0" encoding="utf-8"?>
<ds:datastoreItem xmlns:ds="http://schemas.openxmlformats.org/officeDocument/2006/customXml" ds:itemID="{00936653-13F6-489A-A380-A22436B45CAA}">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5637045c-31ba-46a5-9b59-b3849c4889b9"/>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D926E030-428D-4441-BBE9-5E27F2BB6E47}">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Office Theme</Template>
  <TotalTime>888</TotalTime>
  <Words>2724</Words>
  <Application>Microsoft Macintosh PowerPoint</Application>
  <PresentationFormat>On-screen Show (16:9)</PresentationFormat>
  <Paragraphs>263</Paragraphs>
  <Slides>31</Slides>
  <Notes>10</Notes>
  <HiddenSlides>0</HiddenSlides>
  <MMClips>0</MMClips>
  <ScaleCrop>false</ScaleCrop>
  <HeadingPairs>
    <vt:vector size="6" baseType="variant">
      <vt:variant>
        <vt:lpstr>Fonts Used</vt:lpstr>
      </vt:variant>
      <vt:variant>
        <vt:i4>8</vt:i4>
      </vt:variant>
      <vt:variant>
        <vt:lpstr>Theme</vt:lpstr>
      </vt:variant>
      <vt:variant>
        <vt:i4>6</vt:i4>
      </vt:variant>
      <vt:variant>
        <vt:lpstr>Slide Titles</vt:lpstr>
      </vt:variant>
      <vt:variant>
        <vt:i4>31</vt:i4>
      </vt:variant>
    </vt:vector>
  </HeadingPairs>
  <TitlesOfParts>
    <vt:vector size="45" baseType="lpstr">
      <vt:lpstr>Arial</vt:lpstr>
      <vt:lpstr>Avenir Next Demi Bold</vt:lpstr>
      <vt:lpstr>Calibri</vt:lpstr>
      <vt:lpstr>Calibri Light</vt:lpstr>
      <vt:lpstr>Georgia</vt:lpstr>
      <vt:lpstr>Gill Sans MT</vt:lpstr>
      <vt:lpstr>Impact</vt:lpstr>
      <vt:lpstr>Times New Roman</vt:lpstr>
      <vt:lpstr>Office Theme</vt:lpstr>
      <vt:lpstr>Badge</vt:lpstr>
      <vt:lpstr>1_Office Theme</vt:lpstr>
      <vt:lpstr>WSU student facing intro page</vt:lpstr>
      <vt:lpstr>Custom Design</vt:lpstr>
      <vt:lpstr>1_Custom Design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Warwick Literature Society</vt:lpstr>
      <vt:lpstr>What We Do</vt:lpstr>
      <vt:lpstr>Academic Side</vt:lpstr>
      <vt:lpstr>Social</vt:lpstr>
      <vt:lpstr>Creative</vt:lpstr>
      <vt:lpstr>Bigger things we are doing this year</vt:lpstr>
      <vt:lpstr>How to keep up to date!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Kerry Mawby</dc:creator>
  <cp:lastModifiedBy>Wood, Sarah</cp:lastModifiedBy>
  <cp:revision>179</cp:revision>
  <dcterms:created xsi:type="dcterms:W3CDTF">2017-04-05T11:04:35Z</dcterms:created>
  <dcterms:modified xsi:type="dcterms:W3CDTF">2023-09-25T09:33:53Z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0x010100A9B38561A6F1D84BB5CB5A4D9EC47A93</vt:lpwstr>
  </property>
</Properties>
</file>