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32"/>
  </p:notesMasterIdLst>
  <p:sldIdLst>
    <p:sldId id="267" r:id="rId5"/>
    <p:sldId id="367" r:id="rId6"/>
    <p:sldId id="363" r:id="rId7"/>
    <p:sldId id="368" r:id="rId8"/>
    <p:sldId id="314" r:id="rId9"/>
    <p:sldId id="361" r:id="rId10"/>
    <p:sldId id="317" r:id="rId11"/>
    <p:sldId id="311" r:id="rId12"/>
    <p:sldId id="321" r:id="rId13"/>
    <p:sldId id="347" r:id="rId14"/>
    <p:sldId id="257" r:id="rId15"/>
    <p:sldId id="261" r:id="rId16"/>
    <p:sldId id="331" r:id="rId17"/>
    <p:sldId id="376" r:id="rId18"/>
    <p:sldId id="349" r:id="rId19"/>
    <p:sldId id="325" r:id="rId20"/>
    <p:sldId id="332" r:id="rId21"/>
    <p:sldId id="333" r:id="rId22"/>
    <p:sldId id="334" r:id="rId23"/>
    <p:sldId id="358" r:id="rId24"/>
    <p:sldId id="377" r:id="rId25"/>
    <p:sldId id="353" r:id="rId26"/>
    <p:sldId id="355" r:id="rId27"/>
    <p:sldId id="351" r:id="rId28"/>
    <p:sldId id="364" r:id="rId29"/>
    <p:sldId id="365" r:id="rId30"/>
    <p:sldId id="360" r:id="rId31"/>
  </p:sldIdLst>
  <p:sldSz cx="9144000" cy="5143500" type="screen16x9"/>
  <p:notesSz cx="6889750" cy="10021888"/>
  <p:custDataLst>
    <p:tags r:id="rId33"/>
  </p:custDataLst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30A0"/>
    <a:srgbClr val="511C6C"/>
    <a:srgbClr val="F47920"/>
    <a:srgbClr val="E86741"/>
    <a:srgbClr val="E17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6B8AA0-EB0B-4793-9641-BC90459BD545}" v="1" dt="2021-10-02T15:15:39.026"/>
    <p1510:client id="{C2ADCF31-A178-42B2-B37C-99D9D7DCB05F}" v="2" dt="2021-09-29T11:24:17.9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/>
    <p:restoredTop sz="94674"/>
  </p:normalViewPr>
  <p:slideViewPr>
    <p:cSldViewPr snapToGrid="0" snapToObjects="1">
      <p:cViewPr varScale="1">
        <p:scale>
          <a:sx n="142" d="100"/>
          <a:sy n="142" d="100"/>
        </p:scale>
        <p:origin x="720" y="102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gs" Target="tags/tag1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 Jen Baker" userId="9f923cbf52d34f3b" providerId="LiveId" clId="{765EF0FB-4BAB-4908-BB22-E55B0B34FD64}"/>
    <pc:docChg chg="undo custSel addSld delSld modSld sldOrd modNotesMaster">
      <pc:chgData name="Dr Jen Baker" userId="9f923cbf52d34f3b" providerId="LiveId" clId="{765EF0FB-4BAB-4908-BB22-E55B0B34FD64}" dt="2021-09-28T12:20:11.805" v="1784" actId="403"/>
      <pc:docMkLst>
        <pc:docMk/>
      </pc:docMkLst>
      <pc:sldChg chg="add">
        <pc:chgData name="Dr Jen Baker" userId="9f923cbf52d34f3b" providerId="LiveId" clId="{765EF0FB-4BAB-4908-BB22-E55B0B34FD64}" dt="2021-09-27T16:18:32.581" v="1089"/>
        <pc:sldMkLst>
          <pc:docMk/>
          <pc:sldMk cId="2306278216" sldId="257"/>
        </pc:sldMkLst>
      </pc:sldChg>
      <pc:sldChg chg="add">
        <pc:chgData name="Dr Jen Baker" userId="9f923cbf52d34f3b" providerId="LiveId" clId="{765EF0FB-4BAB-4908-BB22-E55B0B34FD64}" dt="2021-09-27T16:18:38.154" v="1090"/>
        <pc:sldMkLst>
          <pc:docMk/>
          <pc:sldMk cId="1456607949" sldId="258"/>
        </pc:sldMkLst>
      </pc:sldChg>
      <pc:sldChg chg="add">
        <pc:chgData name="Dr Jen Baker" userId="9f923cbf52d34f3b" providerId="LiveId" clId="{765EF0FB-4BAB-4908-BB22-E55B0B34FD64}" dt="2021-09-27T16:18:46.747" v="1091"/>
        <pc:sldMkLst>
          <pc:docMk/>
          <pc:sldMk cId="3700599939" sldId="259"/>
        </pc:sldMkLst>
      </pc:sldChg>
      <pc:sldChg chg="add">
        <pc:chgData name="Dr Jen Baker" userId="9f923cbf52d34f3b" providerId="LiveId" clId="{765EF0FB-4BAB-4908-BB22-E55B0B34FD64}" dt="2021-09-27T16:18:51.442" v="1092"/>
        <pc:sldMkLst>
          <pc:docMk/>
          <pc:sldMk cId="3845921893" sldId="260"/>
        </pc:sldMkLst>
      </pc:sldChg>
      <pc:sldChg chg="modSp add mod">
        <pc:chgData name="Dr Jen Baker" userId="9f923cbf52d34f3b" providerId="LiveId" clId="{765EF0FB-4BAB-4908-BB22-E55B0B34FD64}" dt="2021-09-27T16:20:53.352" v="1170" actId="20577"/>
        <pc:sldMkLst>
          <pc:docMk/>
          <pc:sldMk cId="3237747464" sldId="261"/>
        </pc:sldMkLst>
        <pc:spChg chg="mod">
          <ac:chgData name="Dr Jen Baker" userId="9f923cbf52d34f3b" providerId="LiveId" clId="{765EF0FB-4BAB-4908-BB22-E55B0B34FD64}" dt="2021-09-27T16:20:53.352" v="1170" actId="20577"/>
          <ac:spMkLst>
            <pc:docMk/>
            <pc:sldMk cId="3237747464" sldId="261"/>
            <ac:spMk id="3" creationId="{3248DFAB-7C6A-1548-92C9-04407358EE50}"/>
          </ac:spMkLst>
        </pc:spChg>
      </pc:sldChg>
      <pc:sldChg chg="addSp modSp mod">
        <pc:chgData name="Dr Jen Baker" userId="9f923cbf52d34f3b" providerId="LiveId" clId="{765EF0FB-4BAB-4908-BB22-E55B0B34FD64}" dt="2021-09-28T08:09:49.313" v="1703" actId="1076"/>
        <pc:sldMkLst>
          <pc:docMk/>
          <pc:sldMk cId="1625319460" sldId="267"/>
        </pc:sldMkLst>
        <pc:spChg chg="add mod">
          <ac:chgData name="Dr Jen Baker" userId="9f923cbf52d34f3b" providerId="LiveId" clId="{765EF0FB-4BAB-4908-BB22-E55B0B34FD64}" dt="2021-09-28T08:09:49.313" v="1703" actId="1076"/>
          <ac:spMkLst>
            <pc:docMk/>
            <pc:sldMk cId="1625319460" sldId="267"/>
            <ac:spMk id="2" creationId="{C8AD2533-D215-4A9B-BC5C-85D9F4D3138F}"/>
          </ac:spMkLst>
        </pc:spChg>
        <pc:spChg chg="mod">
          <ac:chgData name="Dr Jen Baker" userId="9f923cbf52d34f3b" providerId="LiveId" clId="{765EF0FB-4BAB-4908-BB22-E55B0B34FD64}" dt="2021-09-27T12:31:44.141" v="111" actId="20577"/>
          <ac:spMkLst>
            <pc:docMk/>
            <pc:sldMk cId="1625319460" sldId="267"/>
            <ac:spMk id="8" creationId="{00000000-0000-0000-0000-000000000000}"/>
          </ac:spMkLst>
        </pc:spChg>
        <pc:spChg chg="mod">
          <ac:chgData name="Dr Jen Baker" userId="9f923cbf52d34f3b" providerId="LiveId" clId="{765EF0FB-4BAB-4908-BB22-E55B0B34FD64}" dt="2021-09-02T15:07:59.535" v="30" actId="20577"/>
          <ac:spMkLst>
            <pc:docMk/>
            <pc:sldMk cId="1625319460" sldId="267"/>
            <ac:spMk id="9" creationId="{00000000-0000-0000-0000-000000000000}"/>
          </ac:spMkLst>
        </pc:spChg>
      </pc:sldChg>
      <pc:sldChg chg="modSp mod">
        <pc:chgData name="Dr Jen Baker" userId="9f923cbf52d34f3b" providerId="LiveId" clId="{765EF0FB-4BAB-4908-BB22-E55B0B34FD64}" dt="2021-09-02T15:10:59.321" v="65" actId="20577"/>
        <pc:sldMkLst>
          <pc:docMk/>
          <pc:sldMk cId="964581305" sldId="298"/>
        </pc:sldMkLst>
        <pc:spChg chg="mod">
          <ac:chgData name="Dr Jen Baker" userId="9f923cbf52d34f3b" providerId="LiveId" clId="{765EF0FB-4BAB-4908-BB22-E55B0B34FD64}" dt="2021-09-02T15:10:59.321" v="65" actId="20577"/>
          <ac:spMkLst>
            <pc:docMk/>
            <pc:sldMk cId="964581305" sldId="298"/>
            <ac:spMk id="2" creationId="{00000000-0000-0000-0000-000000000000}"/>
          </ac:spMkLst>
        </pc:spChg>
      </pc:sldChg>
      <pc:sldChg chg="modSp mod">
        <pc:chgData name="Dr Jen Baker" userId="9f923cbf52d34f3b" providerId="LiveId" clId="{765EF0FB-4BAB-4908-BB22-E55B0B34FD64}" dt="2021-09-27T15:44:31.230" v="324" actId="20577"/>
        <pc:sldMkLst>
          <pc:docMk/>
          <pc:sldMk cId="738624468" sldId="299"/>
        </pc:sldMkLst>
        <pc:spChg chg="mod">
          <ac:chgData name="Dr Jen Baker" userId="9f923cbf52d34f3b" providerId="LiveId" clId="{765EF0FB-4BAB-4908-BB22-E55B0B34FD64}" dt="2021-09-27T15:44:31.230" v="324" actId="20577"/>
          <ac:spMkLst>
            <pc:docMk/>
            <pc:sldMk cId="738624468" sldId="299"/>
            <ac:spMk id="4" creationId="{00000000-0000-0000-0000-000000000000}"/>
          </ac:spMkLst>
        </pc:spChg>
      </pc:sldChg>
      <pc:sldChg chg="modSp mod">
        <pc:chgData name="Dr Jen Baker" userId="9f923cbf52d34f3b" providerId="LiveId" clId="{765EF0FB-4BAB-4908-BB22-E55B0B34FD64}" dt="2021-09-27T12:31:50.590" v="116" actId="20577"/>
        <pc:sldMkLst>
          <pc:docMk/>
          <pc:sldMk cId="1694671416" sldId="300"/>
        </pc:sldMkLst>
        <pc:spChg chg="mod">
          <ac:chgData name="Dr Jen Baker" userId="9f923cbf52d34f3b" providerId="LiveId" clId="{765EF0FB-4BAB-4908-BB22-E55B0B34FD64}" dt="2021-09-27T12:31:50.590" v="116" actId="20577"/>
          <ac:spMkLst>
            <pc:docMk/>
            <pc:sldMk cId="1694671416" sldId="300"/>
            <ac:spMk id="2" creationId="{00000000-0000-0000-0000-000000000000}"/>
          </ac:spMkLst>
        </pc:spChg>
      </pc:sldChg>
      <pc:sldChg chg="del">
        <pc:chgData name="Dr Jen Baker" userId="9f923cbf52d34f3b" providerId="LiveId" clId="{765EF0FB-4BAB-4908-BB22-E55B0B34FD64}" dt="2021-09-02T15:11:57.219" v="97" actId="47"/>
        <pc:sldMkLst>
          <pc:docMk/>
          <pc:sldMk cId="731932674" sldId="303"/>
        </pc:sldMkLst>
      </pc:sldChg>
      <pc:sldChg chg="del">
        <pc:chgData name="Dr Jen Baker" userId="9f923cbf52d34f3b" providerId="LiveId" clId="{765EF0FB-4BAB-4908-BB22-E55B0B34FD64}" dt="2021-09-02T15:11:56.220" v="96" actId="47"/>
        <pc:sldMkLst>
          <pc:docMk/>
          <pc:sldMk cId="1077353023" sldId="307"/>
        </pc:sldMkLst>
      </pc:sldChg>
      <pc:sldChg chg="del">
        <pc:chgData name="Dr Jen Baker" userId="9f923cbf52d34f3b" providerId="LiveId" clId="{765EF0FB-4BAB-4908-BB22-E55B0B34FD64}" dt="2021-09-27T12:32:06.230" v="117" actId="47"/>
        <pc:sldMkLst>
          <pc:docMk/>
          <pc:sldMk cId="1908466142" sldId="310"/>
        </pc:sldMkLst>
      </pc:sldChg>
      <pc:sldChg chg="addSp modSp mod">
        <pc:chgData name="Dr Jen Baker" userId="9f923cbf52d34f3b" providerId="LiveId" clId="{765EF0FB-4BAB-4908-BB22-E55B0B34FD64}" dt="2021-09-27T16:15:17.898" v="1076" actId="313"/>
        <pc:sldMkLst>
          <pc:docMk/>
          <pc:sldMk cId="796497317" sldId="311"/>
        </pc:sldMkLst>
        <pc:spChg chg="add mod">
          <ac:chgData name="Dr Jen Baker" userId="9f923cbf52d34f3b" providerId="LiveId" clId="{765EF0FB-4BAB-4908-BB22-E55B0B34FD64}" dt="2021-09-27T16:15:17.898" v="1076" actId="313"/>
          <ac:spMkLst>
            <pc:docMk/>
            <pc:sldMk cId="796497317" sldId="311"/>
            <ac:spMk id="2" creationId="{FE3CFDD8-6163-4DE7-832A-0C86C2A04460}"/>
          </ac:spMkLst>
        </pc:spChg>
      </pc:sldChg>
      <pc:sldChg chg="modSp mod">
        <pc:chgData name="Dr Jen Baker" userId="9f923cbf52d34f3b" providerId="LiveId" clId="{765EF0FB-4BAB-4908-BB22-E55B0B34FD64}" dt="2021-09-27T15:44:15.099" v="299" actId="20577"/>
        <pc:sldMkLst>
          <pc:docMk/>
          <pc:sldMk cId="1774551045" sldId="312"/>
        </pc:sldMkLst>
        <pc:spChg chg="mod">
          <ac:chgData name="Dr Jen Baker" userId="9f923cbf52d34f3b" providerId="LiveId" clId="{765EF0FB-4BAB-4908-BB22-E55B0B34FD64}" dt="2021-09-27T15:44:15.099" v="299" actId="20577"/>
          <ac:spMkLst>
            <pc:docMk/>
            <pc:sldMk cId="1774551045" sldId="312"/>
            <ac:spMk id="4" creationId="{00000000-0000-0000-0000-000000000000}"/>
          </ac:spMkLst>
        </pc:spChg>
      </pc:sldChg>
      <pc:sldChg chg="modSp mod">
        <pc:chgData name="Dr Jen Baker" userId="9f923cbf52d34f3b" providerId="LiveId" clId="{765EF0FB-4BAB-4908-BB22-E55B0B34FD64}" dt="2021-09-27T15:44:43.353" v="334" actId="1076"/>
        <pc:sldMkLst>
          <pc:docMk/>
          <pc:sldMk cId="3892891887" sldId="313"/>
        </pc:sldMkLst>
        <pc:spChg chg="mod">
          <ac:chgData name="Dr Jen Baker" userId="9f923cbf52d34f3b" providerId="LiveId" clId="{765EF0FB-4BAB-4908-BB22-E55B0B34FD64}" dt="2021-09-27T15:44:43.353" v="334" actId="1076"/>
          <ac:spMkLst>
            <pc:docMk/>
            <pc:sldMk cId="3892891887" sldId="313"/>
            <ac:spMk id="4" creationId="{00000000-0000-0000-0000-000000000000}"/>
          </ac:spMkLst>
        </pc:spChg>
      </pc:sldChg>
      <pc:sldChg chg="addSp delSp modSp mod ord">
        <pc:chgData name="Dr Jen Baker" userId="9f923cbf52d34f3b" providerId="LiveId" clId="{765EF0FB-4BAB-4908-BB22-E55B0B34FD64}" dt="2021-09-27T16:13:02.015" v="631" actId="1076"/>
        <pc:sldMkLst>
          <pc:docMk/>
          <pc:sldMk cId="4042352206" sldId="314"/>
        </pc:sldMkLst>
        <pc:spChg chg="add mod">
          <ac:chgData name="Dr Jen Baker" userId="9f923cbf52d34f3b" providerId="LiveId" clId="{765EF0FB-4BAB-4908-BB22-E55B0B34FD64}" dt="2021-09-27T16:12:58.579" v="630" actId="1076"/>
          <ac:spMkLst>
            <pc:docMk/>
            <pc:sldMk cId="4042352206" sldId="314"/>
            <ac:spMk id="3" creationId="{7542B3D2-3A03-4B67-A6EC-537C549E004D}"/>
          </ac:spMkLst>
        </pc:spChg>
        <pc:picChg chg="add mod modCrop">
          <ac:chgData name="Dr Jen Baker" userId="9f923cbf52d34f3b" providerId="LiveId" clId="{765EF0FB-4BAB-4908-BB22-E55B0B34FD64}" dt="2021-09-27T16:13:02.015" v="631" actId="1076"/>
          <ac:picMkLst>
            <pc:docMk/>
            <pc:sldMk cId="4042352206" sldId="314"/>
            <ac:picMk id="4" creationId="{2C7B303C-4BB2-4CAF-BF7C-24CEABE9148E}"/>
          </ac:picMkLst>
        </pc:picChg>
        <pc:picChg chg="add del mod modCrop">
          <ac:chgData name="Dr Jen Baker" userId="9f923cbf52d34f3b" providerId="LiveId" clId="{765EF0FB-4BAB-4908-BB22-E55B0B34FD64}" dt="2021-09-27T13:10:04.444" v="245" actId="478"/>
          <ac:picMkLst>
            <pc:docMk/>
            <pc:sldMk cId="4042352206" sldId="314"/>
            <ac:picMk id="5" creationId="{4D8437DB-31C8-42B3-AA38-A36B0057FC3B}"/>
          </ac:picMkLst>
        </pc:picChg>
        <pc:picChg chg="add del mod modCrop">
          <ac:chgData name="Dr Jen Baker" userId="9f923cbf52d34f3b" providerId="LiveId" clId="{765EF0FB-4BAB-4908-BB22-E55B0B34FD64}" dt="2021-09-27T13:11:00.585" v="249" actId="478"/>
          <ac:picMkLst>
            <pc:docMk/>
            <pc:sldMk cId="4042352206" sldId="314"/>
            <ac:picMk id="7" creationId="{FA9C544F-E788-41C9-822C-5DB164E7C2AB}"/>
          </ac:picMkLst>
        </pc:picChg>
        <pc:picChg chg="add del mod modCrop">
          <ac:chgData name="Dr Jen Baker" userId="9f923cbf52d34f3b" providerId="LiveId" clId="{765EF0FB-4BAB-4908-BB22-E55B0B34FD64}" dt="2021-09-27T16:12:43.620" v="625" actId="478"/>
          <ac:picMkLst>
            <pc:docMk/>
            <pc:sldMk cId="4042352206" sldId="314"/>
            <ac:picMk id="9" creationId="{C1131565-F84B-4AB7-99C0-F38D14C1A477}"/>
          </ac:picMkLst>
        </pc:picChg>
        <pc:picChg chg="add mod modCrop">
          <ac:chgData name="Dr Jen Baker" userId="9f923cbf52d34f3b" providerId="LiveId" clId="{765EF0FB-4BAB-4908-BB22-E55B0B34FD64}" dt="2021-09-27T13:12:15.581" v="256" actId="1076"/>
          <ac:picMkLst>
            <pc:docMk/>
            <pc:sldMk cId="4042352206" sldId="314"/>
            <ac:picMk id="11" creationId="{0D7B3DDF-0F46-4C70-91E7-349AE8E3AC54}"/>
          </ac:picMkLst>
        </pc:picChg>
      </pc:sldChg>
      <pc:sldChg chg="modSp mod">
        <pc:chgData name="Dr Jen Baker" userId="9f923cbf52d34f3b" providerId="LiveId" clId="{765EF0FB-4BAB-4908-BB22-E55B0B34FD64}" dt="2021-09-27T15:51:05.186" v="366" actId="20577"/>
        <pc:sldMkLst>
          <pc:docMk/>
          <pc:sldMk cId="3151448706" sldId="315"/>
        </pc:sldMkLst>
        <pc:spChg chg="mod">
          <ac:chgData name="Dr Jen Baker" userId="9f923cbf52d34f3b" providerId="LiveId" clId="{765EF0FB-4BAB-4908-BB22-E55B0B34FD64}" dt="2021-09-27T15:51:05.186" v="366" actId="20577"/>
          <ac:spMkLst>
            <pc:docMk/>
            <pc:sldMk cId="3151448706" sldId="315"/>
            <ac:spMk id="4" creationId="{00000000-0000-0000-0000-000000000000}"/>
          </ac:spMkLst>
        </pc:spChg>
      </pc:sldChg>
      <pc:sldChg chg="del">
        <pc:chgData name="Dr Jen Baker" userId="9f923cbf52d34f3b" providerId="LiveId" clId="{765EF0FB-4BAB-4908-BB22-E55B0B34FD64}" dt="2021-09-27T12:32:16.264" v="122" actId="47"/>
        <pc:sldMkLst>
          <pc:docMk/>
          <pc:sldMk cId="487614665" sldId="316"/>
        </pc:sldMkLst>
      </pc:sldChg>
      <pc:sldChg chg="addSp delSp modSp mod">
        <pc:chgData name="Dr Jen Baker" userId="9f923cbf52d34f3b" providerId="LiveId" clId="{765EF0FB-4BAB-4908-BB22-E55B0B34FD64}" dt="2021-09-27T16:11:38.359" v="542"/>
        <pc:sldMkLst>
          <pc:docMk/>
          <pc:sldMk cId="1907729459" sldId="317"/>
        </pc:sldMkLst>
        <pc:spChg chg="add del mod">
          <ac:chgData name="Dr Jen Baker" userId="9f923cbf52d34f3b" providerId="LiveId" clId="{765EF0FB-4BAB-4908-BB22-E55B0B34FD64}" dt="2021-09-27T16:06:45.349" v="529" actId="478"/>
          <ac:spMkLst>
            <pc:docMk/>
            <pc:sldMk cId="1907729459" sldId="317"/>
            <ac:spMk id="2" creationId="{5ADF5BE9-59C2-4F4B-A5D9-DB42668B6B58}"/>
          </ac:spMkLst>
        </pc:spChg>
        <pc:spChg chg="add mod">
          <ac:chgData name="Dr Jen Baker" userId="9f923cbf52d34f3b" providerId="LiveId" clId="{765EF0FB-4BAB-4908-BB22-E55B0B34FD64}" dt="2021-09-27T16:06:39.968" v="527" actId="404"/>
          <ac:spMkLst>
            <pc:docMk/>
            <pc:sldMk cId="1907729459" sldId="317"/>
            <ac:spMk id="17" creationId="{EF1DF33B-13B9-4235-A38D-F0837DAE87DB}"/>
          </ac:spMkLst>
        </pc:spChg>
        <pc:spChg chg="add del mod">
          <ac:chgData name="Dr Jen Baker" userId="9f923cbf52d34f3b" providerId="LiveId" clId="{765EF0FB-4BAB-4908-BB22-E55B0B34FD64}" dt="2021-09-27T16:11:38.359" v="542"/>
          <ac:spMkLst>
            <pc:docMk/>
            <pc:sldMk cId="1907729459" sldId="317"/>
            <ac:spMk id="18" creationId="{E13905C2-345D-4E74-81F1-764B75F1EAD9}"/>
          </ac:spMkLst>
        </pc:spChg>
        <pc:graphicFrameChg chg="mod modGraphic">
          <ac:chgData name="Dr Jen Baker" userId="9f923cbf52d34f3b" providerId="LiveId" clId="{765EF0FB-4BAB-4908-BB22-E55B0B34FD64}" dt="2021-09-27T16:09:14.406" v="534"/>
          <ac:graphicFrameMkLst>
            <pc:docMk/>
            <pc:sldMk cId="1907729459" sldId="317"/>
            <ac:graphicFrameMk id="5" creationId="{AD2E03D4-774F-4974-B8BB-662C93A19C54}"/>
          </ac:graphicFrameMkLst>
        </pc:graphicFrameChg>
        <pc:picChg chg="mod">
          <ac:chgData name="Dr Jen Baker" userId="9f923cbf52d34f3b" providerId="LiveId" clId="{765EF0FB-4BAB-4908-BB22-E55B0B34FD64}" dt="2021-09-27T16:02:34.500" v="440" actId="1076"/>
          <ac:picMkLst>
            <pc:docMk/>
            <pc:sldMk cId="1907729459" sldId="317"/>
            <ac:picMk id="9" creationId="{23C7A694-D964-4342-9DE6-0B02BBA768A5}"/>
          </ac:picMkLst>
        </pc:picChg>
        <pc:picChg chg="mod">
          <ac:chgData name="Dr Jen Baker" userId="9f923cbf52d34f3b" providerId="LiveId" clId="{765EF0FB-4BAB-4908-BB22-E55B0B34FD64}" dt="2021-09-27T16:05:24.390" v="468" actId="1076"/>
          <ac:picMkLst>
            <pc:docMk/>
            <pc:sldMk cId="1907729459" sldId="317"/>
            <ac:picMk id="13" creationId="{BB496CBA-D4D4-4AFB-A838-C9DDF836054D}"/>
          </ac:picMkLst>
        </pc:picChg>
        <pc:picChg chg="add mod">
          <ac:chgData name="Dr Jen Baker" userId="9f923cbf52d34f3b" providerId="LiveId" clId="{765EF0FB-4BAB-4908-BB22-E55B0B34FD64}" dt="2021-09-27T16:02:38.243" v="442" actId="1076"/>
          <ac:picMkLst>
            <pc:docMk/>
            <pc:sldMk cId="1907729459" sldId="317"/>
            <ac:picMk id="14" creationId="{CDB6B2DB-2AE0-41CE-85CB-0BD059DBDB57}"/>
          </ac:picMkLst>
        </pc:picChg>
        <pc:picChg chg="del">
          <ac:chgData name="Dr Jen Baker" userId="9f923cbf52d34f3b" providerId="LiveId" clId="{765EF0FB-4BAB-4908-BB22-E55B0B34FD64}" dt="2021-09-02T15:11:34.912" v="67" actId="478"/>
          <ac:picMkLst>
            <pc:docMk/>
            <pc:sldMk cId="1907729459" sldId="317"/>
            <ac:picMk id="15" creationId="{2EDFF7F7-5404-4F86-ADB3-DBA5C2E9D3B5}"/>
          </ac:picMkLst>
        </pc:picChg>
        <pc:picChg chg="add mod">
          <ac:chgData name="Dr Jen Baker" userId="9f923cbf52d34f3b" providerId="LiveId" clId="{765EF0FB-4BAB-4908-BB22-E55B0B34FD64}" dt="2021-09-27T16:02:36.715" v="441" actId="1076"/>
          <ac:picMkLst>
            <pc:docMk/>
            <pc:sldMk cId="1907729459" sldId="317"/>
            <ac:picMk id="15" creationId="{D5FB3FB7-063C-4FDF-A86E-C219BD5A1164}"/>
          </ac:picMkLst>
        </pc:picChg>
        <pc:picChg chg="add del mod">
          <ac:chgData name="Dr Jen Baker" userId="9f923cbf52d34f3b" providerId="LiveId" clId="{765EF0FB-4BAB-4908-BB22-E55B0B34FD64}" dt="2021-09-27T16:06:46.543" v="530" actId="478"/>
          <ac:picMkLst>
            <pc:docMk/>
            <pc:sldMk cId="1907729459" sldId="317"/>
            <ac:picMk id="16" creationId="{C5DB34DA-3F69-45B0-8085-3774C54FB985}"/>
          </ac:picMkLst>
        </pc:picChg>
        <pc:picChg chg="del">
          <ac:chgData name="Dr Jen Baker" userId="9f923cbf52d34f3b" providerId="LiveId" clId="{765EF0FB-4BAB-4908-BB22-E55B0B34FD64}" dt="2021-09-02T15:11:35.592" v="68" actId="478"/>
          <ac:picMkLst>
            <pc:docMk/>
            <pc:sldMk cId="1907729459" sldId="317"/>
            <ac:picMk id="17" creationId="{A3263CB4-FE57-43CE-8A2B-641991616D37}"/>
          </ac:picMkLst>
        </pc:picChg>
        <pc:picChg chg="del">
          <ac:chgData name="Dr Jen Baker" userId="9f923cbf52d34f3b" providerId="LiveId" clId="{765EF0FB-4BAB-4908-BB22-E55B0B34FD64}" dt="2021-09-02T15:11:36.077" v="69" actId="478"/>
          <ac:picMkLst>
            <pc:docMk/>
            <pc:sldMk cId="1907729459" sldId="317"/>
            <ac:picMk id="19" creationId="{030A7B3C-1741-442E-AF52-B4F6E6A7C726}"/>
          </ac:picMkLst>
        </pc:picChg>
        <pc:picChg chg="del">
          <ac:chgData name="Dr Jen Baker" userId="9f923cbf52d34f3b" providerId="LiveId" clId="{765EF0FB-4BAB-4908-BB22-E55B0B34FD64}" dt="2021-09-02T15:11:36.932" v="70" actId="478"/>
          <ac:picMkLst>
            <pc:docMk/>
            <pc:sldMk cId="1907729459" sldId="317"/>
            <ac:picMk id="21" creationId="{3F4E7268-A7E1-472A-BC15-1AE6AE00D154}"/>
          </ac:picMkLst>
        </pc:picChg>
        <pc:picChg chg="del">
          <ac:chgData name="Dr Jen Baker" userId="9f923cbf52d34f3b" providerId="LiveId" clId="{765EF0FB-4BAB-4908-BB22-E55B0B34FD64}" dt="2021-09-02T15:11:37.568" v="71" actId="478"/>
          <ac:picMkLst>
            <pc:docMk/>
            <pc:sldMk cId="1907729459" sldId="317"/>
            <ac:picMk id="23" creationId="{2A16755C-32B6-42BA-A77D-CA4E48230B1E}"/>
          </ac:picMkLst>
        </pc:picChg>
        <pc:picChg chg="del">
          <ac:chgData name="Dr Jen Baker" userId="9f923cbf52d34f3b" providerId="LiveId" clId="{765EF0FB-4BAB-4908-BB22-E55B0B34FD64}" dt="2021-09-02T15:11:47.110" v="92" actId="478"/>
          <ac:picMkLst>
            <pc:docMk/>
            <pc:sldMk cId="1907729459" sldId="317"/>
            <ac:picMk id="25" creationId="{E902734B-2D70-47BF-96AA-6E75C2C1410B}"/>
          </ac:picMkLst>
        </pc:picChg>
        <pc:picChg chg="del">
          <ac:chgData name="Dr Jen Baker" userId="9f923cbf52d34f3b" providerId="LiveId" clId="{765EF0FB-4BAB-4908-BB22-E55B0B34FD64}" dt="2021-09-02T15:11:47.563" v="93" actId="478"/>
          <ac:picMkLst>
            <pc:docMk/>
            <pc:sldMk cId="1907729459" sldId="317"/>
            <ac:picMk id="27" creationId="{C818BFC7-E7C5-4DDA-A549-9803F15903E1}"/>
          </ac:picMkLst>
        </pc:picChg>
        <pc:picChg chg="del">
          <ac:chgData name="Dr Jen Baker" userId="9f923cbf52d34f3b" providerId="LiveId" clId="{765EF0FB-4BAB-4908-BB22-E55B0B34FD64}" dt="2021-09-02T15:11:48.095" v="94" actId="478"/>
          <ac:picMkLst>
            <pc:docMk/>
            <pc:sldMk cId="1907729459" sldId="317"/>
            <ac:picMk id="29" creationId="{39BD8BB6-B475-49B7-A1C2-A11DCB869CAE}"/>
          </ac:picMkLst>
        </pc:picChg>
        <pc:picChg chg="mod">
          <ac:chgData name="Dr Jen Baker" userId="9f923cbf52d34f3b" providerId="LiveId" clId="{765EF0FB-4BAB-4908-BB22-E55B0B34FD64}" dt="2021-09-27T16:06:11.471" v="488" actId="1076"/>
          <ac:picMkLst>
            <pc:docMk/>
            <pc:sldMk cId="1907729459" sldId="317"/>
            <ac:picMk id="31" creationId="{FFDA0FB0-408F-4838-8B68-653FC9E5517D}"/>
          </ac:picMkLst>
        </pc:picChg>
        <pc:picChg chg="mod">
          <ac:chgData name="Dr Jen Baker" userId="9f923cbf52d34f3b" providerId="LiveId" clId="{765EF0FB-4BAB-4908-BB22-E55B0B34FD64}" dt="2021-09-27T16:09:16.170" v="535" actId="1076"/>
          <ac:picMkLst>
            <pc:docMk/>
            <pc:sldMk cId="1907729459" sldId="317"/>
            <ac:picMk id="33" creationId="{2AF2A152-4BBF-4CBA-8B88-319A2158300F}"/>
          </ac:picMkLst>
        </pc:picChg>
        <pc:picChg chg="mod">
          <ac:chgData name="Dr Jen Baker" userId="9f923cbf52d34f3b" providerId="LiveId" clId="{765EF0FB-4BAB-4908-BB22-E55B0B34FD64}" dt="2021-09-27T16:09:18.265" v="536" actId="1076"/>
          <ac:picMkLst>
            <pc:docMk/>
            <pc:sldMk cId="1907729459" sldId="317"/>
            <ac:picMk id="35" creationId="{045DF1AB-34A6-424F-B412-3D73ED743DE9}"/>
          </ac:picMkLst>
        </pc:picChg>
        <pc:picChg chg="mod">
          <ac:chgData name="Dr Jen Baker" userId="9f923cbf52d34f3b" providerId="LiveId" clId="{765EF0FB-4BAB-4908-BB22-E55B0B34FD64}" dt="2021-09-27T16:02:39.659" v="443" actId="1076"/>
          <ac:picMkLst>
            <pc:docMk/>
            <pc:sldMk cId="1907729459" sldId="317"/>
            <ac:picMk id="37" creationId="{20CFF3AE-644E-461A-8744-4AE363F5476C}"/>
          </ac:picMkLst>
        </pc:picChg>
        <pc:picChg chg="del">
          <ac:chgData name="Dr Jen Baker" userId="9f923cbf52d34f3b" providerId="LiveId" clId="{765EF0FB-4BAB-4908-BB22-E55B0B34FD64}" dt="2021-09-02T15:11:48.704" v="95" actId="478"/>
          <ac:picMkLst>
            <pc:docMk/>
            <pc:sldMk cId="1907729459" sldId="317"/>
            <ac:picMk id="39" creationId="{3FC6035E-2D9C-4B3C-A023-7F0DA5671614}"/>
          </ac:picMkLst>
        </pc:picChg>
        <pc:picChg chg="mod">
          <ac:chgData name="Dr Jen Baker" userId="9f923cbf52d34f3b" providerId="LiveId" clId="{765EF0FB-4BAB-4908-BB22-E55B0B34FD64}" dt="2021-09-27T16:09:20.845" v="537" actId="1076"/>
          <ac:picMkLst>
            <pc:docMk/>
            <pc:sldMk cId="1907729459" sldId="317"/>
            <ac:picMk id="41" creationId="{3E39C2E1-F27A-4B26-8D74-3A0EB8B1CFEE}"/>
          </ac:picMkLst>
        </pc:picChg>
        <pc:picChg chg="del mod">
          <ac:chgData name="Dr Jen Baker" userId="9f923cbf52d34f3b" providerId="LiveId" clId="{765EF0FB-4BAB-4908-BB22-E55B0B34FD64}" dt="2021-09-27T15:59:41.314" v="390" actId="478"/>
          <ac:picMkLst>
            <pc:docMk/>
            <pc:sldMk cId="1907729459" sldId="317"/>
            <ac:picMk id="45" creationId="{4BDDDF47-67B9-4838-9744-32189A14FEE3}"/>
          </ac:picMkLst>
        </pc:picChg>
      </pc:sldChg>
      <pc:sldChg chg="del">
        <pc:chgData name="Dr Jen Baker" userId="9f923cbf52d34f3b" providerId="LiveId" clId="{765EF0FB-4BAB-4908-BB22-E55B0B34FD64}" dt="2021-09-02T15:12:00.222" v="99" actId="47"/>
        <pc:sldMkLst>
          <pc:docMk/>
          <pc:sldMk cId="56206993" sldId="318"/>
        </pc:sldMkLst>
      </pc:sldChg>
      <pc:sldChg chg="del">
        <pc:chgData name="Dr Jen Baker" userId="9f923cbf52d34f3b" providerId="LiveId" clId="{765EF0FB-4BAB-4908-BB22-E55B0B34FD64}" dt="2021-09-02T15:11:58" v="98" actId="47"/>
        <pc:sldMkLst>
          <pc:docMk/>
          <pc:sldMk cId="1550362847" sldId="319"/>
        </pc:sldMkLst>
      </pc:sldChg>
      <pc:sldChg chg="add del">
        <pc:chgData name="Dr Jen Baker" userId="9f923cbf52d34f3b" providerId="LiveId" clId="{765EF0FB-4BAB-4908-BB22-E55B0B34FD64}" dt="2021-09-27T16:17:26.204" v="1077"/>
        <pc:sldMkLst>
          <pc:docMk/>
          <pc:sldMk cId="3959766761" sldId="321"/>
        </pc:sldMkLst>
      </pc:sldChg>
      <pc:sldChg chg="add">
        <pc:chgData name="Dr Jen Baker" userId="9f923cbf52d34f3b" providerId="LiveId" clId="{765EF0FB-4BAB-4908-BB22-E55B0B34FD64}" dt="2021-09-27T16:18:26.803" v="1088"/>
        <pc:sldMkLst>
          <pc:docMk/>
          <pc:sldMk cId="464583878" sldId="323"/>
        </pc:sldMkLst>
      </pc:sldChg>
      <pc:sldChg chg="add">
        <pc:chgData name="Dr Jen Baker" userId="9f923cbf52d34f3b" providerId="LiveId" clId="{765EF0FB-4BAB-4908-BB22-E55B0B34FD64}" dt="2021-09-27T16:22:04.856" v="1185"/>
        <pc:sldMkLst>
          <pc:docMk/>
          <pc:sldMk cId="3802687133" sldId="325"/>
        </pc:sldMkLst>
      </pc:sldChg>
      <pc:sldChg chg="add">
        <pc:chgData name="Dr Jen Baker" userId="9f923cbf52d34f3b" providerId="LiveId" clId="{765EF0FB-4BAB-4908-BB22-E55B0B34FD64}" dt="2021-09-27T16:20:07.881" v="1096"/>
        <pc:sldMkLst>
          <pc:docMk/>
          <pc:sldMk cId="1097064668" sldId="326"/>
        </pc:sldMkLst>
      </pc:sldChg>
      <pc:sldChg chg="add">
        <pc:chgData name="Dr Jen Baker" userId="9f923cbf52d34f3b" providerId="LiveId" clId="{765EF0FB-4BAB-4908-BB22-E55B0B34FD64}" dt="2021-09-27T16:20:13.667" v="1097"/>
        <pc:sldMkLst>
          <pc:docMk/>
          <pc:sldMk cId="2202495028" sldId="327"/>
        </pc:sldMkLst>
      </pc:sldChg>
      <pc:sldChg chg="modSp add mod">
        <pc:chgData name="Dr Jen Baker" userId="9f923cbf52d34f3b" providerId="LiveId" clId="{765EF0FB-4BAB-4908-BB22-E55B0B34FD64}" dt="2021-09-27T16:21:56.961" v="1184" actId="1076"/>
        <pc:sldMkLst>
          <pc:docMk/>
          <pc:sldMk cId="2479820962" sldId="329"/>
        </pc:sldMkLst>
        <pc:spChg chg="mod">
          <ac:chgData name="Dr Jen Baker" userId="9f923cbf52d34f3b" providerId="LiveId" clId="{765EF0FB-4BAB-4908-BB22-E55B0B34FD64}" dt="2021-09-27T16:21:56.961" v="1184" actId="1076"/>
          <ac:spMkLst>
            <pc:docMk/>
            <pc:sldMk cId="2479820962" sldId="329"/>
            <ac:spMk id="4" creationId="{B2DEE78C-7790-464F-9EB4-31BB8F043D11}"/>
          </ac:spMkLst>
        </pc:spChg>
      </pc:sldChg>
      <pc:sldChg chg="add">
        <pc:chgData name="Dr Jen Baker" userId="9f923cbf52d34f3b" providerId="LiveId" clId="{765EF0FB-4BAB-4908-BB22-E55B0B34FD64}" dt="2021-09-27T16:19:57.836" v="1095"/>
        <pc:sldMkLst>
          <pc:docMk/>
          <pc:sldMk cId="1390118523" sldId="331"/>
        </pc:sldMkLst>
      </pc:sldChg>
      <pc:sldChg chg="add">
        <pc:chgData name="Dr Jen Baker" userId="9f923cbf52d34f3b" providerId="LiveId" clId="{765EF0FB-4BAB-4908-BB22-E55B0B34FD64}" dt="2021-09-27T16:22:10.362" v="1186"/>
        <pc:sldMkLst>
          <pc:docMk/>
          <pc:sldMk cId="3158409923" sldId="332"/>
        </pc:sldMkLst>
      </pc:sldChg>
      <pc:sldChg chg="add">
        <pc:chgData name="Dr Jen Baker" userId="9f923cbf52d34f3b" providerId="LiveId" clId="{765EF0FB-4BAB-4908-BB22-E55B0B34FD64}" dt="2021-09-27T16:22:15.218" v="1187"/>
        <pc:sldMkLst>
          <pc:docMk/>
          <pc:sldMk cId="2864318960" sldId="333"/>
        </pc:sldMkLst>
      </pc:sldChg>
      <pc:sldChg chg="add">
        <pc:chgData name="Dr Jen Baker" userId="9f923cbf52d34f3b" providerId="LiveId" clId="{765EF0FB-4BAB-4908-BB22-E55B0B34FD64}" dt="2021-09-27T16:22:29.724" v="1188"/>
        <pc:sldMkLst>
          <pc:docMk/>
          <pc:sldMk cId="1981845637" sldId="334"/>
        </pc:sldMkLst>
      </pc:sldChg>
      <pc:sldChg chg="delSp add setBg delDesignElem">
        <pc:chgData name="Dr Jen Baker" userId="9f923cbf52d34f3b" providerId="LiveId" clId="{765EF0FB-4BAB-4908-BB22-E55B0B34FD64}" dt="2021-09-27T16:17:31.436" v="1079"/>
        <pc:sldMkLst>
          <pc:docMk/>
          <pc:sldMk cId="770233904" sldId="335"/>
        </pc:sldMkLst>
        <pc:spChg chg="del">
          <ac:chgData name="Dr Jen Baker" userId="9f923cbf52d34f3b" providerId="LiveId" clId="{765EF0FB-4BAB-4908-BB22-E55B0B34FD64}" dt="2021-09-27T16:17:31.436" v="1079"/>
          <ac:spMkLst>
            <pc:docMk/>
            <pc:sldMk cId="770233904" sldId="335"/>
            <ac:spMk id="16" creationId="{42A4FC2C-047E-45A5-965D-8E1E3BF09BC6}"/>
          </ac:spMkLst>
        </pc:spChg>
      </pc:sldChg>
      <pc:sldChg chg="delSp add setBg delDesignElem">
        <pc:chgData name="Dr Jen Baker" userId="9f923cbf52d34f3b" providerId="LiveId" clId="{765EF0FB-4BAB-4908-BB22-E55B0B34FD64}" dt="2021-09-27T16:17:37.176" v="1081"/>
        <pc:sldMkLst>
          <pc:docMk/>
          <pc:sldMk cId="2165245726" sldId="337"/>
        </pc:sldMkLst>
        <pc:spChg chg="del">
          <ac:chgData name="Dr Jen Baker" userId="9f923cbf52d34f3b" providerId="LiveId" clId="{765EF0FB-4BAB-4908-BB22-E55B0B34FD64}" dt="2021-09-27T16:17:37.176" v="1081"/>
          <ac:spMkLst>
            <pc:docMk/>
            <pc:sldMk cId="2165245726" sldId="337"/>
            <ac:spMk id="7" creationId="{42A4FC2C-047E-45A5-965D-8E1E3BF09BC6}"/>
          </ac:spMkLst>
        </pc:spChg>
      </pc:sldChg>
      <pc:sldChg chg="delSp add setBg delDesignElem">
        <pc:chgData name="Dr Jen Baker" userId="9f923cbf52d34f3b" providerId="LiveId" clId="{765EF0FB-4BAB-4908-BB22-E55B0B34FD64}" dt="2021-09-27T16:17:41.997" v="1083"/>
        <pc:sldMkLst>
          <pc:docMk/>
          <pc:sldMk cId="2535417646" sldId="338"/>
        </pc:sldMkLst>
        <pc:spChg chg="del">
          <ac:chgData name="Dr Jen Baker" userId="9f923cbf52d34f3b" providerId="LiveId" clId="{765EF0FB-4BAB-4908-BB22-E55B0B34FD64}" dt="2021-09-27T16:17:41.997" v="1083"/>
          <ac:spMkLst>
            <pc:docMk/>
            <pc:sldMk cId="2535417646" sldId="338"/>
            <ac:spMk id="4" creationId="{42A4FC2C-047E-45A5-965D-8E1E3BF09BC6}"/>
          </ac:spMkLst>
        </pc:spChg>
      </pc:sldChg>
      <pc:sldChg chg="delSp add del setBg delDesignElem">
        <pc:chgData name="Dr Jen Baker" userId="9f923cbf52d34f3b" providerId="LiveId" clId="{765EF0FB-4BAB-4908-BB22-E55B0B34FD64}" dt="2021-09-27T16:18:15.636" v="1086" actId="47"/>
        <pc:sldMkLst>
          <pc:docMk/>
          <pc:sldMk cId="3628222122" sldId="339"/>
        </pc:sldMkLst>
        <pc:spChg chg="del">
          <ac:chgData name="Dr Jen Baker" userId="9f923cbf52d34f3b" providerId="LiveId" clId="{765EF0FB-4BAB-4908-BB22-E55B0B34FD64}" dt="2021-09-27T16:18:12.852" v="1085"/>
          <ac:spMkLst>
            <pc:docMk/>
            <pc:sldMk cId="3628222122" sldId="339"/>
            <ac:spMk id="4" creationId="{42A4FC2C-047E-45A5-965D-8E1E3BF09BC6}"/>
          </ac:spMkLst>
        </pc:spChg>
      </pc:sldChg>
      <pc:sldChg chg="modSp add mod setBg">
        <pc:chgData name="Dr Jen Baker" userId="9f923cbf52d34f3b" providerId="LiveId" clId="{765EF0FB-4BAB-4908-BB22-E55B0B34FD64}" dt="2021-09-27T16:20:35.041" v="1113" actId="20577"/>
        <pc:sldMkLst>
          <pc:docMk/>
          <pc:sldMk cId="1500038608" sldId="347"/>
        </pc:sldMkLst>
        <pc:spChg chg="mod">
          <ac:chgData name="Dr Jen Baker" userId="9f923cbf52d34f3b" providerId="LiveId" clId="{765EF0FB-4BAB-4908-BB22-E55B0B34FD64}" dt="2021-09-27T16:20:35.041" v="1113" actId="20577"/>
          <ac:spMkLst>
            <pc:docMk/>
            <pc:sldMk cId="1500038608" sldId="347"/>
            <ac:spMk id="3" creationId="{E8D0DFB6-1152-4672-B6EF-ED351A4FDCEE}"/>
          </ac:spMkLst>
        </pc:spChg>
      </pc:sldChg>
      <pc:sldChg chg="modSp add mod">
        <pc:chgData name="Dr Jen Baker" userId="9f923cbf52d34f3b" providerId="LiveId" clId="{765EF0FB-4BAB-4908-BB22-E55B0B34FD64}" dt="2021-09-27T16:21:32.189" v="1182" actId="14100"/>
        <pc:sldMkLst>
          <pc:docMk/>
          <pc:sldMk cId="1712431000" sldId="349"/>
        </pc:sldMkLst>
        <pc:spChg chg="mod">
          <ac:chgData name="Dr Jen Baker" userId="9f923cbf52d34f3b" providerId="LiveId" clId="{765EF0FB-4BAB-4908-BB22-E55B0B34FD64}" dt="2021-09-27T16:21:32.189" v="1182" actId="14100"/>
          <ac:spMkLst>
            <pc:docMk/>
            <pc:sldMk cId="1712431000" sldId="349"/>
            <ac:spMk id="4" creationId="{E868A817-F0E2-4A4E-BE84-83B38D072CBB}"/>
          </ac:spMkLst>
        </pc:spChg>
      </pc:sldChg>
      <pc:sldChg chg="addSp delSp modSp add del mod">
        <pc:chgData name="Dr Jen Baker" userId="9f923cbf52d34f3b" providerId="LiveId" clId="{765EF0FB-4BAB-4908-BB22-E55B0B34FD64}" dt="2021-09-27T16:36:58.985" v="1573" actId="47"/>
        <pc:sldMkLst>
          <pc:docMk/>
          <pc:sldMk cId="2948546242" sldId="350"/>
        </pc:sldMkLst>
        <pc:spChg chg="mod">
          <ac:chgData name="Dr Jen Baker" userId="9f923cbf52d34f3b" providerId="LiveId" clId="{765EF0FB-4BAB-4908-BB22-E55B0B34FD64}" dt="2021-09-27T16:29:25.422" v="1442" actId="20577"/>
          <ac:spMkLst>
            <pc:docMk/>
            <pc:sldMk cId="2948546242" sldId="350"/>
            <ac:spMk id="2" creationId="{129BB431-5AD2-4592-B5CE-97C8BD0E9623}"/>
          </ac:spMkLst>
        </pc:spChg>
        <pc:spChg chg="mod">
          <ac:chgData name="Dr Jen Baker" userId="9f923cbf52d34f3b" providerId="LiveId" clId="{765EF0FB-4BAB-4908-BB22-E55B0B34FD64}" dt="2021-09-27T16:31:01.819" v="1460" actId="1076"/>
          <ac:spMkLst>
            <pc:docMk/>
            <pc:sldMk cId="2948546242" sldId="350"/>
            <ac:spMk id="3" creationId="{535EE714-0831-47C9-8B61-9B9EA56B3BA9}"/>
          </ac:spMkLst>
        </pc:spChg>
        <pc:spChg chg="mod">
          <ac:chgData name="Dr Jen Baker" userId="9f923cbf52d34f3b" providerId="LiveId" clId="{765EF0FB-4BAB-4908-BB22-E55B0B34FD64}" dt="2021-09-27T16:30:55.972" v="1459" actId="1076"/>
          <ac:spMkLst>
            <pc:docMk/>
            <pc:sldMk cId="2948546242" sldId="350"/>
            <ac:spMk id="4" creationId="{CB2A1B12-7F93-4293-9B03-549457DE844A}"/>
          </ac:spMkLst>
        </pc:spChg>
        <pc:spChg chg="mod">
          <ac:chgData name="Dr Jen Baker" userId="9f923cbf52d34f3b" providerId="LiveId" clId="{765EF0FB-4BAB-4908-BB22-E55B0B34FD64}" dt="2021-09-27T16:30:47.237" v="1458" actId="1076"/>
          <ac:spMkLst>
            <pc:docMk/>
            <pc:sldMk cId="2948546242" sldId="350"/>
            <ac:spMk id="6" creationId="{767E3C5B-BD46-4703-B6D8-CC1DB4B92C31}"/>
          </ac:spMkLst>
        </pc:spChg>
        <pc:spChg chg="mod">
          <ac:chgData name="Dr Jen Baker" userId="9f923cbf52d34f3b" providerId="LiveId" clId="{765EF0FB-4BAB-4908-BB22-E55B0B34FD64}" dt="2021-09-27T16:30:40.462" v="1456" actId="1076"/>
          <ac:spMkLst>
            <pc:docMk/>
            <pc:sldMk cId="2948546242" sldId="350"/>
            <ac:spMk id="7" creationId="{85FA5A3F-EF89-4CAF-A21F-B2E4058C098E}"/>
          </ac:spMkLst>
        </pc:spChg>
        <pc:spChg chg="mod">
          <ac:chgData name="Dr Jen Baker" userId="9f923cbf52d34f3b" providerId="LiveId" clId="{765EF0FB-4BAB-4908-BB22-E55B0B34FD64}" dt="2021-09-27T16:23:39.248" v="1272" actId="1076"/>
          <ac:spMkLst>
            <pc:docMk/>
            <pc:sldMk cId="2948546242" sldId="350"/>
            <ac:spMk id="8" creationId="{DBCE33AC-A2CA-4EEE-982D-EB097E7FF290}"/>
          </ac:spMkLst>
        </pc:spChg>
        <pc:spChg chg="mod">
          <ac:chgData name="Dr Jen Baker" userId="9f923cbf52d34f3b" providerId="LiveId" clId="{765EF0FB-4BAB-4908-BB22-E55B0B34FD64}" dt="2021-09-27T16:31:51.483" v="1519" actId="20577"/>
          <ac:spMkLst>
            <pc:docMk/>
            <pc:sldMk cId="2948546242" sldId="350"/>
            <ac:spMk id="9" creationId="{DC6B3CEC-663F-4820-A5B2-3E1B1DFCFBD0}"/>
          </ac:spMkLst>
        </pc:spChg>
        <pc:spChg chg="mod">
          <ac:chgData name="Dr Jen Baker" userId="9f923cbf52d34f3b" providerId="LiveId" clId="{765EF0FB-4BAB-4908-BB22-E55B0B34FD64}" dt="2021-09-27T16:30:44.205" v="1457" actId="20577"/>
          <ac:spMkLst>
            <pc:docMk/>
            <pc:sldMk cId="2948546242" sldId="350"/>
            <ac:spMk id="10" creationId="{117C0F4A-875C-4388-AD75-3BCACE0C32AF}"/>
          </ac:spMkLst>
        </pc:spChg>
        <pc:spChg chg="mod">
          <ac:chgData name="Dr Jen Baker" userId="9f923cbf52d34f3b" providerId="LiveId" clId="{765EF0FB-4BAB-4908-BB22-E55B0B34FD64}" dt="2021-09-27T16:30:19.601" v="1449" actId="1076"/>
          <ac:spMkLst>
            <pc:docMk/>
            <pc:sldMk cId="2948546242" sldId="350"/>
            <ac:spMk id="11" creationId="{BC6BBB49-310F-41B0-A95F-F7349D3990E2}"/>
          </ac:spMkLst>
        </pc:spChg>
        <pc:spChg chg="add mod">
          <ac:chgData name="Dr Jen Baker" userId="9f923cbf52d34f3b" providerId="LiveId" clId="{765EF0FB-4BAB-4908-BB22-E55B0B34FD64}" dt="2021-09-27T16:32:00.980" v="1523" actId="14100"/>
          <ac:spMkLst>
            <pc:docMk/>
            <pc:sldMk cId="2948546242" sldId="350"/>
            <ac:spMk id="12" creationId="{EB64444A-CE79-48EA-9ABB-F0830D419D9A}"/>
          </ac:spMkLst>
        </pc:spChg>
        <pc:spChg chg="add del mod">
          <ac:chgData name="Dr Jen Baker" userId="9f923cbf52d34f3b" providerId="LiveId" clId="{765EF0FB-4BAB-4908-BB22-E55B0B34FD64}" dt="2021-09-27T16:25:39.353" v="1324" actId="478"/>
          <ac:spMkLst>
            <pc:docMk/>
            <pc:sldMk cId="2948546242" sldId="350"/>
            <ac:spMk id="13" creationId="{585BA767-272A-444B-B2C8-42F9B6950A04}"/>
          </ac:spMkLst>
        </pc:spChg>
        <pc:spChg chg="add mod">
          <ac:chgData name="Dr Jen Baker" userId="9f923cbf52d34f3b" providerId="LiveId" clId="{765EF0FB-4BAB-4908-BB22-E55B0B34FD64}" dt="2021-09-27T16:31:58.946" v="1522" actId="113"/>
          <ac:spMkLst>
            <pc:docMk/>
            <pc:sldMk cId="2948546242" sldId="350"/>
            <ac:spMk id="17" creationId="{25D5F94C-8AFB-40F2-87D4-DE10073E8E29}"/>
          </ac:spMkLst>
        </pc:spChg>
        <pc:spChg chg="add del mod">
          <ac:chgData name="Dr Jen Baker" userId="9f923cbf52d34f3b" providerId="LiveId" clId="{765EF0FB-4BAB-4908-BB22-E55B0B34FD64}" dt="2021-09-27T16:28:30.188" v="1419" actId="478"/>
          <ac:spMkLst>
            <pc:docMk/>
            <pc:sldMk cId="2948546242" sldId="350"/>
            <ac:spMk id="18" creationId="{76C9FAAC-610C-4EDB-8B7A-9012B6D10E29}"/>
          </ac:spMkLst>
        </pc:spChg>
        <pc:cxnChg chg="add del mod">
          <ac:chgData name="Dr Jen Baker" userId="9f923cbf52d34f3b" providerId="LiveId" clId="{765EF0FB-4BAB-4908-BB22-E55B0B34FD64}" dt="2021-09-27T16:28:04.047" v="1411" actId="478"/>
          <ac:cxnSpMkLst>
            <pc:docMk/>
            <pc:sldMk cId="2948546242" sldId="350"/>
            <ac:cxnSpMk id="14" creationId="{FE9BB9AE-9AC2-4A65-8416-E933F95F9084}"/>
          </ac:cxnSpMkLst>
        </pc:cxnChg>
        <pc:cxnChg chg="add del mod">
          <ac:chgData name="Dr Jen Baker" userId="9f923cbf52d34f3b" providerId="LiveId" clId="{765EF0FB-4BAB-4908-BB22-E55B0B34FD64}" dt="2021-09-27T16:30:30.062" v="1452" actId="478"/>
          <ac:cxnSpMkLst>
            <pc:docMk/>
            <pc:sldMk cId="2948546242" sldId="350"/>
            <ac:cxnSpMk id="15" creationId="{39EF0A19-F755-47AD-AEA0-C608F0D5DF58}"/>
          </ac:cxnSpMkLst>
        </pc:cxnChg>
      </pc:sldChg>
      <pc:sldChg chg="addSp delSp modSp new mod">
        <pc:chgData name="Dr Jen Baker" userId="9f923cbf52d34f3b" providerId="LiveId" clId="{765EF0FB-4BAB-4908-BB22-E55B0B34FD64}" dt="2021-09-27T16:37:57.850" v="1620" actId="1076"/>
        <pc:sldMkLst>
          <pc:docMk/>
          <pc:sldMk cId="1040307944" sldId="351"/>
        </pc:sldMkLst>
        <pc:spChg chg="add mod">
          <ac:chgData name="Dr Jen Baker" userId="9f923cbf52d34f3b" providerId="LiveId" clId="{765EF0FB-4BAB-4908-BB22-E55B0B34FD64}" dt="2021-09-27T16:37:44.164" v="1613" actId="1076"/>
          <ac:spMkLst>
            <pc:docMk/>
            <pc:sldMk cId="1040307944" sldId="351"/>
            <ac:spMk id="2" creationId="{6892D641-6FF3-487D-BC63-C795A486A3ED}"/>
          </ac:spMkLst>
        </pc:spChg>
        <pc:spChg chg="add del mod">
          <ac:chgData name="Dr Jen Baker" userId="9f923cbf52d34f3b" providerId="LiveId" clId="{765EF0FB-4BAB-4908-BB22-E55B0B34FD64}" dt="2021-09-27T16:32:26.206" v="1527"/>
          <ac:spMkLst>
            <pc:docMk/>
            <pc:sldMk cId="1040307944" sldId="351"/>
            <ac:spMk id="3" creationId="{3E825F69-AA39-4CCF-94C9-BF12BCAB56D1}"/>
          </ac:spMkLst>
        </pc:spChg>
        <pc:spChg chg="add mod">
          <ac:chgData name="Dr Jen Baker" userId="9f923cbf52d34f3b" providerId="LiveId" clId="{765EF0FB-4BAB-4908-BB22-E55B0B34FD64}" dt="2021-09-27T16:37:45.428" v="1614" actId="1076"/>
          <ac:spMkLst>
            <pc:docMk/>
            <pc:sldMk cId="1040307944" sldId="351"/>
            <ac:spMk id="4" creationId="{BFE29055-E993-43DA-881E-8E380EC5DF79}"/>
          </ac:spMkLst>
        </pc:spChg>
        <pc:spChg chg="add mod">
          <ac:chgData name="Dr Jen Baker" userId="9f923cbf52d34f3b" providerId="LiveId" clId="{765EF0FB-4BAB-4908-BB22-E55B0B34FD64}" dt="2021-09-27T16:32:35.824" v="1529"/>
          <ac:spMkLst>
            <pc:docMk/>
            <pc:sldMk cId="1040307944" sldId="351"/>
            <ac:spMk id="5" creationId="{E843EAF0-8CCB-4C70-A327-803447FBA979}"/>
          </ac:spMkLst>
        </pc:spChg>
        <pc:spChg chg="add mod">
          <ac:chgData name="Dr Jen Baker" userId="9f923cbf52d34f3b" providerId="LiveId" clId="{765EF0FB-4BAB-4908-BB22-E55B0B34FD64}" dt="2021-09-27T16:32:41.632" v="1530"/>
          <ac:spMkLst>
            <pc:docMk/>
            <pc:sldMk cId="1040307944" sldId="351"/>
            <ac:spMk id="6" creationId="{35855D01-274D-43D0-B3F6-2DD7A9E231E8}"/>
          </ac:spMkLst>
        </pc:spChg>
        <pc:spChg chg="add mod ord">
          <ac:chgData name="Dr Jen Baker" userId="9f923cbf52d34f3b" providerId="LiveId" clId="{765EF0FB-4BAB-4908-BB22-E55B0B34FD64}" dt="2021-09-27T16:37:51.233" v="1617" actId="1076"/>
          <ac:spMkLst>
            <pc:docMk/>
            <pc:sldMk cId="1040307944" sldId="351"/>
            <ac:spMk id="7" creationId="{61150D2D-08E9-440A-B4DC-5A91D20F1550}"/>
          </ac:spMkLst>
        </pc:spChg>
        <pc:spChg chg="add mod">
          <ac:chgData name="Dr Jen Baker" userId="9f923cbf52d34f3b" providerId="LiveId" clId="{765EF0FB-4BAB-4908-BB22-E55B0B34FD64}" dt="2021-09-27T16:37:49.174" v="1616" actId="1076"/>
          <ac:spMkLst>
            <pc:docMk/>
            <pc:sldMk cId="1040307944" sldId="351"/>
            <ac:spMk id="8" creationId="{00BE60D5-D3A9-4A23-BB19-A31DF9872E2F}"/>
          </ac:spMkLst>
        </pc:spChg>
        <pc:spChg chg="add mod ord">
          <ac:chgData name="Dr Jen Baker" userId="9f923cbf52d34f3b" providerId="LiveId" clId="{765EF0FB-4BAB-4908-BB22-E55B0B34FD64}" dt="2021-09-27T16:37:57.850" v="1620" actId="1076"/>
          <ac:spMkLst>
            <pc:docMk/>
            <pc:sldMk cId="1040307944" sldId="351"/>
            <ac:spMk id="9" creationId="{8963D43C-2F81-4F88-9521-15F08961947D}"/>
          </ac:spMkLst>
        </pc:spChg>
        <pc:spChg chg="add mod">
          <ac:chgData name="Dr Jen Baker" userId="9f923cbf52d34f3b" providerId="LiveId" clId="{765EF0FB-4BAB-4908-BB22-E55B0B34FD64}" dt="2021-09-27T16:37:56.065" v="1619" actId="1076"/>
          <ac:spMkLst>
            <pc:docMk/>
            <pc:sldMk cId="1040307944" sldId="351"/>
            <ac:spMk id="10" creationId="{A8B4937D-47D4-4B8E-959A-3F857C02FA7E}"/>
          </ac:spMkLst>
        </pc:spChg>
      </pc:sldChg>
      <pc:sldChg chg="new del">
        <pc:chgData name="Dr Jen Baker" userId="9f923cbf52d34f3b" providerId="LiveId" clId="{765EF0FB-4BAB-4908-BB22-E55B0B34FD64}" dt="2021-09-28T08:10:58.929" v="1716" actId="47"/>
        <pc:sldMkLst>
          <pc:docMk/>
          <pc:sldMk cId="2886148690" sldId="352"/>
        </pc:sldMkLst>
      </pc:sldChg>
      <pc:sldChg chg="addSp delSp modSp new mod">
        <pc:chgData name="Dr Jen Baker" userId="9f923cbf52d34f3b" providerId="LiveId" clId="{765EF0FB-4BAB-4908-BB22-E55B0B34FD64}" dt="2021-09-27T16:41:47.694" v="1645" actId="1076"/>
        <pc:sldMkLst>
          <pc:docMk/>
          <pc:sldMk cId="1003718490" sldId="353"/>
        </pc:sldMkLst>
        <pc:spChg chg="del">
          <ac:chgData name="Dr Jen Baker" userId="9f923cbf52d34f3b" providerId="LiveId" clId="{765EF0FB-4BAB-4908-BB22-E55B0B34FD64}" dt="2021-09-27T16:40:58.977" v="1631" actId="478"/>
          <ac:spMkLst>
            <pc:docMk/>
            <pc:sldMk cId="1003718490" sldId="353"/>
            <ac:spMk id="2" creationId="{681C7E53-2BE0-499F-A272-00AB9BB0F05B}"/>
          </ac:spMkLst>
        </pc:spChg>
        <pc:spChg chg="del">
          <ac:chgData name="Dr Jen Baker" userId="9f923cbf52d34f3b" providerId="LiveId" clId="{765EF0FB-4BAB-4908-BB22-E55B0B34FD64}" dt="2021-09-27T16:40:59.948" v="1632" actId="478"/>
          <ac:spMkLst>
            <pc:docMk/>
            <pc:sldMk cId="1003718490" sldId="353"/>
            <ac:spMk id="3" creationId="{D437DFF4-DF54-4E10-A990-0B7DFE1CD474}"/>
          </ac:spMkLst>
        </pc:spChg>
        <pc:spChg chg="del">
          <ac:chgData name="Dr Jen Baker" userId="9f923cbf52d34f3b" providerId="LiveId" clId="{765EF0FB-4BAB-4908-BB22-E55B0B34FD64}" dt="2021-09-27T16:40:45.032" v="1626" actId="478"/>
          <ac:spMkLst>
            <pc:docMk/>
            <pc:sldMk cId="1003718490" sldId="353"/>
            <ac:spMk id="4" creationId="{4B72A2F9-1A78-41B8-950D-9ABDED4CD3AA}"/>
          </ac:spMkLst>
        </pc:spChg>
        <pc:spChg chg="del">
          <ac:chgData name="Dr Jen Baker" userId="9f923cbf52d34f3b" providerId="LiveId" clId="{765EF0FB-4BAB-4908-BB22-E55B0B34FD64}" dt="2021-09-27T16:40:52.838" v="1628" actId="478"/>
          <ac:spMkLst>
            <pc:docMk/>
            <pc:sldMk cId="1003718490" sldId="353"/>
            <ac:spMk id="5" creationId="{B72F8E12-E285-4D84-BC56-42B0038FFE76}"/>
          </ac:spMkLst>
        </pc:spChg>
        <pc:spChg chg="add mod">
          <ac:chgData name="Dr Jen Baker" userId="9f923cbf52d34f3b" providerId="LiveId" clId="{765EF0FB-4BAB-4908-BB22-E55B0B34FD64}" dt="2021-09-27T16:41:47.694" v="1645" actId="1076"/>
          <ac:spMkLst>
            <pc:docMk/>
            <pc:sldMk cId="1003718490" sldId="353"/>
            <ac:spMk id="6" creationId="{39903A04-C3E3-4737-9E39-2D0CBB5B7EF0}"/>
          </ac:spMkLst>
        </pc:spChg>
        <pc:spChg chg="add mod">
          <ac:chgData name="Dr Jen Baker" userId="9f923cbf52d34f3b" providerId="LiveId" clId="{765EF0FB-4BAB-4908-BB22-E55B0B34FD64}" dt="2021-09-27T16:41:36.797" v="1641" actId="207"/>
          <ac:spMkLst>
            <pc:docMk/>
            <pc:sldMk cId="1003718490" sldId="353"/>
            <ac:spMk id="7" creationId="{3011D014-838B-4CC3-A3BA-F57F0E5F60CF}"/>
          </ac:spMkLst>
        </pc:spChg>
      </pc:sldChg>
      <pc:sldChg chg="addSp modSp add del">
        <pc:chgData name="Dr Jen Baker" userId="9f923cbf52d34f3b" providerId="LiveId" clId="{765EF0FB-4BAB-4908-BB22-E55B0B34FD64}" dt="2021-09-27T16:40:38.411" v="1624" actId="47"/>
        <pc:sldMkLst>
          <pc:docMk/>
          <pc:sldMk cId="4185263412" sldId="353"/>
        </pc:sldMkLst>
        <pc:spChg chg="add mod">
          <ac:chgData name="Dr Jen Baker" userId="9f923cbf52d34f3b" providerId="LiveId" clId="{765EF0FB-4BAB-4908-BB22-E55B0B34FD64}" dt="2021-09-27T16:40:34.136" v="1623"/>
          <ac:spMkLst>
            <pc:docMk/>
            <pc:sldMk cId="4185263412" sldId="353"/>
            <ac:spMk id="4" creationId="{D09FC7E4-99D5-4ECC-B295-C9B588134052}"/>
          </ac:spMkLst>
        </pc:spChg>
      </pc:sldChg>
      <pc:sldChg chg="add del">
        <pc:chgData name="Dr Jen Baker" userId="9f923cbf52d34f3b" providerId="LiveId" clId="{765EF0FB-4BAB-4908-BB22-E55B0B34FD64}" dt="2021-09-27T16:40:38.411" v="1624" actId="47"/>
        <pc:sldMkLst>
          <pc:docMk/>
          <pc:sldMk cId="1428706763" sldId="354"/>
        </pc:sldMkLst>
      </pc:sldChg>
      <pc:sldChg chg="addSp delSp modSp new mod">
        <pc:chgData name="Dr Jen Baker" userId="9f923cbf52d34f3b" providerId="LiveId" clId="{765EF0FB-4BAB-4908-BB22-E55B0B34FD64}" dt="2021-09-27T16:43:45.551" v="1686" actId="113"/>
        <pc:sldMkLst>
          <pc:docMk/>
          <pc:sldMk cId="2688778899" sldId="354"/>
        </pc:sldMkLst>
        <pc:spChg chg="del">
          <ac:chgData name="Dr Jen Baker" userId="9f923cbf52d34f3b" providerId="LiveId" clId="{765EF0FB-4BAB-4908-BB22-E55B0B34FD64}" dt="2021-09-27T16:43:09.169" v="1671" actId="478"/>
          <ac:spMkLst>
            <pc:docMk/>
            <pc:sldMk cId="2688778899" sldId="354"/>
            <ac:spMk id="2" creationId="{C236603D-137F-42C0-A778-82EE0891EC35}"/>
          </ac:spMkLst>
        </pc:spChg>
        <pc:spChg chg="del">
          <ac:chgData name="Dr Jen Baker" userId="9f923cbf52d34f3b" providerId="LiveId" clId="{765EF0FB-4BAB-4908-BB22-E55B0B34FD64}" dt="2021-09-27T16:43:09.915" v="1672" actId="478"/>
          <ac:spMkLst>
            <pc:docMk/>
            <pc:sldMk cId="2688778899" sldId="354"/>
            <ac:spMk id="3" creationId="{3DEBD35B-9A64-4B7D-AEDE-C2209EBB813C}"/>
          </ac:spMkLst>
        </pc:spChg>
        <pc:spChg chg="del">
          <ac:chgData name="Dr Jen Baker" userId="9f923cbf52d34f3b" providerId="LiveId" clId="{765EF0FB-4BAB-4908-BB22-E55B0B34FD64}" dt="2021-09-27T16:43:07.919" v="1670" actId="478"/>
          <ac:spMkLst>
            <pc:docMk/>
            <pc:sldMk cId="2688778899" sldId="354"/>
            <ac:spMk id="4" creationId="{30451551-9D79-497A-B205-A86536814B7E}"/>
          </ac:spMkLst>
        </pc:spChg>
        <pc:spChg chg="del">
          <ac:chgData name="Dr Jen Baker" userId="9f923cbf52d34f3b" providerId="LiveId" clId="{765EF0FB-4BAB-4908-BB22-E55B0B34FD64}" dt="2021-09-27T16:43:03.490" v="1668" actId="478"/>
          <ac:spMkLst>
            <pc:docMk/>
            <pc:sldMk cId="2688778899" sldId="354"/>
            <ac:spMk id="5" creationId="{F9096882-F04A-4FDB-896B-CE69DC57FEA6}"/>
          </ac:spMkLst>
        </pc:spChg>
        <pc:spChg chg="add mod">
          <ac:chgData name="Dr Jen Baker" userId="9f923cbf52d34f3b" providerId="LiveId" clId="{765EF0FB-4BAB-4908-BB22-E55B0B34FD64}" dt="2021-09-27T16:43:45.551" v="1686" actId="113"/>
          <ac:spMkLst>
            <pc:docMk/>
            <pc:sldMk cId="2688778899" sldId="354"/>
            <ac:spMk id="6" creationId="{12CA3A6C-BD83-4B16-9DFD-E7E1F31B0D9A}"/>
          </ac:spMkLst>
        </pc:spChg>
      </pc:sldChg>
      <pc:sldChg chg="add del">
        <pc:chgData name="Dr Jen Baker" userId="9f923cbf52d34f3b" providerId="LiveId" clId="{765EF0FB-4BAB-4908-BB22-E55B0B34FD64}" dt="2021-09-27T16:40:38.411" v="1624" actId="47"/>
        <pc:sldMkLst>
          <pc:docMk/>
          <pc:sldMk cId="988075180" sldId="355"/>
        </pc:sldMkLst>
      </pc:sldChg>
      <pc:sldChg chg="addSp delSp modSp add mod">
        <pc:chgData name="Dr Jen Baker" userId="9f923cbf52d34f3b" providerId="LiveId" clId="{765EF0FB-4BAB-4908-BB22-E55B0B34FD64}" dt="2021-09-27T16:42:47.142" v="1666" actId="1076"/>
        <pc:sldMkLst>
          <pc:docMk/>
          <pc:sldMk cId="1765034480" sldId="355"/>
        </pc:sldMkLst>
        <pc:spChg chg="add mod">
          <ac:chgData name="Dr Jen Baker" userId="9f923cbf52d34f3b" providerId="LiveId" clId="{765EF0FB-4BAB-4908-BB22-E55B0B34FD64}" dt="2021-09-27T16:42:47.142" v="1666" actId="1076"/>
          <ac:spMkLst>
            <pc:docMk/>
            <pc:sldMk cId="1765034480" sldId="355"/>
            <ac:spMk id="4" creationId="{188FC15B-1B86-4A1F-ABEA-4D72AD6218D8}"/>
          </ac:spMkLst>
        </pc:spChg>
        <pc:spChg chg="del">
          <ac:chgData name="Dr Jen Baker" userId="9f923cbf52d34f3b" providerId="LiveId" clId="{765EF0FB-4BAB-4908-BB22-E55B0B34FD64}" dt="2021-09-27T16:42:05.657" v="1648" actId="478"/>
          <ac:spMkLst>
            <pc:docMk/>
            <pc:sldMk cId="1765034480" sldId="355"/>
            <ac:spMk id="6" creationId="{39903A04-C3E3-4737-9E39-2D0CBB5B7EF0}"/>
          </ac:spMkLst>
        </pc:spChg>
        <pc:spChg chg="mod">
          <ac:chgData name="Dr Jen Baker" userId="9f923cbf52d34f3b" providerId="LiveId" clId="{765EF0FB-4BAB-4908-BB22-E55B0B34FD64}" dt="2021-09-27T16:42:17.303" v="1654" actId="20577"/>
          <ac:spMkLst>
            <pc:docMk/>
            <pc:sldMk cId="1765034480" sldId="355"/>
            <ac:spMk id="7" creationId="{3011D014-838B-4CC3-A3BA-F57F0E5F60CF}"/>
          </ac:spMkLst>
        </pc:spChg>
      </pc:sldChg>
      <pc:sldChg chg="addSp delSp modSp add mod setBg delDesignElem">
        <pc:chgData name="Dr Jen Baker" userId="9f923cbf52d34f3b" providerId="LiveId" clId="{765EF0FB-4BAB-4908-BB22-E55B0B34FD64}" dt="2021-09-28T08:10:53.737" v="1715" actId="732"/>
        <pc:sldMkLst>
          <pc:docMk/>
          <pc:sldMk cId="3190794078" sldId="356"/>
        </pc:sldMkLst>
        <pc:spChg chg="del">
          <ac:chgData name="Dr Jen Baker" userId="9f923cbf52d34f3b" providerId="LiveId" clId="{765EF0FB-4BAB-4908-BB22-E55B0B34FD64}" dt="2021-09-28T08:10:32.912" v="1710" actId="478"/>
          <ac:spMkLst>
            <pc:docMk/>
            <pc:sldMk cId="3190794078" sldId="356"/>
            <ac:spMk id="3" creationId="{39D00626-DCA6-4650-9754-643906B55526}"/>
          </ac:spMkLst>
        </pc:spChg>
        <pc:spChg chg="add mod">
          <ac:chgData name="Dr Jen Baker" userId="9f923cbf52d34f3b" providerId="LiveId" clId="{765EF0FB-4BAB-4908-BB22-E55B0B34FD64}" dt="2021-09-28T08:10:32.912" v="1710" actId="478"/>
          <ac:spMkLst>
            <pc:docMk/>
            <pc:sldMk cId="3190794078" sldId="356"/>
            <ac:spMk id="7" creationId="{4FC07EFB-07EE-4287-BC1B-CB5C80C26C2F}"/>
          </ac:spMkLst>
        </pc:spChg>
        <pc:spChg chg="del">
          <ac:chgData name="Dr Jen Baker" userId="9f923cbf52d34f3b" providerId="LiveId" clId="{765EF0FB-4BAB-4908-BB22-E55B0B34FD64}" dt="2021-09-28T08:10:01.158" v="1705"/>
          <ac:spMkLst>
            <pc:docMk/>
            <pc:sldMk cId="3190794078" sldId="356"/>
            <ac:spMk id="71" creationId="{DD38EE57-B708-47C9-A4A4-E25F09FAB029}"/>
          </ac:spMkLst>
        </pc:spChg>
        <pc:grpChg chg="del">
          <ac:chgData name="Dr Jen Baker" userId="9f923cbf52d34f3b" providerId="LiveId" clId="{765EF0FB-4BAB-4908-BB22-E55B0B34FD64}" dt="2021-09-28T08:10:01.158" v="1705"/>
          <ac:grpSpMkLst>
            <pc:docMk/>
            <pc:sldMk cId="3190794078" sldId="356"/>
            <ac:grpSpMk id="73" creationId="{57A28182-58A5-4DBB-8F64-BD944BCA8154}"/>
          </ac:grpSpMkLst>
        </pc:grpChg>
        <pc:picChg chg="add mod modCrop">
          <ac:chgData name="Dr Jen Baker" userId="9f923cbf52d34f3b" providerId="LiveId" clId="{765EF0FB-4BAB-4908-BB22-E55B0B34FD64}" dt="2021-09-28T08:10:53.737" v="1715" actId="732"/>
          <ac:picMkLst>
            <pc:docMk/>
            <pc:sldMk cId="3190794078" sldId="356"/>
            <ac:picMk id="5" creationId="{C287F854-0CEF-430F-995C-EF0C5335314D}"/>
          </ac:picMkLst>
        </pc:picChg>
        <pc:picChg chg="del">
          <ac:chgData name="Dr Jen Baker" userId="9f923cbf52d34f3b" providerId="LiveId" clId="{765EF0FB-4BAB-4908-BB22-E55B0B34FD64}" dt="2021-09-28T08:10:38.317" v="1712" actId="478"/>
          <ac:picMkLst>
            <pc:docMk/>
            <pc:sldMk cId="3190794078" sldId="356"/>
            <ac:picMk id="1026" creationId="{D20CD3F3-D4B3-4EAA-9AAF-5F2A30C4C1C1}"/>
          </ac:picMkLst>
        </pc:picChg>
      </pc:sldChg>
      <pc:sldChg chg="addSp modSp new mod">
        <pc:chgData name="Dr Jen Baker" userId="9f923cbf52d34f3b" providerId="LiveId" clId="{765EF0FB-4BAB-4908-BB22-E55B0B34FD64}" dt="2021-09-28T08:11:30.133" v="1722" actId="14100"/>
        <pc:sldMkLst>
          <pc:docMk/>
          <pc:sldMk cId="2239603923" sldId="357"/>
        </pc:sldMkLst>
        <pc:picChg chg="add mod modCrop">
          <ac:chgData name="Dr Jen Baker" userId="9f923cbf52d34f3b" providerId="LiveId" clId="{765EF0FB-4BAB-4908-BB22-E55B0B34FD64}" dt="2021-09-28T08:11:30.133" v="1722" actId="14100"/>
          <ac:picMkLst>
            <pc:docMk/>
            <pc:sldMk cId="2239603923" sldId="357"/>
            <ac:picMk id="3" creationId="{91F31B3B-BEA2-455C-B49E-95279865B8E3}"/>
          </ac:picMkLst>
        </pc:picChg>
      </pc:sldChg>
      <pc:sldChg chg="addSp modSp new mod">
        <pc:chgData name="Dr Jen Baker" userId="9f923cbf52d34f3b" providerId="LiveId" clId="{765EF0FB-4BAB-4908-BB22-E55B0B34FD64}" dt="2021-09-28T08:12:01.787" v="1728" actId="14100"/>
        <pc:sldMkLst>
          <pc:docMk/>
          <pc:sldMk cId="4186062253" sldId="358"/>
        </pc:sldMkLst>
        <pc:picChg chg="add mod modCrop">
          <ac:chgData name="Dr Jen Baker" userId="9f923cbf52d34f3b" providerId="LiveId" clId="{765EF0FB-4BAB-4908-BB22-E55B0B34FD64}" dt="2021-09-28T08:12:01.787" v="1728" actId="14100"/>
          <ac:picMkLst>
            <pc:docMk/>
            <pc:sldMk cId="4186062253" sldId="358"/>
            <ac:picMk id="3" creationId="{2E031C9F-0536-4C8A-A843-BCF3CEE13EF6}"/>
          </ac:picMkLst>
        </pc:picChg>
      </pc:sldChg>
      <pc:sldChg chg="addSp modSp new mod">
        <pc:chgData name="Dr Jen Baker" userId="9f923cbf52d34f3b" providerId="LiveId" clId="{765EF0FB-4BAB-4908-BB22-E55B0B34FD64}" dt="2021-09-28T08:12:29.700" v="1734" actId="14100"/>
        <pc:sldMkLst>
          <pc:docMk/>
          <pc:sldMk cId="3097803177" sldId="359"/>
        </pc:sldMkLst>
        <pc:picChg chg="add mod modCrop">
          <ac:chgData name="Dr Jen Baker" userId="9f923cbf52d34f3b" providerId="LiveId" clId="{765EF0FB-4BAB-4908-BB22-E55B0B34FD64}" dt="2021-09-28T08:12:29.700" v="1734" actId="14100"/>
          <ac:picMkLst>
            <pc:docMk/>
            <pc:sldMk cId="3097803177" sldId="359"/>
            <ac:picMk id="3" creationId="{72F5E014-F1A3-4156-8137-25C94D37E9EB}"/>
          </ac:picMkLst>
        </pc:picChg>
      </pc:sldChg>
      <pc:sldChg chg="addSp modSp new mod">
        <pc:chgData name="Dr Jen Baker" userId="9f923cbf52d34f3b" providerId="LiveId" clId="{765EF0FB-4BAB-4908-BB22-E55B0B34FD64}" dt="2021-09-28T08:12:58.313" v="1740" actId="14100"/>
        <pc:sldMkLst>
          <pc:docMk/>
          <pc:sldMk cId="1235321960" sldId="360"/>
        </pc:sldMkLst>
        <pc:picChg chg="add mod modCrop">
          <ac:chgData name="Dr Jen Baker" userId="9f923cbf52d34f3b" providerId="LiveId" clId="{765EF0FB-4BAB-4908-BB22-E55B0B34FD64}" dt="2021-09-28T08:12:58.313" v="1740" actId="14100"/>
          <ac:picMkLst>
            <pc:docMk/>
            <pc:sldMk cId="1235321960" sldId="360"/>
            <ac:picMk id="3" creationId="{3A3FEC80-672D-4B74-BCC9-658F41F8CE15}"/>
          </ac:picMkLst>
        </pc:picChg>
      </pc:sldChg>
      <pc:sldChg chg="addSp delSp modSp new mod">
        <pc:chgData name="Dr Jen Baker" userId="9f923cbf52d34f3b" providerId="LiveId" clId="{765EF0FB-4BAB-4908-BB22-E55B0B34FD64}" dt="2021-09-28T12:20:11.805" v="1784" actId="403"/>
        <pc:sldMkLst>
          <pc:docMk/>
          <pc:sldMk cId="4012107791" sldId="361"/>
        </pc:sldMkLst>
        <pc:spChg chg="del mod">
          <ac:chgData name="Dr Jen Baker" userId="9f923cbf52d34f3b" providerId="LiveId" clId="{765EF0FB-4BAB-4908-BB22-E55B0B34FD64}" dt="2021-09-28T12:19:48.929" v="1758" actId="478"/>
          <ac:spMkLst>
            <pc:docMk/>
            <pc:sldMk cId="4012107791" sldId="361"/>
            <ac:spMk id="4" creationId="{6FD3F99D-7251-4EEB-84D5-9878E590A342}"/>
          </ac:spMkLst>
        </pc:spChg>
        <pc:spChg chg="add mod">
          <ac:chgData name="Dr Jen Baker" userId="9f923cbf52d34f3b" providerId="LiveId" clId="{765EF0FB-4BAB-4908-BB22-E55B0B34FD64}" dt="2021-09-28T12:20:11.805" v="1784" actId="403"/>
          <ac:spMkLst>
            <pc:docMk/>
            <pc:sldMk cId="4012107791" sldId="361"/>
            <ac:spMk id="10" creationId="{6FBB5584-ADCC-48A8-B248-BEAF17CFBAEC}"/>
          </ac:spMkLst>
        </pc:spChg>
        <pc:picChg chg="add mod modCrop">
          <ac:chgData name="Dr Jen Baker" userId="9f923cbf52d34f3b" providerId="LiveId" clId="{765EF0FB-4BAB-4908-BB22-E55B0B34FD64}" dt="2021-09-28T12:19:40.926" v="1754" actId="1076"/>
          <ac:picMkLst>
            <pc:docMk/>
            <pc:sldMk cId="4012107791" sldId="361"/>
            <ac:picMk id="7" creationId="{A2CE2A63-5E84-4470-9BEC-1A50893115ED}"/>
          </ac:picMkLst>
        </pc:picChg>
        <pc:picChg chg="add mod modCrop">
          <ac:chgData name="Dr Jen Baker" userId="9f923cbf52d34f3b" providerId="LiveId" clId="{765EF0FB-4BAB-4908-BB22-E55B0B34FD64}" dt="2021-09-28T12:19:45.443" v="1756" actId="1076"/>
          <ac:picMkLst>
            <pc:docMk/>
            <pc:sldMk cId="4012107791" sldId="361"/>
            <ac:picMk id="9" creationId="{F1998FBE-B15D-4CE5-BF0F-B613CE77D6CD}"/>
          </ac:picMkLst>
        </pc:picChg>
      </pc:sldChg>
      <pc:sldMasterChg chg="delSldLayout">
        <pc:chgData name="Dr Jen Baker" userId="9f923cbf52d34f3b" providerId="LiveId" clId="{765EF0FB-4BAB-4908-BB22-E55B0B34FD64}" dt="2021-09-02T15:12:00.222" v="99" actId="47"/>
        <pc:sldMasterMkLst>
          <pc:docMk/>
          <pc:sldMasterMk cId="1460438565" sldId="2147483660"/>
        </pc:sldMasterMkLst>
        <pc:sldLayoutChg chg="del">
          <pc:chgData name="Dr Jen Baker" userId="9f923cbf52d34f3b" providerId="LiveId" clId="{765EF0FB-4BAB-4908-BB22-E55B0B34FD64}" dt="2021-09-02T15:11:58" v="98" actId="47"/>
          <pc:sldLayoutMkLst>
            <pc:docMk/>
            <pc:sldMasterMk cId="1460438565" sldId="2147483660"/>
            <pc:sldLayoutMk cId="1339361904" sldId="2147483686"/>
          </pc:sldLayoutMkLst>
        </pc:sldLayoutChg>
        <pc:sldLayoutChg chg="del">
          <pc:chgData name="Dr Jen Baker" userId="9f923cbf52d34f3b" providerId="LiveId" clId="{765EF0FB-4BAB-4908-BB22-E55B0B34FD64}" dt="2021-09-02T15:12:00.222" v="99" actId="47"/>
          <pc:sldLayoutMkLst>
            <pc:docMk/>
            <pc:sldMasterMk cId="1460438565" sldId="2147483660"/>
            <pc:sldLayoutMk cId="1595950979" sldId="2147483690"/>
          </pc:sldLayoutMkLst>
        </pc:sldLayoutChg>
      </pc:sldMasterChg>
    </pc:docChg>
  </pc:docChgLst>
  <pc:docChgLst>
    <pc:chgData name="Dr Jen Baker" userId="9f923cbf52d34f3b" providerId="LiveId" clId="{C2ADCF31-A178-42B2-B37C-99D9D7DCB05F}"/>
    <pc:docChg chg="custSel addSld delSld modSld sldOrd">
      <pc:chgData name="Dr Jen Baker" userId="9f923cbf52d34f3b" providerId="LiveId" clId="{C2ADCF31-A178-42B2-B37C-99D9D7DCB05F}" dt="2021-09-29T13:01:21.551" v="65" actId="5793"/>
      <pc:docMkLst>
        <pc:docMk/>
      </pc:docMkLst>
      <pc:sldChg chg="addSp modSp mod">
        <pc:chgData name="Dr Jen Baker" userId="9f923cbf52d34f3b" providerId="LiveId" clId="{C2ADCF31-A178-42B2-B37C-99D9D7DCB05F}" dt="2021-09-29T13:01:21.551" v="65" actId="5793"/>
        <pc:sldMkLst>
          <pc:docMk/>
          <pc:sldMk cId="1625319460" sldId="267"/>
        </pc:sldMkLst>
        <pc:spChg chg="mod">
          <ac:chgData name="Dr Jen Baker" userId="9f923cbf52d34f3b" providerId="LiveId" clId="{C2ADCF31-A178-42B2-B37C-99D9D7DCB05F}" dt="2021-09-29T13:01:21.551" v="65" actId="5793"/>
          <ac:spMkLst>
            <pc:docMk/>
            <pc:sldMk cId="1625319460" sldId="267"/>
            <ac:spMk id="9" creationId="{00000000-0000-0000-0000-000000000000}"/>
          </ac:spMkLst>
        </pc:spChg>
        <pc:spChg chg="add mod">
          <ac:chgData name="Dr Jen Baker" userId="9f923cbf52d34f3b" providerId="LiveId" clId="{C2ADCF31-A178-42B2-B37C-99D9D7DCB05F}" dt="2021-09-29T12:55:55.965" v="47" actId="1076"/>
          <ac:spMkLst>
            <pc:docMk/>
            <pc:sldMk cId="1625319460" sldId="267"/>
            <ac:spMk id="12" creationId="{679A6692-0C23-4C4E-90DD-36060D5D2094}"/>
          </ac:spMkLst>
        </pc:spChg>
      </pc:sldChg>
      <pc:sldChg chg="del">
        <pc:chgData name="Dr Jen Baker" userId="9f923cbf52d34f3b" providerId="LiveId" clId="{C2ADCF31-A178-42B2-B37C-99D9D7DCB05F}" dt="2021-09-29T12:56:01.657" v="49" actId="47"/>
        <pc:sldMkLst>
          <pc:docMk/>
          <pc:sldMk cId="964581305" sldId="298"/>
        </pc:sldMkLst>
      </pc:sldChg>
      <pc:sldChg chg="del">
        <pc:chgData name="Dr Jen Baker" userId="9f923cbf52d34f3b" providerId="LiveId" clId="{C2ADCF31-A178-42B2-B37C-99D9D7DCB05F}" dt="2021-09-29T12:55:57.414" v="48" actId="47"/>
        <pc:sldMkLst>
          <pc:docMk/>
          <pc:sldMk cId="1694671416" sldId="300"/>
        </pc:sldMkLst>
      </pc:sldChg>
      <pc:sldChg chg="delSp modSp mod ord">
        <pc:chgData name="Dr Jen Baker" userId="9f923cbf52d34f3b" providerId="LiveId" clId="{C2ADCF31-A178-42B2-B37C-99D9D7DCB05F}" dt="2021-09-29T11:23:13.674" v="42" actId="1076"/>
        <pc:sldMkLst>
          <pc:docMk/>
          <pc:sldMk cId="4042352206" sldId="314"/>
        </pc:sldMkLst>
        <pc:spChg chg="mod">
          <ac:chgData name="Dr Jen Baker" userId="9f923cbf52d34f3b" providerId="LiveId" clId="{C2ADCF31-A178-42B2-B37C-99D9D7DCB05F}" dt="2021-09-29T11:23:08.727" v="39" actId="6549"/>
          <ac:spMkLst>
            <pc:docMk/>
            <pc:sldMk cId="4042352206" sldId="314"/>
            <ac:spMk id="3" creationId="{7542B3D2-3A03-4B67-A6EC-537C549E004D}"/>
          </ac:spMkLst>
        </pc:spChg>
        <pc:picChg chg="del">
          <ac:chgData name="Dr Jen Baker" userId="9f923cbf52d34f3b" providerId="LiveId" clId="{C2ADCF31-A178-42B2-B37C-99D9D7DCB05F}" dt="2021-09-29T11:23:04.613" v="38" actId="478"/>
          <ac:picMkLst>
            <pc:docMk/>
            <pc:sldMk cId="4042352206" sldId="314"/>
            <ac:picMk id="4" creationId="{2C7B303C-4BB2-4CAF-BF7C-24CEABE9148E}"/>
          </ac:picMkLst>
        </pc:picChg>
        <pc:picChg chg="mod">
          <ac:chgData name="Dr Jen Baker" userId="9f923cbf52d34f3b" providerId="LiveId" clId="{C2ADCF31-A178-42B2-B37C-99D9D7DCB05F}" dt="2021-09-29T11:23:13.674" v="42" actId="1076"/>
          <ac:picMkLst>
            <pc:docMk/>
            <pc:sldMk cId="4042352206" sldId="314"/>
            <ac:picMk id="11" creationId="{0D7B3DDF-0F46-4C70-91E7-349AE8E3AC54}"/>
          </ac:picMkLst>
        </pc:picChg>
      </pc:sldChg>
      <pc:sldChg chg="addSp delSp modSp new mod">
        <pc:chgData name="Dr Jen Baker" userId="9f923cbf52d34f3b" providerId="LiveId" clId="{C2ADCF31-A178-42B2-B37C-99D9D7DCB05F}" dt="2021-09-29T07:20:16.632" v="8" actId="732"/>
        <pc:sldMkLst>
          <pc:docMk/>
          <pc:sldMk cId="3637995225" sldId="362"/>
        </pc:sldMkLst>
        <pc:picChg chg="add del mod modCrop">
          <ac:chgData name="Dr Jen Baker" userId="9f923cbf52d34f3b" providerId="LiveId" clId="{C2ADCF31-A178-42B2-B37C-99D9D7DCB05F}" dt="2021-09-29T07:20:03.837" v="5" actId="478"/>
          <ac:picMkLst>
            <pc:docMk/>
            <pc:sldMk cId="3637995225" sldId="362"/>
            <ac:picMk id="7" creationId="{2436DE28-E0BD-4AD8-A21D-608355E16EBF}"/>
          </ac:picMkLst>
        </pc:picChg>
        <pc:picChg chg="add mod modCrop">
          <ac:chgData name="Dr Jen Baker" userId="9f923cbf52d34f3b" providerId="LiveId" clId="{C2ADCF31-A178-42B2-B37C-99D9D7DCB05F}" dt="2021-09-29T07:20:16.632" v="8" actId="732"/>
          <ac:picMkLst>
            <pc:docMk/>
            <pc:sldMk cId="3637995225" sldId="362"/>
            <ac:picMk id="9" creationId="{5FBC7F51-462F-4655-875B-160A6EB78755}"/>
          </ac:picMkLst>
        </pc:picChg>
      </pc:sldChg>
      <pc:sldChg chg="addSp delSp modSp new mod">
        <pc:chgData name="Dr Jen Baker" userId="9f923cbf52d34f3b" providerId="LiveId" clId="{C2ADCF31-A178-42B2-B37C-99D9D7DCB05F}" dt="2021-09-29T11:23:20.288" v="43" actId="1076"/>
        <pc:sldMkLst>
          <pc:docMk/>
          <pc:sldMk cId="1712469944" sldId="363"/>
        </pc:sldMkLst>
        <pc:spChg chg="del">
          <ac:chgData name="Dr Jen Baker" userId="9f923cbf52d34f3b" providerId="LiveId" clId="{C2ADCF31-A178-42B2-B37C-99D9D7DCB05F}" dt="2021-09-29T07:21:04.492" v="13" actId="478"/>
          <ac:spMkLst>
            <pc:docMk/>
            <pc:sldMk cId="1712469944" sldId="363"/>
            <ac:spMk id="2" creationId="{BD7D891B-AC38-476A-BF26-1155D4183360}"/>
          </ac:spMkLst>
        </pc:spChg>
        <pc:spChg chg="del">
          <ac:chgData name="Dr Jen Baker" userId="9f923cbf52d34f3b" providerId="LiveId" clId="{C2ADCF31-A178-42B2-B37C-99D9D7DCB05F}" dt="2021-09-29T07:21:05.848" v="14" actId="478"/>
          <ac:spMkLst>
            <pc:docMk/>
            <pc:sldMk cId="1712469944" sldId="363"/>
            <ac:spMk id="3" creationId="{68B3F077-EBF0-40A5-A12B-42A2EC3158F7}"/>
          </ac:spMkLst>
        </pc:spChg>
        <pc:spChg chg="mod">
          <ac:chgData name="Dr Jen Baker" userId="9f923cbf52d34f3b" providerId="LiveId" clId="{C2ADCF31-A178-42B2-B37C-99D9D7DCB05F}" dt="2021-09-29T07:22:42.882" v="28" actId="1076"/>
          <ac:spMkLst>
            <pc:docMk/>
            <pc:sldMk cId="1712469944" sldId="363"/>
            <ac:spMk id="4" creationId="{600EF6A9-97CF-490D-91E7-1D01A4EE95FF}"/>
          </ac:spMkLst>
        </pc:spChg>
        <pc:spChg chg="del">
          <ac:chgData name="Dr Jen Baker" userId="9f923cbf52d34f3b" providerId="LiveId" clId="{C2ADCF31-A178-42B2-B37C-99D9D7DCB05F}" dt="2021-09-29T07:21:02.342" v="12" actId="478"/>
          <ac:spMkLst>
            <pc:docMk/>
            <pc:sldMk cId="1712469944" sldId="363"/>
            <ac:spMk id="5" creationId="{A3882521-CE3D-4D31-BAA3-F5DD8C1FCCE2}"/>
          </ac:spMkLst>
        </pc:spChg>
        <pc:spChg chg="add mod">
          <ac:chgData name="Dr Jen Baker" userId="9f923cbf52d34f3b" providerId="LiveId" clId="{C2ADCF31-A178-42B2-B37C-99D9D7DCB05F}" dt="2021-09-29T11:23:20.288" v="43" actId="1076"/>
          <ac:spMkLst>
            <pc:docMk/>
            <pc:sldMk cId="1712469944" sldId="363"/>
            <ac:spMk id="9" creationId="{0EC6B5AD-68A3-411E-97A1-81585BB10891}"/>
          </ac:spMkLst>
        </pc:spChg>
        <pc:spChg chg="add mod">
          <ac:chgData name="Dr Jen Baker" userId="9f923cbf52d34f3b" providerId="LiveId" clId="{C2ADCF31-A178-42B2-B37C-99D9D7DCB05F}" dt="2021-09-29T07:23:26.618" v="35" actId="403"/>
          <ac:spMkLst>
            <pc:docMk/>
            <pc:sldMk cId="1712469944" sldId="363"/>
            <ac:spMk id="11" creationId="{00EABFFB-2AC5-48FD-A6C7-0D931F6D41B1}"/>
          </ac:spMkLst>
        </pc:spChg>
        <pc:picChg chg="add mod modCrop">
          <ac:chgData name="Dr Jen Baker" userId="9f923cbf52d34f3b" providerId="LiveId" clId="{C2ADCF31-A178-42B2-B37C-99D9D7DCB05F}" dt="2021-09-29T07:22:23.343" v="21" actId="1076"/>
          <ac:picMkLst>
            <pc:docMk/>
            <pc:sldMk cId="1712469944" sldId="363"/>
            <ac:picMk id="7" creationId="{CD80D087-FB67-4245-B8A4-74014FB484BA}"/>
          </ac:picMkLst>
        </pc:picChg>
      </pc:sldChg>
      <pc:sldChg chg="add">
        <pc:chgData name="Dr Jen Baker" userId="9f923cbf52d34f3b" providerId="LiveId" clId="{C2ADCF31-A178-42B2-B37C-99D9D7DCB05F}" dt="2021-09-29T11:24:08.241" v="44"/>
        <pc:sldMkLst>
          <pc:docMk/>
          <pc:sldMk cId="3146425280" sldId="364"/>
        </pc:sldMkLst>
      </pc:sldChg>
      <pc:sldChg chg="add">
        <pc:chgData name="Dr Jen Baker" userId="9f923cbf52d34f3b" providerId="LiveId" clId="{C2ADCF31-A178-42B2-B37C-99D9D7DCB05F}" dt="2021-09-29T11:24:17.983" v="45"/>
        <pc:sldMkLst>
          <pc:docMk/>
          <pc:sldMk cId="2360136850" sldId="365"/>
        </pc:sldMkLst>
      </pc:sldChg>
      <pc:sldMasterChg chg="delSldLayout">
        <pc:chgData name="Dr Jen Baker" userId="9f923cbf52d34f3b" providerId="LiveId" clId="{C2ADCF31-A178-42B2-B37C-99D9D7DCB05F}" dt="2021-09-29T12:56:01.657" v="49" actId="47"/>
        <pc:sldMasterMkLst>
          <pc:docMk/>
          <pc:sldMasterMk cId="1460438565" sldId="2147483660"/>
        </pc:sldMasterMkLst>
        <pc:sldLayoutChg chg="del">
          <pc:chgData name="Dr Jen Baker" userId="9f923cbf52d34f3b" providerId="LiveId" clId="{C2ADCF31-A178-42B2-B37C-99D9D7DCB05F}" dt="2021-09-29T12:56:01.657" v="49" actId="47"/>
          <pc:sldLayoutMkLst>
            <pc:docMk/>
            <pc:sldMasterMk cId="1460438565" sldId="2147483660"/>
            <pc:sldLayoutMk cId="926412865" sldId="2147483681"/>
          </pc:sldLayoutMkLst>
        </pc:sldLayoutChg>
        <pc:sldLayoutChg chg="del">
          <pc:chgData name="Dr Jen Baker" userId="9f923cbf52d34f3b" providerId="LiveId" clId="{C2ADCF31-A178-42B2-B37C-99D9D7DCB05F}" dt="2021-09-29T12:55:57.414" v="48" actId="47"/>
          <pc:sldLayoutMkLst>
            <pc:docMk/>
            <pc:sldMasterMk cId="1460438565" sldId="2147483660"/>
            <pc:sldLayoutMk cId="1605954016" sldId="2147483683"/>
          </pc:sldLayoutMkLst>
        </pc:sldLayoutChg>
      </pc:sldMasterChg>
    </pc:docChg>
  </pc:docChgLst>
  <pc:docChgLst>
    <pc:chgData name="Dr Jen Baker" userId="9f923cbf52d34f3b" providerId="LiveId" clId="{B76C8680-646C-48CF-B4E1-AB18CF5574EA}"/>
    <pc:docChg chg="undo custSel delSld modSld sldOrd">
      <pc:chgData name="Dr Jen Baker" userId="9f923cbf52d34f3b" providerId="LiveId" clId="{B76C8680-646C-48CF-B4E1-AB18CF5574EA}" dt="2020-09-14T15:03:59.291" v="702"/>
      <pc:docMkLst>
        <pc:docMk/>
      </pc:docMkLst>
      <pc:sldChg chg="modSp mod">
        <pc:chgData name="Dr Jen Baker" userId="9f923cbf52d34f3b" providerId="LiveId" clId="{B76C8680-646C-48CF-B4E1-AB18CF5574EA}" dt="2020-09-14T12:38:41.159" v="91" actId="20577"/>
        <pc:sldMkLst>
          <pc:docMk/>
          <pc:sldMk cId="964581305" sldId="298"/>
        </pc:sldMkLst>
        <pc:spChg chg="mod">
          <ac:chgData name="Dr Jen Baker" userId="9f923cbf52d34f3b" providerId="LiveId" clId="{B76C8680-646C-48CF-B4E1-AB18CF5574EA}" dt="2020-09-14T12:38:41.159" v="91" actId="20577"/>
          <ac:spMkLst>
            <pc:docMk/>
            <pc:sldMk cId="964581305" sldId="298"/>
            <ac:spMk id="2" creationId="{00000000-0000-0000-0000-000000000000}"/>
          </ac:spMkLst>
        </pc:spChg>
      </pc:sldChg>
      <pc:sldChg chg="ord">
        <pc:chgData name="Dr Jen Baker" userId="9f923cbf52d34f3b" providerId="LiveId" clId="{B76C8680-646C-48CF-B4E1-AB18CF5574EA}" dt="2020-09-14T14:26:38.324" v="140"/>
        <pc:sldMkLst>
          <pc:docMk/>
          <pc:sldMk cId="1774551045" sldId="312"/>
        </pc:sldMkLst>
      </pc:sldChg>
      <pc:sldChg chg="modSp mod ord">
        <pc:chgData name="Dr Jen Baker" userId="9f923cbf52d34f3b" providerId="LiveId" clId="{B76C8680-646C-48CF-B4E1-AB18CF5574EA}" dt="2020-09-14T14:26:39.538" v="142"/>
        <pc:sldMkLst>
          <pc:docMk/>
          <pc:sldMk cId="3151448706" sldId="315"/>
        </pc:sldMkLst>
        <pc:spChg chg="mod">
          <ac:chgData name="Dr Jen Baker" userId="9f923cbf52d34f3b" providerId="LiveId" clId="{B76C8680-646C-48CF-B4E1-AB18CF5574EA}" dt="2020-09-14T14:26:27.693" v="136" actId="20577"/>
          <ac:spMkLst>
            <pc:docMk/>
            <pc:sldMk cId="3151448706" sldId="315"/>
            <ac:spMk id="4" creationId="{00000000-0000-0000-0000-000000000000}"/>
          </ac:spMkLst>
        </pc:spChg>
        <pc:spChg chg="mod">
          <ac:chgData name="Dr Jen Baker" userId="9f923cbf52d34f3b" providerId="LiveId" clId="{B76C8680-646C-48CF-B4E1-AB18CF5574EA}" dt="2020-09-14T14:26:16.303" v="112" actId="1076"/>
          <ac:spMkLst>
            <pc:docMk/>
            <pc:sldMk cId="3151448706" sldId="315"/>
            <ac:spMk id="5" creationId="{00000000-0000-0000-0000-000000000000}"/>
          </ac:spMkLst>
        </pc:spChg>
      </pc:sldChg>
      <pc:sldChg chg="addSp delSp modSp mod">
        <pc:chgData name="Dr Jen Baker" userId="9f923cbf52d34f3b" providerId="LiveId" clId="{B76C8680-646C-48CF-B4E1-AB18CF5574EA}" dt="2020-09-14T15:03:59.291" v="702"/>
        <pc:sldMkLst>
          <pc:docMk/>
          <pc:sldMk cId="1907729459" sldId="317"/>
        </pc:sldMkLst>
        <pc:spChg chg="add mod">
          <ac:chgData name="Dr Jen Baker" userId="9f923cbf52d34f3b" providerId="LiveId" clId="{B76C8680-646C-48CF-B4E1-AB18CF5574EA}" dt="2020-09-14T14:44:33.527" v="546" actId="1076"/>
          <ac:spMkLst>
            <pc:docMk/>
            <pc:sldMk cId="1907729459" sldId="317"/>
            <ac:spMk id="7" creationId="{929FE28D-6C7F-45FD-A1BC-8C4003862BD3}"/>
          </ac:spMkLst>
        </pc:spChg>
        <pc:spChg chg="add del">
          <ac:chgData name="Dr Jen Baker" userId="9f923cbf52d34f3b" providerId="LiveId" clId="{B76C8680-646C-48CF-B4E1-AB18CF5574EA}" dt="2020-09-14T14:46:17.672" v="555" actId="22"/>
          <ac:spMkLst>
            <pc:docMk/>
            <pc:sldMk cId="1907729459" sldId="317"/>
            <ac:spMk id="11" creationId="{5893E3C3-1FDF-444C-9FD7-AF94AD5D4A3F}"/>
          </ac:spMkLst>
        </pc:spChg>
        <pc:graphicFrameChg chg="add mod modGraphic">
          <ac:chgData name="Dr Jen Baker" userId="9f923cbf52d34f3b" providerId="LiveId" clId="{B76C8680-646C-48CF-B4E1-AB18CF5574EA}" dt="2020-09-14T15:03:59.291" v="702"/>
          <ac:graphicFrameMkLst>
            <pc:docMk/>
            <pc:sldMk cId="1907729459" sldId="317"/>
            <ac:graphicFrameMk id="5" creationId="{AD2E03D4-774F-4974-B8BB-662C93A19C54}"/>
          </ac:graphicFrameMkLst>
        </pc:graphicFrameChg>
        <pc:picChg chg="add">
          <ac:chgData name="Dr Jen Baker" userId="9f923cbf52d34f3b" providerId="LiveId" clId="{B76C8680-646C-48CF-B4E1-AB18CF5574EA}" dt="2020-09-14T14:44:18.037" v="543" actId="22"/>
          <ac:picMkLst>
            <pc:docMk/>
            <pc:sldMk cId="1907729459" sldId="317"/>
            <ac:picMk id="3" creationId="{0D5F85FE-FE72-4650-8BD8-B485CF7DD585}"/>
          </ac:picMkLst>
        </pc:picChg>
        <pc:picChg chg="add mod">
          <ac:chgData name="Dr Jen Baker" userId="9f923cbf52d34f3b" providerId="LiveId" clId="{B76C8680-646C-48CF-B4E1-AB18CF5574EA}" dt="2020-09-14T14:50:05.550" v="659" actId="1076"/>
          <ac:picMkLst>
            <pc:docMk/>
            <pc:sldMk cId="1907729459" sldId="317"/>
            <ac:picMk id="9" creationId="{23C7A694-D964-4342-9DE6-0B02BBA768A5}"/>
          </ac:picMkLst>
        </pc:picChg>
        <pc:picChg chg="add mod">
          <ac:chgData name="Dr Jen Baker" userId="9f923cbf52d34f3b" providerId="LiveId" clId="{B76C8680-646C-48CF-B4E1-AB18CF5574EA}" dt="2020-09-14T14:50:52.143" v="673" actId="1076"/>
          <ac:picMkLst>
            <pc:docMk/>
            <pc:sldMk cId="1907729459" sldId="317"/>
            <ac:picMk id="13" creationId="{BB496CBA-D4D4-4AFB-A838-C9DDF836054D}"/>
          </ac:picMkLst>
        </pc:picChg>
        <pc:picChg chg="add mod">
          <ac:chgData name="Dr Jen Baker" userId="9f923cbf52d34f3b" providerId="LiveId" clId="{B76C8680-646C-48CF-B4E1-AB18CF5574EA}" dt="2020-09-14T14:50:07.956" v="660" actId="1076"/>
          <ac:picMkLst>
            <pc:docMk/>
            <pc:sldMk cId="1907729459" sldId="317"/>
            <ac:picMk id="15" creationId="{2EDFF7F7-5404-4F86-ADB3-DBA5C2E9D3B5}"/>
          </ac:picMkLst>
        </pc:picChg>
        <pc:picChg chg="add mod">
          <ac:chgData name="Dr Jen Baker" userId="9f923cbf52d34f3b" providerId="LiveId" clId="{B76C8680-646C-48CF-B4E1-AB18CF5574EA}" dt="2020-09-14T14:50:13.239" v="662" actId="1076"/>
          <ac:picMkLst>
            <pc:docMk/>
            <pc:sldMk cId="1907729459" sldId="317"/>
            <ac:picMk id="17" creationId="{A3263CB4-FE57-43CE-8A2B-641991616D37}"/>
          </ac:picMkLst>
        </pc:picChg>
        <pc:picChg chg="add mod">
          <ac:chgData name="Dr Jen Baker" userId="9f923cbf52d34f3b" providerId="LiveId" clId="{B76C8680-646C-48CF-B4E1-AB18CF5574EA}" dt="2020-09-14T14:50:21.683" v="664" actId="1076"/>
          <ac:picMkLst>
            <pc:docMk/>
            <pc:sldMk cId="1907729459" sldId="317"/>
            <ac:picMk id="19" creationId="{030A7B3C-1741-442E-AF52-B4F6E6A7C726}"/>
          </ac:picMkLst>
        </pc:picChg>
        <pc:picChg chg="add mod">
          <ac:chgData name="Dr Jen Baker" userId="9f923cbf52d34f3b" providerId="LiveId" clId="{B76C8680-646C-48CF-B4E1-AB18CF5574EA}" dt="2020-09-14T14:50:33.586" v="667" actId="1076"/>
          <ac:picMkLst>
            <pc:docMk/>
            <pc:sldMk cId="1907729459" sldId="317"/>
            <ac:picMk id="21" creationId="{3F4E7268-A7E1-472A-BC15-1AE6AE00D154}"/>
          </ac:picMkLst>
        </pc:picChg>
        <pc:picChg chg="add mod">
          <ac:chgData name="Dr Jen Baker" userId="9f923cbf52d34f3b" providerId="LiveId" clId="{B76C8680-646C-48CF-B4E1-AB18CF5574EA}" dt="2020-09-14T14:50:29.307" v="666" actId="1076"/>
          <ac:picMkLst>
            <pc:docMk/>
            <pc:sldMk cId="1907729459" sldId="317"/>
            <ac:picMk id="23" creationId="{2A16755C-32B6-42BA-A77D-CA4E48230B1E}"/>
          </ac:picMkLst>
        </pc:picChg>
        <pc:picChg chg="add mod">
          <ac:chgData name="Dr Jen Baker" userId="9f923cbf52d34f3b" providerId="LiveId" clId="{B76C8680-646C-48CF-B4E1-AB18CF5574EA}" dt="2020-09-14T14:50:41.874" v="669" actId="1076"/>
          <ac:picMkLst>
            <pc:docMk/>
            <pc:sldMk cId="1907729459" sldId="317"/>
            <ac:picMk id="25" creationId="{E902734B-2D70-47BF-96AA-6E75C2C1410B}"/>
          </ac:picMkLst>
        </pc:picChg>
        <pc:picChg chg="add mod">
          <ac:chgData name="Dr Jen Baker" userId="9f923cbf52d34f3b" providerId="LiveId" clId="{B76C8680-646C-48CF-B4E1-AB18CF5574EA}" dt="2020-09-14T14:50:38.751" v="668" actId="1076"/>
          <ac:picMkLst>
            <pc:docMk/>
            <pc:sldMk cId="1907729459" sldId="317"/>
            <ac:picMk id="27" creationId="{C818BFC7-E7C5-4DDA-A549-9803F15903E1}"/>
          </ac:picMkLst>
        </pc:picChg>
        <pc:picChg chg="add mod">
          <ac:chgData name="Dr Jen Baker" userId="9f923cbf52d34f3b" providerId="LiveId" clId="{B76C8680-646C-48CF-B4E1-AB18CF5574EA}" dt="2020-09-14T14:50:44.046" v="670" actId="1076"/>
          <ac:picMkLst>
            <pc:docMk/>
            <pc:sldMk cId="1907729459" sldId="317"/>
            <ac:picMk id="29" creationId="{39BD8BB6-B475-49B7-A1C2-A11DCB869CAE}"/>
          </ac:picMkLst>
        </pc:picChg>
        <pc:picChg chg="add mod">
          <ac:chgData name="Dr Jen Baker" userId="9f923cbf52d34f3b" providerId="LiveId" clId="{B76C8680-646C-48CF-B4E1-AB18CF5574EA}" dt="2020-09-14T14:50:56.345" v="675" actId="1076"/>
          <ac:picMkLst>
            <pc:docMk/>
            <pc:sldMk cId="1907729459" sldId="317"/>
            <ac:picMk id="31" creationId="{FFDA0FB0-408F-4838-8B68-653FC9E5517D}"/>
          </ac:picMkLst>
        </pc:picChg>
        <pc:picChg chg="add mod">
          <ac:chgData name="Dr Jen Baker" userId="9f923cbf52d34f3b" providerId="LiveId" clId="{B76C8680-646C-48CF-B4E1-AB18CF5574EA}" dt="2020-09-14T14:50:53.495" v="674" actId="1076"/>
          <ac:picMkLst>
            <pc:docMk/>
            <pc:sldMk cId="1907729459" sldId="317"/>
            <ac:picMk id="33" creationId="{2AF2A152-4BBF-4CBA-8B88-319A2158300F}"/>
          </ac:picMkLst>
        </pc:picChg>
        <pc:picChg chg="add mod">
          <ac:chgData name="Dr Jen Baker" userId="9f923cbf52d34f3b" providerId="LiveId" clId="{B76C8680-646C-48CF-B4E1-AB18CF5574EA}" dt="2020-09-14T14:50:59.066" v="676" actId="1076"/>
          <ac:picMkLst>
            <pc:docMk/>
            <pc:sldMk cId="1907729459" sldId="317"/>
            <ac:picMk id="35" creationId="{045DF1AB-34A6-424F-B412-3D73ED743DE9}"/>
          </ac:picMkLst>
        </pc:picChg>
        <pc:picChg chg="add mod">
          <ac:chgData name="Dr Jen Baker" userId="9f923cbf52d34f3b" providerId="LiveId" clId="{B76C8680-646C-48CF-B4E1-AB18CF5574EA}" dt="2020-09-14T14:50:09.512" v="661" actId="1076"/>
          <ac:picMkLst>
            <pc:docMk/>
            <pc:sldMk cId="1907729459" sldId="317"/>
            <ac:picMk id="37" creationId="{20CFF3AE-644E-461A-8744-4AE363F5476C}"/>
          </ac:picMkLst>
        </pc:picChg>
        <pc:picChg chg="add mod">
          <ac:chgData name="Dr Jen Baker" userId="9f923cbf52d34f3b" providerId="LiveId" clId="{B76C8680-646C-48CF-B4E1-AB18CF5574EA}" dt="2020-09-14T14:50:48.203" v="672" actId="1076"/>
          <ac:picMkLst>
            <pc:docMk/>
            <pc:sldMk cId="1907729459" sldId="317"/>
            <ac:picMk id="39" creationId="{3FC6035E-2D9C-4B3C-A023-7F0DA5671614}"/>
          </ac:picMkLst>
        </pc:picChg>
        <pc:picChg chg="add mod">
          <ac:chgData name="Dr Jen Baker" userId="9f923cbf52d34f3b" providerId="LiveId" clId="{B76C8680-646C-48CF-B4E1-AB18CF5574EA}" dt="2020-09-14T14:51:01.865" v="678" actId="1076"/>
          <ac:picMkLst>
            <pc:docMk/>
            <pc:sldMk cId="1907729459" sldId="317"/>
            <ac:picMk id="41" creationId="{3E39C2E1-F27A-4B26-8D74-3A0EB8B1CFEE}"/>
          </ac:picMkLst>
        </pc:picChg>
        <pc:picChg chg="add del">
          <ac:chgData name="Dr Jen Baker" userId="9f923cbf52d34f3b" providerId="LiveId" clId="{B76C8680-646C-48CF-B4E1-AB18CF5574EA}" dt="2020-09-14T14:56:33.664" v="680" actId="478"/>
          <ac:picMkLst>
            <pc:docMk/>
            <pc:sldMk cId="1907729459" sldId="317"/>
            <ac:picMk id="43" creationId="{04D9E16E-4674-4016-8BCC-7FBD3907FA64}"/>
          </ac:picMkLst>
        </pc:picChg>
        <pc:picChg chg="add mod">
          <ac:chgData name="Dr Jen Baker" userId="9f923cbf52d34f3b" providerId="LiveId" clId="{B76C8680-646C-48CF-B4E1-AB18CF5574EA}" dt="2020-09-14T15:01:07.892" v="694" actId="1076"/>
          <ac:picMkLst>
            <pc:docMk/>
            <pc:sldMk cId="1907729459" sldId="317"/>
            <ac:picMk id="45" creationId="{4BDDDF47-67B9-4838-9744-32189A14FEE3}"/>
          </ac:picMkLst>
        </pc:picChg>
      </pc:sldChg>
      <pc:sldChg chg="addSp delSp modSp del mod">
        <pc:chgData name="Dr Jen Baker" userId="9f923cbf52d34f3b" providerId="LiveId" clId="{B76C8680-646C-48CF-B4E1-AB18CF5574EA}" dt="2020-09-14T14:44:35.465" v="547" actId="47"/>
        <pc:sldMkLst>
          <pc:docMk/>
          <pc:sldMk cId="2636420126" sldId="320"/>
        </pc:sldMkLst>
        <pc:spChg chg="del mod">
          <ac:chgData name="Dr Jen Baker" userId="9f923cbf52d34f3b" providerId="LiveId" clId="{B76C8680-646C-48CF-B4E1-AB18CF5574EA}" dt="2020-09-14T14:28:10.650" v="166" actId="478"/>
          <ac:spMkLst>
            <pc:docMk/>
            <pc:sldMk cId="2636420126" sldId="320"/>
            <ac:spMk id="6" creationId="{F7246C02-13F0-4031-AF93-8F6BFF9BEDE5}"/>
          </ac:spMkLst>
        </pc:spChg>
        <pc:spChg chg="mod">
          <ac:chgData name="Dr Jen Baker" userId="9f923cbf52d34f3b" providerId="LiveId" clId="{B76C8680-646C-48CF-B4E1-AB18CF5574EA}" dt="2020-09-14T14:28:02.537" v="164" actId="207"/>
          <ac:spMkLst>
            <pc:docMk/>
            <pc:sldMk cId="2636420126" sldId="320"/>
            <ac:spMk id="9" creationId="{EED00FD3-7F1D-4AA5-867F-2B8BF598D6F0}"/>
          </ac:spMkLst>
        </pc:spChg>
        <pc:graphicFrameChg chg="add mod modGraphic">
          <ac:chgData name="Dr Jen Baker" userId="9f923cbf52d34f3b" providerId="LiveId" clId="{B76C8680-646C-48CF-B4E1-AB18CF5574EA}" dt="2020-09-14T14:44:07.803" v="542" actId="14734"/>
          <ac:graphicFrameMkLst>
            <pc:docMk/>
            <pc:sldMk cId="2636420126" sldId="320"/>
            <ac:graphicFrameMk id="2" creationId="{18918AC8-0672-4C31-AE50-B27615337E7A}"/>
          </ac:graphicFrameMkLst>
        </pc:graphicFrameChg>
        <pc:picChg chg="add mod">
          <ac:chgData name="Dr Jen Baker" userId="9f923cbf52d34f3b" providerId="LiveId" clId="{B76C8680-646C-48CF-B4E1-AB18CF5574EA}" dt="2020-09-14T14:44:05.904" v="541" actId="1076"/>
          <ac:picMkLst>
            <pc:docMk/>
            <pc:sldMk cId="2636420126" sldId="320"/>
            <ac:picMk id="4" creationId="{6F12672E-EC4F-453D-BD2B-C55D97E734BC}"/>
          </ac:picMkLst>
        </pc:picChg>
      </pc:sldChg>
    </pc:docChg>
  </pc:docChgLst>
  <pc:docChgLst>
    <pc:chgData name="Dr Jen Baker" userId="9f923cbf52d34f3b" providerId="LiveId" clId="{DEE6FBA6-A6AD-4753-94EE-EC8E728EC411}"/>
    <pc:docChg chg="custSel addSld delSld modSld sldOrd">
      <pc:chgData name="Dr Jen Baker" userId="9f923cbf52d34f3b" providerId="LiveId" clId="{DEE6FBA6-A6AD-4753-94EE-EC8E728EC411}" dt="2020-09-14T11:25:29.938" v="1126" actId="20577"/>
      <pc:docMkLst>
        <pc:docMk/>
      </pc:docMkLst>
      <pc:sldChg chg="modSp mod">
        <pc:chgData name="Dr Jen Baker" userId="9f923cbf52d34f3b" providerId="LiveId" clId="{DEE6FBA6-A6AD-4753-94EE-EC8E728EC411}" dt="2020-09-14T11:18:06.455" v="810" actId="1076"/>
        <pc:sldMkLst>
          <pc:docMk/>
          <pc:sldMk cId="964581305" sldId="298"/>
        </pc:sldMkLst>
        <pc:spChg chg="mod">
          <ac:chgData name="Dr Jen Baker" userId="9f923cbf52d34f3b" providerId="LiveId" clId="{DEE6FBA6-A6AD-4753-94EE-EC8E728EC411}" dt="2020-09-14T11:18:06.455" v="810" actId="1076"/>
          <ac:spMkLst>
            <pc:docMk/>
            <pc:sldMk cId="964581305" sldId="298"/>
            <ac:spMk id="2" creationId="{00000000-0000-0000-0000-000000000000}"/>
          </ac:spMkLst>
        </pc:spChg>
        <pc:spChg chg="mod">
          <ac:chgData name="Dr Jen Baker" userId="9f923cbf52d34f3b" providerId="LiveId" clId="{DEE6FBA6-A6AD-4753-94EE-EC8E728EC411}" dt="2020-09-14T11:18:03.731" v="809" actId="1076"/>
          <ac:spMkLst>
            <pc:docMk/>
            <pc:sldMk cId="964581305" sldId="298"/>
            <ac:spMk id="3" creationId="{00000000-0000-0000-0000-000000000000}"/>
          </ac:spMkLst>
        </pc:spChg>
      </pc:sldChg>
      <pc:sldChg chg="addSp delSp modSp mod">
        <pc:chgData name="Dr Jen Baker" userId="9f923cbf52d34f3b" providerId="LiveId" clId="{DEE6FBA6-A6AD-4753-94EE-EC8E728EC411}" dt="2020-09-14T11:13:52.763" v="807" actId="478"/>
        <pc:sldMkLst>
          <pc:docMk/>
          <pc:sldMk cId="1694671416" sldId="300"/>
        </pc:sldMkLst>
        <pc:spChg chg="add mod">
          <ac:chgData name="Dr Jen Baker" userId="9f923cbf52d34f3b" providerId="LiveId" clId="{DEE6FBA6-A6AD-4753-94EE-EC8E728EC411}" dt="2020-09-14T11:12:33.614" v="792" actId="1076"/>
          <ac:spMkLst>
            <pc:docMk/>
            <pc:sldMk cId="1694671416" sldId="300"/>
            <ac:spMk id="8" creationId="{C081BA90-ED0F-488C-8568-D5B27C51E861}"/>
          </ac:spMkLst>
        </pc:spChg>
        <pc:spChg chg="add mod">
          <ac:chgData name="Dr Jen Baker" userId="9f923cbf52d34f3b" providerId="LiveId" clId="{DEE6FBA6-A6AD-4753-94EE-EC8E728EC411}" dt="2020-09-14T11:13:36.124" v="804" actId="14100"/>
          <ac:spMkLst>
            <pc:docMk/>
            <pc:sldMk cId="1694671416" sldId="300"/>
            <ac:spMk id="15" creationId="{E0665A7E-92BB-400B-B094-EC9BD3000FFE}"/>
          </ac:spMkLst>
        </pc:spChg>
        <pc:picChg chg="del">
          <ac:chgData name="Dr Jen Baker" userId="9f923cbf52d34f3b" providerId="LiveId" clId="{DEE6FBA6-A6AD-4753-94EE-EC8E728EC411}" dt="2020-09-14T11:11:53.628" v="781" actId="478"/>
          <ac:picMkLst>
            <pc:docMk/>
            <pc:sldMk cId="1694671416" sldId="300"/>
            <ac:picMk id="5" creationId="{33B11107-07A6-4C67-BF60-6E9A9F52E272}"/>
          </ac:picMkLst>
        </pc:picChg>
        <pc:picChg chg="add mod">
          <ac:chgData name="Dr Jen Baker" userId="9f923cbf52d34f3b" providerId="LiveId" clId="{DEE6FBA6-A6AD-4753-94EE-EC8E728EC411}" dt="2020-09-14T11:12:11.176" v="787" actId="14100"/>
          <ac:picMkLst>
            <pc:docMk/>
            <pc:sldMk cId="1694671416" sldId="300"/>
            <ac:picMk id="6" creationId="{AFEFD83A-BB28-498B-B1C7-75448969705A}"/>
          </ac:picMkLst>
        </pc:picChg>
        <pc:cxnChg chg="add del mod">
          <ac:chgData name="Dr Jen Baker" userId="9f923cbf52d34f3b" providerId="LiveId" clId="{DEE6FBA6-A6AD-4753-94EE-EC8E728EC411}" dt="2020-09-14T11:13:52.763" v="807" actId="478"/>
          <ac:cxnSpMkLst>
            <pc:docMk/>
            <pc:sldMk cId="1694671416" sldId="300"/>
            <ac:cxnSpMk id="10" creationId="{10D73BBC-329E-4998-AEAD-3FFE3C26CA4F}"/>
          </ac:cxnSpMkLst>
        </pc:cxnChg>
        <pc:cxnChg chg="add mod">
          <ac:chgData name="Dr Jen Baker" userId="9f923cbf52d34f3b" providerId="LiveId" clId="{DEE6FBA6-A6AD-4753-94EE-EC8E728EC411}" dt="2020-09-14T11:13:45.206" v="806" actId="14100"/>
          <ac:cxnSpMkLst>
            <pc:docMk/>
            <pc:sldMk cId="1694671416" sldId="300"/>
            <ac:cxnSpMk id="13" creationId="{9178ECCE-D960-4B0E-B454-139D5385D6C7}"/>
          </ac:cxnSpMkLst>
        </pc:cxnChg>
      </pc:sldChg>
      <pc:sldChg chg="del">
        <pc:chgData name="Dr Jen Baker" userId="9f923cbf52d34f3b" providerId="LiveId" clId="{DEE6FBA6-A6AD-4753-94EE-EC8E728EC411}" dt="2020-09-14T11:02:12.633" v="435" actId="47"/>
        <pc:sldMkLst>
          <pc:docMk/>
          <pc:sldMk cId="1481951721" sldId="301"/>
        </pc:sldMkLst>
      </pc:sldChg>
      <pc:sldChg chg="modSp mod ord">
        <pc:chgData name="Dr Jen Baker" userId="9f923cbf52d34f3b" providerId="LiveId" clId="{DEE6FBA6-A6AD-4753-94EE-EC8E728EC411}" dt="2020-09-14T11:22:59.401" v="924"/>
        <pc:sldMkLst>
          <pc:docMk/>
          <pc:sldMk cId="731932674" sldId="303"/>
        </pc:sldMkLst>
        <pc:spChg chg="mod">
          <ac:chgData name="Dr Jen Baker" userId="9f923cbf52d34f3b" providerId="LiveId" clId="{DEE6FBA6-A6AD-4753-94EE-EC8E728EC411}" dt="2020-09-14T11:22:57.268" v="922" actId="20577"/>
          <ac:spMkLst>
            <pc:docMk/>
            <pc:sldMk cId="731932674" sldId="303"/>
            <ac:spMk id="3" creationId="{00000000-0000-0000-0000-000000000000}"/>
          </ac:spMkLst>
        </pc:spChg>
      </pc:sldChg>
      <pc:sldChg chg="addSp delSp modSp del mod">
        <pc:chgData name="Dr Jen Baker" userId="9f923cbf52d34f3b" providerId="LiveId" clId="{DEE6FBA6-A6AD-4753-94EE-EC8E728EC411}" dt="2020-09-14T11:24:35.976" v="1025" actId="47"/>
        <pc:sldMkLst>
          <pc:docMk/>
          <pc:sldMk cId="16477991" sldId="304"/>
        </pc:sldMkLst>
        <pc:spChg chg="mod">
          <ac:chgData name="Dr Jen Baker" userId="9f923cbf52d34f3b" providerId="LiveId" clId="{DEE6FBA6-A6AD-4753-94EE-EC8E728EC411}" dt="2020-09-14T11:22:02.213" v="857" actId="403"/>
          <ac:spMkLst>
            <pc:docMk/>
            <pc:sldMk cId="16477991" sldId="304"/>
            <ac:spMk id="2" creationId="{00000000-0000-0000-0000-000000000000}"/>
          </ac:spMkLst>
        </pc:spChg>
        <pc:spChg chg="mod">
          <ac:chgData name="Dr Jen Baker" userId="9f923cbf52d34f3b" providerId="LiveId" clId="{DEE6FBA6-A6AD-4753-94EE-EC8E728EC411}" dt="2020-09-14T11:18:57.811" v="812" actId="1076"/>
          <ac:spMkLst>
            <pc:docMk/>
            <pc:sldMk cId="16477991" sldId="304"/>
            <ac:spMk id="3" creationId="{00000000-0000-0000-0000-000000000000}"/>
          </ac:spMkLst>
        </pc:spChg>
        <pc:spChg chg="add del mod">
          <ac:chgData name="Dr Jen Baker" userId="9f923cbf52d34f3b" providerId="LiveId" clId="{DEE6FBA6-A6AD-4753-94EE-EC8E728EC411}" dt="2020-09-14T11:01:02.694" v="362" actId="478"/>
          <ac:spMkLst>
            <pc:docMk/>
            <pc:sldMk cId="16477991" sldId="304"/>
            <ac:spMk id="7" creationId="{0336561D-0B47-4005-9589-CC54821771D3}"/>
          </ac:spMkLst>
        </pc:spChg>
        <pc:spChg chg="add del mod">
          <ac:chgData name="Dr Jen Baker" userId="9f923cbf52d34f3b" providerId="LiveId" clId="{DEE6FBA6-A6AD-4753-94EE-EC8E728EC411}" dt="2020-09-14T11:01:02.126" v="361" actId="478"/>
          <ac:spMkLst>
            <pc:docMk/>
            <pc:sldMk cId="16477991" sldId="304"/>
            <ac:spMk id="9" creationId="{D48E671E-39E1-4454-B979-18B97671FE47}"/>
          </ac:spMkLst>
        </pc:spChg>
        <pc:spChg chg="add del mod">
          <ac:chgData name="Dr Jen Baker" userId="9f923cbf52d34f3b" providerId="LiveId" clId="{DEE6FBA6-A6AD-4753-94EE-EC8E728EC411}" dt="2020-09-14T11:01:01.548" v="360" actId="478"/>
          <ac:spMkLst>
            <pc:docMk/>
            <pc:sldMk cId="16477991" sldId="304"/>
            <ac:spMk id="15" creationId="{69A06067-6242-4764-805A-5C2016346B8A}"/>
          </ac:spMkLst>
        </pc:spChg>
        <pc:picChg chg="del">
          <ac:chgData name="Dr Jen Baker" userId="9f923cbf52d34f3b" providerId="LiveId" clId="{DEE6FBA6-A6AD-4753-94EE-EC8E728EC411}" dt="2020-09-14T11:01:00.431" v="359" actId="478"/>
          <ac:picMkLst>
            <pc:docMk/>
            <pc:sldMk cId="16477991" sldId="304"/>
            <ac:picMk id="10" creationId="{00000000-0000-0000-0000-000000000000}"/>
          </ac:picMkLst>
        </pc:picChg>
        <pc:picChg chg="del mod">
          <ac:chgData name="Dr Jen Baker" userId="9f923cbf52d34f3b" providerId="LiveId" clId="{DEE6FBA6-A6AD-4753-94EE-EC8E728EC411}" dt="2020-09-14T11:00:59.318" v="357" actId="478"/>
          <ac:picMkLst>
            <pc:docMk/>
            <pc:sldMk cId="16477991" sldId="304"/>
            <ac:picMk id="12" creationId="{00000000-0000-0000-0000-000000000000}"/>
          </ac:picMkLst>
        </pc:picChg>
        <pc:picChg chg="del">
          <ac:chgData name="Dr Jen Baker" userId="9f923cbf52d34f3b" providerId="LiveId" clId="{DEE6FBA6-A6AD-4753-94EE-EC8E728EC411}" dt="2020-09-14T11:00:59.904" v="358" actId="478"/>
          <ac:picMkLst>
            <pc:docMk/>
            <pc:sldMk cId="16477991" sldId="304"/>
            <ac:picMk id="13" creationId="{00000000-0000-0000-0000-000000000000}"/>
          </ac:picMkLst>
        </pc:picChg>
        <pc:picChg chg="del">
          <ac:chgData name="Dr Jen Baker" userId="9f923cbf52d34f3b" providerId="LiveId" clId="{DEE6FBA6-A6AD-4753-94EE-EC8E728EC411}" dt="2020-09-14T11:01:03.589" v="363" actId="478"/>
          <ac:picMkLst>
            <pc:docMk/>
            <pc:sldMk cId="16477991" sldId="304"/>
            <ac:picMk id="2050" creationId="{44D129C8-817E-41CC-99EE-4E00A07FC70F}"/>
          </ac:picMkLst>
        </pc:picChg>
      </pc:sldChg>
      <pc:sldChg chg="del">
        <pc:chgData name="Dr Jen Baker" userId="9f923cbf52d34f3b" providerId="LiveId" clId="{DEE6FBA6-A6AD-4753-94EE-EC8E728EC411}" dt="2020-09-14T11:02:16.476" v="436" actId="47"/>
        <pc:sldMkLst>
          <pc:docMk/>
          <pc:sldMk cId="1050512493" sldId="305"/>
        </pc:sldMkLst>
      </pc:sldChg>
      <pc:sldChg chg="del">
        <pc:chgData name="Dr Jen Baker" userId="9f923cbf52d34f3b" providerId="LiveId" clId="{DEE6FBA6-A6AD-4753-94EE-EC8E728EC411}" dt="2020-09-14T11:02:05.945" v="434" actId="47"/>
        <pc:sldMkLst>
          <pc:docMk/>
          <pc:sldMk cId="1601987174" sldId="306"/>
        </pc:sldMkLst>
      </pc:sldChg>
      <pc:sldChg chg="modSp mod ord">
        <pc:chgData name="Dr Jen Baker" userId="9f923cbf52d34f3b" providerId="LiveId" clId="{DEE6FBA6-A6AD-4753-94EE-EC8E728EC411}" dt="2020-09-14T11:23:21.565" v="962"/>
        <pc:sldMkLst>
          <pc:docMk/>
          <pc:sldMk cId="1077353023" sldId="307"/>
        </pc:sldMkLst>
        <pc:spChg chg="mod">
          <ac:chgData name="Dr Jen Baker" userId="9f923cbf52d34f3b" providerId="LiveId" clId="{DEE6FBA6-A6AD-4753-94EE-EC8E728EC411}" dt="2020-09-14T11:23:18.736" v="960" actId="6549"/>
          <ac:spMkLst>
            <pc:docMk/>
            <pc:sldMk cId="1077353023" sldId="307"/>
            <ac:spMk id="3" creationId="{00000000-0000-0000-0000-000000000000}"/>
          </ac:spMkLst>
        </pc:spChg>
      </pc:sldChg>
      <pc:sldChg chg="del">
        <pc:chgData name="Dr Jen Baker" userId="9f923cbf52d34f3b" providerId="LiveId" clId="{DEE6FBA6-A6AD-4753-94EE-EC8E728EC411}" dt="2020-09-14T11:02:18.908" v="437" actId="47"/>
        <pc:sldMkLst>
          <pc:docMk/>
          <pc:sldMk cId="1492015176" sldId="308"/>
        </pc:sldMkLst>
      </pc:sldChg>
      <pc:sldChg chg="del">
        <pc:chgData name="Dr Jen Baker" userId="9f923cbf52d34f3b" providerId="LiveId" clId="{DEE6FBA6-A6AD-4753-94EE-EC8E728EC411}" dt="2020-09-14T11:02:20.704" v="438" actId="47"/>
        <pc:sldMkLst>
          <pc:docMk/>
          <pc:sldMk cId="272895552" sldId="309"/>
        </pc:sldMkLst>
      </pc:sldChg>
      <pc:sldChg chg="addSp delSp modSp mod ord">
        <pc:chgData name="Dr Jen Baker" userId="9f923cbf52d34f3b" providerId="LiveId" clId="{DEE6FBA6-A6AD-4753-94EE-EC8E728EC411}" dt="2020-09-14T11:22:42.130" v="896" actId="478"/>
        <pc:sldMkLst>
          <pc:docMk/>
          <pc:sldMk cId="796497317" sldId="311"/>
        </pc:sldMkLst>
        <pc:spChg chg="add del mod">
          <ac:chgData name="Dr Jen Baker" userId="9f923cbf52d34f3b" providerId="LiveId" clId="{DEE6FBA6-A6AD-4753-94EE-EC8E728EC411}" dt="2020-09-14T11:22:42.130" v="896" actId="478"/>
          <ac:spMkLst>
            <pc:docMk/>
            <pc:sldMk cId="796497317" sldId="311"/>
            <ac:spMk id="2" creationId="{3AC9D8BB-3EBF-4ACD-87D3-1A19C0095793}"/>
          </ac:spMkLst>
        </pc:spChg>
      </pc:sldChg>
      <pc:sldChg chg="add">
        <pc:chgData name="Dr Jen Baker" userId="9f923cbf52d34f3b" providerId="LiveId" clId="{DEE6FBA6-A6AD-4753-94EE-EC8E728EC411}" dt="2020-09-14T11:02:24.546" v="439" actId="2890"/>
        <pc:sldMkLst>
          <pc:docMk/>
          <pc:sldMk cId="1907729459" sldId="317"/>
        </pc:sldMkLst>
      </pc:sldChg>
      <pc:sldChg chg="modSp add mod ord">
        <pc:chgData name="Dr Jen Baker" userId="9f923cbf52d34f3b" providerId="LiveId" clId="{DEE6FBA6-A6AD-4753-94EE-EC8E728EC411}" dt="2020-09-14T11:23:36.779" v="988" actId="20577"/>
        <pc:sldMkLst>
          <pc:docMk/>
          <pc:sldMk cId="56206993" sldId="318"/>
        </pc:sldMkLst>
        <pc:spChg chg="mod">
          <ac:chgData name="Dr Jen Baker" userId="9f923cbf52d34f3b" providerId="LiveId" clId="{DEE6FBA6-A6AD-4753-94EE-EC8E728EC411}" dt="2020-09-14T11:23:36.779" v="988" actId="20577"/>
          <ac:spMkLst>
            <pc:docMk/>
            <pc:sldMk cId="56206993" sldId="318"/>
            <ac:spMk id="3" creationId="{00000000-0000-0000-0000-000000000000}"/>
          </ac:spMkLst>
        </pc:spChg>
      </pc:sldChg>
      <pc:sldChg chg="modSp add mod">
        <pc:chgData name="Dr Jen Baker" userId="9f923cbf52d34f3b" providerId="LiveId" clId="{DEE6FBA6-A6AD-4753-94EE-EC8E728EC411}" dt="2020-09-14T11:23:50.276" v="1013" actId="20577"/>
        <pc:sldMkLst>
          <pc:docMk/>
          <pc:sldMk cId="1550362847" sldId="319"/>
        </pc:sldMkLst>
        <pc:spChg chg="mod">
          <ac:chgData name="Dr Jen Baker" userId="9f923cbf52d34f3b" providerId="LiveId" clId="{DEE6FBA6-A6AD-4753-94EE-EC8E728EC411}" dt="2020-09-14T11:23:50.276" v="1013" actId="20577"/>
          <ac:spMkLst>
            <pc:docMk/>
            <pc:sldMk cId="1550362847" sldId="319"/>
            <ac:spMk id="3" creationId="{00000000-0000-0000-0000-000000000000}"/>
          </ac:spMkLst>
        </pc:spChg>
      </pc:sldChg>
      <pc:sldChg chg="addSp delSp modSp add mod ord">
        <pc:chgData name="Dr Jen Baker" userId="9f923cbf52d34f3b" providerId="LiveId" clId="{DEE6FBA6-A6AD-4753-94EE-EC8E728EC411}" dt="2020-09-14T11:24:32.655" v="1024" actId="1076"/>
        <pc:sldMkLst>
          <pc:docMk/>
          <pc:sldMk cId="2636420126" sldId="320"/>
        </pc:sldMkLst>
        <pc:spChg chg="add del mod">
          <ac:chgData name="Dr Jen Baker" userId="9f923cbf52d34f3b" providerId="LiveId" clId="{DEE6FBA6-A6AD-4753-94EE-EC8E728EC411}" dt="2020-09-14T11:24:13.757" v="1018" actId="478"/>
          <ac:spMkLst>
            <pc:docMk/>
            <pc:sldMk cId="2636420126" sldId="320"/>
            <ac:spMk id="3" creationId="{08884F4D-BCF1-4FF9-843B-BDD9076860EB}"/>
          </ac:spMkLst>
        </pc:spChg>
        <pc:spChg chg="del">
          <ac:chgData name="Dr Jen Baker" userId="9f923cbf52d34f3b" providerId="LiveId" clId="{DEE6FBA6-A6AD-4753-94EE-EC8E728EC411}" dt="2020-09-14T11:24:11.558" v="1017" actId="478"/>
          <ac:spMkLst>
            <pc:docMk/>
            <pc:sldMk cId="2636420126" sldId="320"/>
            <ac:spMk id="4" creationId="{00000000-0000-0000-0000-000000000000}"/>
          </ac:spMkLst>
        </pc:spChg>
        <pc:spChg chg="del">
          <ac:chgData name="Dr Jen Baker" userId="9f923cbf52d34f3b" providerId="LiveId" clId="{DEE6FBA6-A6AD-4753-94EE-EC8E728EC411}" dt="2020-09-14T11:24:26.188" v="1021" actId="478"/>
          <ac:spMkLst>
            <pc:docMk/>
            <pc:sldMk cId="2636420126" sldId="320"/>
            <ac:spMk id="5" creationId="{00000000-0000-0000-0000-000000000000}"/>
          </ac:spMkLst>
        </pc:spChg>
        <pc:spChg chg="add mod">
          <ac:chgData name="Dr Jen Baker" userId="9f923cbf52d34f3b" providerId="LiveId" clId="{DEE6FBA6-A6AD-4753-94EE-EC8E728EC411}" dt="2020-09-14T11:24:17.053" v="1020" actId="1076"/>
          <ac:spMkLst>
            <pc:docMk/>
            <pc:sldMk cId="2636420126" sldId="320"/>
            <ac:spMk id="6" creationId="{F7246C02-13F0-4031-AF93-8F6BFF9BEDE5}"/>
          </ac:spMkLst>
        </pc:spChg>
        <pc:spChg chg="add del mod">
          <ac:chgData name="Dr Jen Baker" userId="9f923cbf52d34f3b" providerId="LiveId" clId="{DEE6FBA6-A6AD-4753-94EE-EC8E728EC411}" dt="2020-09-14T11:24:29.288" v="1023" actId="478"/>
          <ac:spMkLst>
            <pc:docMk/>
            <pc:sldMk cId="2636420126" sldId="320"/>
            <ac:spMk id="8" creationId="{2A539C15-D785-4A53-9F3C-C8802F4EFF15}"/>
          </ac:spMkLst>
        </pc:spChg>
        <pc:spChg chg="add mod">
          <ac:chgData name="Dr Jen Baker" userId="9f923cbf52d34f3b" providerId="LiveId" clId="{DEE6FBA6-A6AD-4753-94EE-EC8E728EC411}" dt="2020-09-14T11:24:32.655" v="1024" actId="1076"/>
          <ac:spMkLst>
            <pc:docMk/>
            <pc:sldMk cId="2636420126" sldId="320"/>
            <ac:spMk id="9" creationId="{EED00FD3-7F1D-4AA5-867F-2B8BF598D6F0}"/>
          </ac:spMkLst>
        </pc:spChg>
      </pc:sldChg>
      <pc:sldChg chg="addSp delSp modSp add mod">
        <pc:chgData name="Dr Jen Baker" userId="9f923cbf52d34f3b" providerId="LiveId" clId="{DEE6FBA6-A6AD-4753-94EE-EC8E728EC411}" dt="2020-09-14T11:25:29.938" v="1126" actId="20577"/>
        <pc:sldMkLst>
          <pc:docMk/>
          <pc:sldMk cId="3959766761" sldId="321"/>
        </pc:sldMkLst>
        <pc:spChg chg="add mod">
          <ac:chgData name="Dr Jen Baker" userId="9f923cbf52d34f3b" providerId="LiveId" clId="{DEE6FBA6-A6AD-4753-94EE-EC8E728EC411}" dt="2020-09-14T11:25:29.938" v="1126" actId="20577"/>
          <ac:spMkLst>
            <pc:docMk/>
            <pc:sldMk cId="3959766761" sldId="321"/>
            <ac:spMk id="3" creationId="{6CCD4458-31A7-4D08-A438-0546D23F0933}"/>
          </ac:spMkLst>
        </pc:spChg>
        <pc:spChg chg="del">
          <ac:chgData name="Dr Jen Baker" userId="9f923cbf52d34f3b" providerId="LiveId" clId="{DEE6FBA6-A6AD-4753-94EE-EC8E728EC411}" dt="2020-09-14T11:24:54.074" v="1027" actId="478"/>
          <ac:spMkLst>
            <pc:docMk/>
            <pc:sldMk cId="3959766761" sldId="321"/>
            <ac:spMk id="4" creationId="{00000000-0000-0000-0000-000000000000}"/>
          </ac:spMkLst>
        </pc:spChg>
        <pc:spChg chg="mod">
          <ac:chgData name="Dr Jen Baker" userId="9f923cbf52d34f3b" providerId="LiveId" clId="{DEE6FBA6-A6AD-4753-94EE-EC8E728EC411}" dt="2020-09-14T11:25:04.226" v="1044" actId="1076"/>
          <ac:spMkLst>
            <pc:docMk/>
            <pc:sldMk cId="3959766761" sldId="321"/>
            <ac:spMk id="5" creationId="{00000000-0000-0000-0000-000000000000}"/>
          </ac:spMkLst>
        </pc:spChg>
      </pc:sldChg>
      <pc:sldMasterChg chg="delSldLayout">
        <pc:chgData name="Dr Jen Baker" userId="9f923cbf52d34f3b" providerId="LiveId" clId="{DEE6FBA6-A6AD-4753-94EE-EC8E728EC411}" dt="2020-09-14T11:24:35.976" v="1025" actId="47"/>
        <pc:sldMasterMkLst>
          <pc:docMk/>
          <pc:sldMasterMk cId="1460438565" sldId="2147483660"/>
        </pc:sldMasterMkLst>
        <pc:sldLayoutChg chg="del">
          <pc:chgData name="Dr Jen Baker" userId="9f923cbf52d34f3b" providerId="LiveId" clId="{DEE6FBA6-A6AD-4753-94EE-EC8E728EC411}" dt="2020-09-14T11:02:12.633" v="435" actId="47"/>
          <pc:sldLayoutMkLst>
            <pc:docMk/>
            <pc:sldMasterMk cId="1460438565" sldId="2147483660"/>
            <pc:sldLayoutMk cId="266878551" sldId="2147483684"/>
          </pc:sldLayoutMkLst>
        </pc:sldLayoutChg>
        <pc:sldLayoutChg chg="del">
          <pc:chgData name="Dr Jen Baker" userId="9f923cbf52d34f3b" providerId="LiveId" clId="{DEE6FBA6-A6AD-4753-94EE-EC8E728EC411}" dt="2020-09-14T11:24:35.976" v="1025" actId="47"/>
          <pc:sldLayoutMkLst>
            <pc:docMk/>
            <pc:sldMasterMk cId="1460438565" sldId="2147483660"/>
            <pc:sldLayoutMk cId="806121902" sldId="2147483687"/>
          </pc:sldLayoutMkLst>
        </pc:sldLayoutChg>
        <pc:sldLayoutChg chg="del">
          <pc:chgData name="Dr Jen Baker" userId="9f923cbf52d34f3b" providerId="LiveId" clId="{DEE6FBA6-A6AD-4753-94EE-EC8E728EC411}" dt="2020-09-14T11:02:16.476" v="436" actId="47"/>
          <pc:sldLayoutMkLst>
            <pc:docMk/>
            <pc:sldMasterMk cId="1460438565" sldId="2147483660"/>
            <pc:sldLayoutMk cId="2067687921" sldId="2147483688"/>
          </pc:sldLayoutMkLst>
        </pc:sldLayoutChg>
        <pc:sldLayoutChg chg="del">
          <pc:chgData name="Dr Jen Baker" userId="9f923cbf52d34f3b" providerId="LiveId" clId="{DEE6FBA6-A6AD-4753-94EE-EC8E728EC411}" dt="2020-09-14T11:02:05.945" v="434" actId="47"/>
          <pc:sldLayoutMkLst>
            <pc:docMk/>
            <pc:sldMasterMk cId="1460438565" sldId="2147483660"/>
            <pc:sldLayoutMk cId="1500407864" sldId="2147483689"/>
          </pc:sldLayoutMkLst>
        </pc:sldLayoutChg>
        <pc:sldLayoutChg chg="del">
          <pc:chgData name="Dr Jen Baker" userId="9f923cbf52d34f3b" providerId="LiveId" clId="{DEE6FBA6-A6AD-4753-94EE-EC8E728EC411}" dt="2020-09-14T11:02:18.908" v="437" actId="47"/>
          <pc:sldLayoutMkLst>
            <pc:docMk/>
            <pc:sldMasterMk cId="1460438565" sldId="2147483660"/>
            <pc:sldLayoutMk cId="1637629704" sldId="2147483691"/>
          </pc:sldLayoutMkLst>
        </pc:sldLayoutChg>
        <pc:sldLayoutChg chg="del">
          <pc:chgData name="Dr Jen Baker" userId="9f923cbf52d34f3b" providerId="LiveId" clId="{DEE6FBA6-A6AD-4753-94EE-EC8E728EC411}" dt="2020-09-14T11:02:20.704" v="438" actId="47"/>
          <pc:sldLayoutMkLst>
            <pc:docMk/>
            <pc:sldMasterMk cId="1460438565" sldId="2147483660"/>
            <pc:sldLayoutMk cId="132517013" sldId="2147483692"/>
          </pc:sldLayoutMkLst>
        </pc:sldLayoutChg>
      </pc:sldMasterChg>
    </pc:docChg>
  </pc:docChgLst>
  <pc:docChgLst>
    <pc:chgData name="OLTAN, AYSE (UG)" userId="S::u2147163@live.warwick.ac.uk::bc6e84e5-3e04-45d5-aac6-6d5fdb9505cc" providerId="AD" clId="Web-{226B8AA0-EB0B-4793-9641-BC90459BD545}"/>
    <pc:docChg chg="addSld">
      <pc:chgData name="OLTAN, AYSE (UG)" userId="S::u2147163@live.warwick.ac.uk::bc6e84e5-3e04-45d5-aac6-6d5fdb9505cc" providerId="AD" clId="Web-{226B8AA0-EB0B-4793-9641-BC90459BD545}" dt="2021-10-02T15:15:39.026" v="0"/>
      <pc:docMkLst>
        <pc:docMk/>
      </pc:docMkLst>
      <pc:sldChg chg="new">
        <pc:chgData name="OLTAN, AYSE (UG)" userId="S::u2147163@live.warwick.ac.uk::bc6e84e5-3e04-45d5-aac6-6d5fdb9505cc" providerId="AD" clId="Web-{226B8AA0-EB0B-4793-9641-BC90459BD545}" dt="2021-10-02T15:15:39.026" v="0"/>
        <pc:sldMkLst>
          <pc:docMk/>
          <pc:sldMk cId="3398649135" sldId="36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502835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2597" y="0"/>
            <a:ext cx="2985558" cy="502835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r">
              <a:defRPr sz="1300"/>
            </a:lvl1pPr>
          </a:lstStyle>
          <a:p>
            <a:fld id="{D49AD634-B286-CF4C-B608-BAEDD7C846A9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52538"/>
            <a:ext cx="6013450" cy="33829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34" tIns="48317" rIns="96634" bIns="4831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5" y="4823034"/>
            <a:ext cx="5511800" cy="3946118"/>
          </a:xfrm>
          <a:prstGeom prst="rect">
            <a:avLst/>
          </a:prstGeom>
        </p:spPr>
        <p:txBody>
          <a:bodyPr vert="horz" lIns="96634" tIns="48317" rIns="96634" bIns="4831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9055"/>
            <a:ext cx="2985558" cy="50283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2597" y="9519055"/>
            <a:ext cx="2985558" cy="50283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r">
              <a:defRPr sz="13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165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14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59" cy="5143499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439935" y="3434491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7430422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39310"/>
            <a:ext cx="6110339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55966"/>
            <a:ext cx="53736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41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470" y="-67296"/>
            <a:ext cx="9364192" cy="1448464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511C6C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511C6C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511C6C"/>
                </a:solidFill>
                <a:latin typeface="+mn-lt"/>
              </a:rPr>
              <a:t>Page title (more bullet points)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1713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969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304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  <p:sldLayoutId id="2147483682" r:id="rId4"/>
    <p:sldLayoutId id="2147483693" r:id="rId5"/>
    <p:sldLayoutId id="2147483694" r:id="rId6"/>
    <p:sldLayoutId id="2147483695" r:id="rId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english/currentstudents/undergraduate/modules/fulllist/first/en121/" TargetMode="External"/><Relationship Id="rId7" Type="http://schemas.openxmlformats.org/officeDocument/2006/relationships/image" Target="../media/image19.jpeg"/><Relationship Id="rId2" Type="http://schemas.openxmlformats.org/officeDocument/2006/relationships/hyperlink" Target="mailto:sarah.wood@warwick.ac.uk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s://warwick.ac.uk/fac/arts/english/currentstudents/undergraduate/modules/fulllist/first/en121/readingmiddleenglish/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hyperlink" Target="mailto:M.Abramson@warwick.ac.uk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arwick.ac.uk/fac/arts/english/currentstudents/undergraduate/modules/fulllist/first/en122/lecturelist2019-20/freud_interpretation_method.pdf" TargetMode="External"/><Relationship Id="rId3" Type="http://schemas.openxmlformats.org/officeDocument/2006/relationships/hyperlink" Target="https://warwick.ac.uk/fac/arts/english/currentstudents/undergraduate/modules/fulllist/first/en122/modes2022_2023/ferdinanddesaus_2011_chapterinatureoftheli_courseingenerallingui.pdf" TargetMode="External"/><Relationship Id="rId7" Type="http://schemas.openxmlformats.org/officeDocument/2006/relationships/hyperlink" Target="https://warwick.ac.uk/fac/arts/english/currentstudents/undergraduate/modules/fulllist/first/en122/modes2022_2023/raymond-williams-marxism-and-literature.pdf" TargetMode="External"/><Relationship Id="rId2" Type="http://schemas.openxmlformats.org/officeDocument/2006/relationships/hyperlink" Target="https://warwick.ac.uk/fac/arts/english/currentstudents/undergraduate/modules/fulllist/first/en122/modes2022_2023/ferdinanddesaus_2011_chapteriiitheobjectof_courseingenerallingui.pdf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arwick.ac.uk/fac/arts/english/currentstudents/undergraduate/modules/fulllist/first/en122/lecturelist2019-20/marx_and_engels.pdf" TargetMode="External"/><Relationship Id="rId5" Type="http://schemas.openxmlformats.org/officeDocument/2006/relationships/hyperlink" Target="https://warwick.ac.uk/fac/arts/english/currentstudents/undergraduate/modules/fulllist/first/en122/modes2022_2023/jakobson-two-aspects-of-language-and-two-types-of-aphasic-disturbances.pdf" TargetMode="External"/><Relationship Id="rId4" Type="http://schemas.openxmlformats.org/officeDocument/2006/relationships/hyperlink" Target="https://warwick.ac.uk/fac/arts/english/currentstudents/undergraduate/modules/fulllist/first/en122/modes2022_2023/ferdinanddesaus_linguisticvalue.pdf" TargetMode="External"/><Relationship Id="rId9" Type="http://schemas.openxmlformats.org/officeDocument/2006/relationships/hyperlink" Target="https://warwick.ac.uk/fac/arts/english/currentstudents/undergraduate/modules/fulllist/first/en122/lecturelist2019-20/althusser_isa.pdf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fac/arts/english/currentstudents/undergraduate/modules/fulllist/first/en122/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english/currentstudents/undergraduate/modules/fulllist/first/en123/" TargetMode="External"/><Relationship Id="rId2" Type="http://schemas.openxmlformats.org/officeDocument/2006/relationships/hyperlink" Target="mailto:m.niblett@warwick.ac.uk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services/wss/students/disability/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Rochelle.Sibley@warwick.ac.uk" TargetMode="External"/><Relationship Id="rId2" Type="http://schemas.openxmlformats.org/officeDocument/2006/relationships/hyperlink" Target="https://warwick.ac.uk/fac/arts/english/currentstudents/academicwritingone-to-ones" TargetMode="Externa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english/about/" TargetMode="External"/><Relationship Id="rId2" Type="http://schemas.openxmlformats.org/officeDocument/2006/relationships/hyperlink" Target="mailto:ugenglish@warwick.ac.uk" TargetMode="Externa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english/currentstudents/undergraduate/firstundergraduateyearinfo/" TargetMode="External"/><Relationship Id="rId2" Type="http://schemas.openxmlformats.org/officeDocument/2006/relationships/hyperlink" Target="mailto:ugenglish@warwick.ac.uk" TargetMode="Externa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warwick.ac.uk/fac/arts/english/currentstudents/undergraduate/firstundergraduateyearinfo/jointhonours/#Hidden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arwick.ac.uk/fac/arts/english/currentstudents/undergraduate/handbook" TargetMode="External"/><Relationship Id="rId4" Type="http://schemas.openxmlformats.org/officeDocument/2006/relationships/hyperlink" Target="https://tabula.warwick.ac.uk/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english/currentstudents/undergraduate/firstundergraduateyearinfo/jointhonours/#Hidde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hyperlink" Target="https://warwick.ac.uk/fac/arts/english/currentstudents/undergraduate/handbook" TargetMode="External"/><Relationship Id="rId4" Type="http://schemas.openxmlformats.org/officeDocument/2006/relationships/hyperlink" Target="https://tabula.warwick.ac.uk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mailto:J.Baker.5@warwick.ac.uk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english/currentstudents/undergraduate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english/currentstudents/undergraduate/modules/fulllist/first/en101" TargetMode="External"/><Relationship Id="rId2" Type="http://schemas.openxmlformats.org/officeDocument/2006/relationships/hyperlink" Target="mailto:J.T.Gilmore@warwick.ac.uk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50256"/>
            <a:ext cx="9143999" cy="6093755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0" name="Rectangle 9"/>
          <p:cNvSpPr/>
          <p:nvPr/>
        </p:nvSpPr>
        <p:spPr>
          <a:xfrm>
            <a:off x="637022" y="-227984"/>
            <a:ext cx="3164958" cy="3320715"/>
          </a:xfrm>
          <a:prstGeom prst="rect">
            <a:avLst/>
          </a:prstGeom>
          <a:solidFill>
            <a:srgbClr val="511C6C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84242" y="347930"/>
            <a:ext cx="3033960" cy="112392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4000" dirty="0">
                <a:latin typeface="+mn-lt"/>
              </a:rPr>
              <a:t>Welcome </a:t>
            </a:r>
            <a:br>
              <a:rPr lang="en-US" sz="4000" dirty="0">
                <a:latin typeface="+mn-lt"/>
              </a:rPr>
            </a:br>
            <a:r>
              <a:rPr lang="en-US" sz="4000" dirty="0">
                <a:latin typeface="+mn-lt"/>
              </a:rPr>
              <a:t>to ECLS!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884241" y="2324539"/>
            <a:ext cx="3318791" cy="76819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kern="1200" baseline="0">
                <a:solidFill>
                  <a:schemeClr val="bg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latin typeface="+mn-lt"/>
              </a:rPr>
              <a:t>Joint </a:t>
            </a:r>
            <a:r>
              <a:rPr lang="en-US" sz="1400" dirty="0" err="1">
                <a:latin typeface="+mn-lt"/>
              </a:rPr>
              <a:t>Honours</a:t>
            </a:r>
            <a:r>
              <a:rPr lang="en-US" sz="1400" dirty="0">
                <a:latin typeface="+mn-lt"/>
              </a:rPr>
              <a:t> Induction</a:t>
            </a:r>
          </a:p>
          <a:p>
            <a:br>
              <a:rPr lang="en-US" sz="1400" dirty="0">
                <a:latin typeface="+mn-lt"/>
              </a:rPr>
            </a:br>
            <a:endParaRPr lang="en-US" sz="1400" dirty="0">
              <a:latin typeface="+mn-lt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884241" y="2647938"/>
            <a:ext cx="6858000" cy="334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0" i="0" dirty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rPr>
              <a:t>Wednesday 28</a:t>
            </a:r>
            <a:r>
              <a:rPr lang="en-US" sz="900" b="0" i="0" baseline="30000" dirty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rPr>
              <a:t>th</a:t>
            </a:r>
            <a:r>
              <a:rPr lang="en-US" sz="900" b="0" i="0" dirty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rPr>
              <a:t> September 2022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  <p:pic>
        <p:nvPicPr>
          <p:cNvPr id="11" name="Picture Placeholder 8">
            <a:extLst>
              <a:ext uri="{FF2B5EF4-FFF2-40B4-BE49-F238E27FC236}">
                <a16:creationId xmlns:a16="http://schemas.microsoft.com/office/drawing/2014/main" id="{14E071AF-8C11-444E-87F7-C9554C217B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" r="2174"/>
          <a:stretch>
            <a:fillRect/>
          </a:stretch>
        </p:blipFill>
        <p:spPr>
          <a:xfrm>
            <a:off x="359527" y="4330348"/>
            <a:ext cx="1258371" cy="65722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8AD2533-D215-4A9B-BC5C-85D9F4D3138F}"/>
              </a:ext>
            </a:extLst>
          </p:cNvPr>
          <p:cNvSpPr txBox="1"/>
          <p:nvPr/>
        </p:nvSpPr>
        <p:spPr>
          <a:xfrm>
            <a:off x="4679576" y="39463"/>
            <a:ext cx="3976916" cy="2377574"/>
          </a:xfrm>
          <a:prstGeom prst="rect">
            <a:avLst/>
          </a:prstGeom>
          <a:solidFill>
            <a:srgbClr val="7030A0">
              <a:alpha val="81176"/>
            </a:srgbClr>
          </a:solidFill>
        </p:spPr>
        <p:txBody>
          <a:bodyPr wrap="square" rtlCol="0">
            <a:spAutoFit/>
          </a:bodyPr>
          <a:lstStyle/>
          <a:p>
            <a:r>
              <a:rPr lang="en-GB" b="0" i="0" dirty="0">
                <a:solidFill>
                  <a:schemeClr val="bg1"/>
                </a:solidFill>
                <a:effectLst/>
                <a:latin typeface="Lato" panose="020F0502020204030203" pitchFamily="34" charset="0"/>
              </a:rPr>
              <a:t>English and Creative Writing, </a:t>
            </a:r>
            <a:br>
              <a:rPr lang="en-GB" b="0" i="0" dirty="0">
                <a:solidFill>
                  <a:schemeClr val="bg1"/>
                </a:solidFill>
                <a:effectLst/>
                <a:latin typeface="Lato" panose="020F0502020204030203" pitchFamily="34" charset="0"/>
              </a:rPr>
            </a:br>
            <a:r>
              <a:rPr lang="en-GB" b="0" i="0" dirty="0">
                <a:solidFill>
                  <a:schemeClr val="bg1"/>
                </a:solidFill>
                <a:effectLst/>
                <a:latin typeface="Lato" panose="020F0502020204030203" pitchFamily="34" charset="0"/>
              </a:rPr>
              <a:t>English and French; </a:t>
            </a:r>
            <a:br>
              <a:rPr lang="en-GB" b="0" i="0" dirty="0">
                <a:solidFill>
                  <a:schemeClr val="bg1"/>
                </a:solidFill>
                <a:effectLst/>
                <a:latin typeface="Lato" panose="020F0502020204030203" pitchFamily="34" charset="0"/>
              </a:rPr>
            </a:br>
            <a:r>
              <a:rPr lang="en-GB" b="0" i="0" dirty="0">
                <a:solidFill>
                  <a:schemeClr val="bg1"/>
                </a:solidFill>
                <a:effectLst/>
                <a:latin typeface="Lato" panose="020F0502020204030203" pitchFamily="34" charset="0"/>
              </a:rPr>
              <a:t>English and Hispanic Studies; </a:t>
            </a:r>
            <a:br>
              <a:rPr lang="en-GB" b="0" i="0" dirty="0">
                <a:solidFill>
                  <a:schemeClr val="bg1"/>
                </a:solidFill>
                <a:effectLst/>
                <a:latin typeface="Lato" panose="020F0502020204030203" pitchFamily="34" charset="0"/>
              </a:rPr>
            </a:br>
            <a:r>
              <a:rPr lang="en-GB" b="0" i="0" dirty="0">
                <a:solidFill>
                  <a:schemeClr val="bg1"/>
                </a:solidFill>
                <a:effectLst/>
                <a:latin typeface="Lato" panose="020F0502020204030203" pitchFamily="34" charset="0"/>
              </a:rPr>
              <a:t>English and German; </a:t>
            </a:r>
            <a:br>
              <a:rPr lang="en-GB" b="0" i="0" dirty="0">
                <a:solidFill>
                  <a:schemeClr val="bg1"/>
                </a:solidFill>
                <a:effectLst/>
                <a:latin typeface="Lato" panose="020F0502020204030203" pitchFamily="34" charset="0"/>
              </a:rPr>
            </a:br>
            <a:r>
              <a:rPr lang="en-GB" b="0" i="0" dirty="0">
                <a:solidFill>
                  <a:schemeClr val="bg1"/>
                </a:solidFill>
                <a:effectLst/>
                <a:latin typeface="Lato" panose="020F0502020204030203" pitchFamily="34" charset="0"/>
              </a:rPr>
              <a:t>English and Italian; </a:t>
            </a:r>
            <a:br>
              <a:rPr lang="en-GB" b="0" i="0" dirty="0">
                <a:solidFill>
                  <a:schemeClr val="bg1"/>
                </a:solidFill>
                <a:effectLst/>
                <a:latin typeface="Lato" panose="020F0502020204030203" pitchFamily="34" charset="0"/>
              </a:rPr>
            </a:br>
            <a:r>
              <a:rPr lang="en-GB" b="0" i="0" dirty="0">
                <a:solidFill>
                  <a:schemeClr val="bg1"/>
                </a:solidFill>
                <a:effectLst/>
                <a:latin typeface="Lato" panose="020F0502020204030203" pitchFamily="34" charset="0"/>
              </a:rPr>
              <a:t>Film and Literature; </a:t>
            </a:r>
            <a:br>
              <a:rPr lang="en-GB" b="0" i="0" dirty="0">
                <a:solidFill>
                  <a:schemeClr val="bg1"/>
                </a:solidFill>
                <a:effectLst/>
                <a:latin typeface="Lato" panose="020F0502020204030203" pitchFamily="34" charset="0"/>
              </a:rPr>
            </a:br>
            <a:r>
              <a:rPr lang="en-GB" b="0" i="0" dirty="0">
                <a:solidFill>
                  <a:schemeClr val="bg1"/>
                </a:solidFill>
                <a:effectLst/>
                <a:latin typeface="Lato" panose="020F0502020204030203" pitchFamily="34" charset="0"/>
              </a:rPr>
              <a:t>Philosophy and Literature; </a:t>
            </a:r>
            <a:br>
              <a:rPr lang="en-GB" b="0" i="0" dirty="0">
                <a:solidFill>
                  <a:schemeClr val="bg1"/>
                </a:solidFill>
                <a:effectLst/>
                <a:latin typeface="Lato" panose="020F0502020204030203" pitchFamily="34" charset="0"/>
              </a:rPr>
            </a:br>
            <a:r>
              <a:rPr lang="en-GB" b="0" i="0" dirty="0">
                <a:solidFill>
                  <a:schemeClr val="bg1"/>
                </a:solidFill>
                <a:effectLst/>
                <a:latin typeface="Lato" panose="020F0502020204030203" pitchFamily="34" charset="0"/>
              </a:rPr>
              <a:t>Philosophy, Literature and Classics; </a:t>
            </a:r>
            <a:br>
              <a:rPr lang="en-GB" b="0" i="0" dirty="0">
                <a:solidFill>
                  <a:schemeClr val="bg1"/>
                </a:solidFill>
                <a:effectLst/>
                <a:latin typeface="Lato" panose="020F0502020204030203" pitchFamily="34" charset="0"/>
              </a:rPr>
            </a:br>
            <a:r>
              <a:rPr lang="en-GB" b="0" i="0" dirty="0">
                <a:solidFill>
                  <a:schemeClr val="bg1"/>
                </a:solidFill>
                <a:effectLst/>
                <a:latin typeface="Lato" panose="020F0502020204030203" pitchFamily="34" charset="0"/>
              </a:rPr>
              <a:t>English and Classics; </a:t>
            </a:r>
            <a:br>
              <a:rPr lang="en-GB" b="0" i="0" dirty="0">
                <a:solidFill>
                  <a:schemeClr val="bg1"/>
                </a:solidFill>
                <a:effectLst/>
                <a:latin typeface="Lato" panose="020F0502020204030203" pitchFamily="34" charset="0"/>
              </a:rPr>
            </a:br>
            <a:r>
              <a:rPr lang="en-GB" b="0" i="0" dirty="0">
                <a:solidFill>
                  <a:schemeClr val="bg1"/>
                </a:solidFill>
                <a:effectLst/>
                <a:latin typeface="Lato" panose="020F0502020204030203" pitchFamily="34" charset="0"/>
              </a:rPr>
              <a:t>and modules as part of the Liberal Arts English Pathway, or Centre for Lifelong Learning. 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319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8D0DFB6-1152-4672-B6EF-ED351A4FDCEE}"/>
              </a:ext>
            </a:extLst>
          </p:cNvPr>
          <p:cNvSpPr txBox="1">
            <a:spLocks/>
          </p:cNvSpPr>
          <p:nvPr/>
        </p:nvSpPr>
        <p:spPr>
          <a:xfrm>
            <a:off x="3724073" y="301824"/>
            <a:ext cx="5234546" cy="43660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200" b="1" dirty="0">
                <a:latin typeface="+mn-lt"/>
                <a:ea typeface="+mn-ea"/>
                <a:cs typeface="+mn-cs"/>
              </a:rPr>
              <a:t>Epic into Novel: </a:t>
            </a:r>
            <a:br>
              <a:rPr lang="en-US" sz="3200" b="1" dirty="0">
                <a:latin typeface="+mn-lt"/>
                <a:ea typeface="+mn-ea"/>
                <a:cs typeface="+mn-cs"/>
              </a:rPr>
            </a:br>
            <a:r>
              <a:rPr lang="en-US" sz="3200" b="1" dirty="0">
                <a:latin typeface="+mn-lt"/>
                <a:ea typeface="+mn-ea"/>
                <a:cs typeface="+mn-cs"/>
              </a:rPr>
              <a:t>What to do in Week 1</a:t>
            </a:r>
            <a:endParaRPr lang="en-US" sz="1800" b="1" dirty="0">
              <a:latin typeface="+mn-lt"/>
              <a:ea typeface="+mn-ea"/>
              <a:cs typeface="+mn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Acquire a copy of Andrew George’s Penguin Classics translation of </a:t>
            </a:r>
            <a:r>
              <a:rPr lang="en-GB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Epic of Gilgamesh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 Make sure you get the most recent (2020) edition – this is available in paperback and Kindle.   Read the “Standard Version”, which is Chapter 1 – it is quite short!</a:t>
            </a:r>
            <a:b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Acquire a copy of Caroline Alexander’s translation of Homer’s </a:t>
            </a:r>
            <a:r>
              <a:rPr lang="en-GB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Iliad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This is also available as an e-book in the library catalogue.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Start to read the set extracts from this translation in preparation for your seminars in week 2. These extracts are listed on front page of module website.</a:t>
            </a:r>
            <a:b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Attend the first lecture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week 1 as detailed on Tabula.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Attend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your meet and greet </a:t>
            </a: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seminar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week 1.</a:t>
            </a:r>
          </a:p>
        </p:txBody>
      </p:sp>
      <p:pic>
        <p:nvPicPr>
          <p:cNvPr id="2" name="Picture 3" descr="Text&#10;&#10;Description automatically generated">
            <a:extLst>
              <a:ext uri="{FF2B5EF4-FFF2-40B4-BE49-F238E27FC236}">
                <a16:creationId xmlns:a16="http://schemas.microsoft.com/office/drawing/2014/main" id="{D8EC98E7-B681-4DBA-AA6B-71B498EBF1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3343"/>
          <a:stretch/>
        </p:blipFill>
        <p:spPr>
          <a:xfrm>
            <a:off x="20" y="10"/>
            <a:ext cx="3476673" cy="51434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500038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DA8F6-665C-C943-970F-BE2EBF67E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647" y="2847936"/>
            <a:ext cx="5253691" cy="1573214"/>
          </a:xfrm>
        </p:spPr>
        <p:txBody>
          <a:bodyPr vert="horz" lIns="68580" tIns="34290" rIns="68580" bIns="34290" rtlCol="0" anchor="t">
            <a:normAutofit fontScale="90000"/>
          </a:bodyPr>
          <a:lstStyle/>
          <a:p>
            <a:r>
              <a:rPr lang="en-US" sz="2400" dirty="0"/>
              <a:t>EN121 Medieval and Early Modern Literature</a:t>
            </a:r>
            <a:br>
              <a:rPr lang="en-US" sz="2400" dirty="0"/>
            </a:br>
            <a:br>
              <a:rPr lang="en-US" sz="2400" dirty="0"/>
            </a:br>
            <a:r>
              <a:rPr lang="en-US" sz="1500" dirty="0"/>
              <a:t>Dr Sarah Wood</a:t>
            </a:r>
            <a:br>
              <a:rPr lang="en-US" sz="1500" dirty="0"/>
            </a:br>
            <a:r>
              <a:rPr lang="en-US" sz="1500" dirty="0">
                <a:solidFill>
                  <a:srgbClr val="00B0F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sarah.wood@warwick.ac.uk</a:t>
            </a:r>
            <a:br>
              <a:rPr lang="en-US" sz="1500" dirty="0">
                <a:solidFill>
                  <a:srgbClr val="00B0F0"/>
                </a:solidFill>
              </a:rPr>
            </a:br>
            <a:br>
              <a:rPr lang="en-US" sz="1500" dirty="0">
                <a:solidFill>
                  <a:srgbClr val="00B0F0"/>
                </a:solidFill>
              </a:rPr>
            </a:br>
            <a:r>
              <a:rPr lang="en-US" sz="1500" dirty="0">
                <a:solidFill>
                  <a:srgbClr val="00B0F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https://warwick.ac.uk/fac/arts/english/currentstudents/undergraduate/modules/fulllist/first/en121/</a:t>
            </a:r>
            <a:br>
              <a:rPr lang="en-US" sz="2400" dirty="0"/>
            </a:br>
            <a:endParaRPr lang="en-US" sz="225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E0BDF93-53C5-DA47-A886-B5C1AAC4041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" b="13475"/>
          <a:stretch/>
        </p:blipFill>
        <p:spPr>
          <a:xfrm>
            <a:off x="4" y="-1"/>
            <a:ext cx="2254012" cy="2468813"/>
          </a:xfrm>
          <a:custGeom>
            <a:avLst/>
            <a:gdLst/>
            <a:ahLst/>
            <a:cxnLst/>
            <a:rect l="l" t="t" r="r" b="b"/>
            <a:pathLst>
              <a:path w="3005349" h="3291750">
                <a:moveTo>
                  <a:pt x="0" y="0"/>
                </a:moveTo>
                <a:lnTo>
                  <a:pt x="2577617" y="0"/>
                </a:lnTo>
                <a:lnTo>
                  <a:pt x="2656297" y="105217"/>
                </a:lnTo>
                <a:cubicBezTo>
                  <a:pt x="2876670" y="431412"/>
                  <a:pt x="3005349" y="824646"/>
                  <a:pt x="3005349" y="1247934"/>
                </a:cubicBezTo>
                <a:cubicBezTo>
                  <a:pt x="3005349" y="2376702"/>
                  <a:pt x="2090301" y="3291750"/>
                  <a:pt x="961533" y="3291750"/>
                </a:cubicBezTo>
                <a:cubicBezTo>
                  <a:pt x="679341" y="3291750"/>
                  <a:pt x="410507" y="3234560"/>
                  <a:pt x="165988" y="3131137"/>
                </a:cubicBezTo>
                <a:lnTo>
                  <a:pt x="0" y="3051176"/>
                </a:lnTo>
                <a:close/>
              </a:path>
            </a:pathLst>
          </a:custGeom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B79A0C4E-4010-614C-9A8B-F054A9C1CE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97" b="17511"/>
          <a:stretch/>
        </p:blipFill>
        <p:spPr bwMode="auto">
          <a:xfrm>
            <a:off x="2874550" y="467947"/>
            <a:ext cx="2125980" cy="2125980"/>
          </a:xfrm>
          <a:custGeom>
            <a:avLst/>
            <a:gdLst/>
            <a:ahLst/>
            <a:cxnLst/>
            <a:rect l="l" t="t" r="r" b="b"/>
            <a:pathLst>
              <a:path w="2990088" h="2990088">
                <a:moveTo>
                  <a:pt x="1495044" y="0"/>
                </a:moveTo>
                <a:cubicBezTo>
                  <a:pt x="2320734" y="0"/>
                  <a:pt x="2990088" y="669354"/>
                  <a:pt x="2990088" y="1495044"/>
                </a:cubicBezTo>
                <a:cubicBezTo>
                  <a:pt x="2990088" y="2320734"/>
                  <a:pt x="2320734" y="2990088"/>
                  <a:pt x="1495044" y="2990088"/>
                </a:cubicBezTo>
                <a:cubicBezTo>
                  <a:pt x="669354" y="2990088"/>
                  <a:pt x="0" y="2320734"/>
                  <a:pt x="0" y="1495044"/>
                </a:cubicBezTo>
                <a:cubicBezTo>
                  <a:pt x="0" y="669354"/>
                  <a:pt x="669354" y="0"/>
                  <a:pt x="149504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75F32367-223A-344C-B44E-4B1AD92FBA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6" r="910" b="5"/>
          <a:stretch/>
        </p:blipFill>
        <p:spPr bwMode="auto">
          <a:xfrm>
            <a:off x="5378972" y="2"/>
            <a:ext cx="2743200" cy="1697380"/>
          </a:xfrm>
          <a:custGeom>
            <a:avLst/>
            <a:gdLst/>
            <a:ahLst/>
            <a:cxnLst/>
            <a:rect l="l" t="t" r="r" b="b"/>
            <a:pathLst>
              <a:path w="3657600" h="2263173">
                <a:moveTo>
                  <a:pt x="54075" y="0"/>
                </a:moveTo>
                <a:lnTo>
                  <a:pt x="3603525" y="0"/>
                </a:lnTo>
                <a:lnTo>
                  <a:pt x="3620445" y="65806"/>
                </a:lnTo>
                <a:cubicBezTo>
                  <a:pt x="3644807" y="184856"/>
                  <a:pt x="3657600" y="308121"/>
                  <a:pt x="3657600" y="434373"/>
                </a:cubicBezTo>
                <a:cubicBezTo>
                  <a:pt x="3657600" y="1444391"/>
                  <a:pt x="2838818" y="2263173"/>
                  <a:pt x="1828800" y="2263173"/>
                </a:cubicBezTo>
                <a:cubicBezTo>
                  <a:pt x="818782" y="2263173"/>
                  <a:pt x="0" y="1444391"/>
                  <a:pt x="0" y="434373"/>
                </a:cubicBezTo>
                <a:cubicBezTo>
                  <a:pt x="0" y="308121"/>
                  <a:pt x="12794" y="184856"/>
                  <a:pt x="37155" y="65806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01C8781F-2500-C34B-882F-A83C6929E7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29844"/>
          <a:stretch/>
        </p:blipFill>
        <p:spPr bwMode="auto">
          <a:xfrm>
            <a:off x="6390506" y="1896808"/>
            <a:ext cx="2753493" cy="3246692"/>
          </a:xfrm>
          <a:custGeom>
            <a:avLst/>
            <a:gdLst/>
            <a:ahLst/>
            <a:cxnLst/>
            <a:rect l="l" t="t" r="r" b="b"/>
            <a:pathLst>
              <a:path w="3671324" h="4328922">
                <a:moveTo>
                  <a:pt x="2674686" y="0"/>
                </a:moveTo>
                <a:cubicBezTo>
                  <a:pt x="2951659" y="0"/>
                  <a:pt x="3218799" y="42100"/>
                  <a:pt x="3470056" y="120249"/>
                </a:cubicBezTo>
                <a:lnTo>
                  <a:pt x="3671324" y="193914"/>
                </a:lnTo>
                <a:lnTo>
                  <a:pt x="3671324" y="4328922"/>
                </a:lnTo>
                <a:lnTo>
                  <a:pt x="575538" y="4328922"/>
                </a:lnTo>
                <a:lnTo>
                  <a:pt x="456795" y="4170129"/>
                </a:lnTo>
                <a:cubicBezTo>
                  <a:pt x="168398" y="3743246"/>
                  <a:pt x="0" y="3228632"/>
                  <a:pt x="0" y="2674686"/>
                </a:cubicBezTo>
                <a:cubicBezTo>
                  <a:pt x="0" y="1197498"/>
                  <a:pt x="1197498" y="0"/>
                  <a:pt x="2674686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83374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0CB02-58BD-A947-91A7-F4FC6F600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4074" y="11178"/>
            <a:ext cx="4939868" cy="1257452"/>
          </a:xfr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en-US" sz="4050" dirty="0"/>
              <a:t>What to do next: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48DFAB-7C6A-1548-92C9-04407358EE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24074" y="1268630"/>
            <a:ext cx="4939867" cy="3399235"/>
          </a:xfrm>
        </p:spPr>
        <p:txBody>
          <a:bodyPr vert="horz" lIns="68580" tIns="34290" rIns="68580" bIns="34290" rtlCol="0">
            <a:normAutofit/>
          </a:bodyPr>
          <a:lstStyle/>
          <a:p>
            <a:r>
              <a:rPr lang="en-US" sz="1500" dirty="0"/>
              <a:t>Acquire a copy of </a:t>
            </a:r>
            <a:r>
              <a:rPr lang="en-US" sz="1500" i="1" dirty="0"/>
              <a:t>The Norton Chaucer: The Canterbury Tales</a:t>
            </a:r>
            <a:r>
              <a:rPr lang="en-US" sz="1500" dirty="0"/>
              <a:t>, ed. by David Lawton (2019) </a:t>
            </a:r>
          </a:p>
          <a:p>
            <a:pPr marL="0" indent="0">
              <a:buNone/>
            </a:pPr>
            <a:r>
              <a:rPr lang="en-US" sz="1500" dirty="0"/>
              <a:t>OR </a:t>
            </a:r>
            <a:r>
              <a:rPr lang="en-US" sz="1500" i="1" dirty="0"/>
              <a:t>The Canterbury Tales: Seventeen Tales and The General Prologue</a:t>
            </a:r>
            <a:r>
              <a:rPr lang="en-US" sz="1500" dirty="0"/>
              <a:t>, ed. V. A. </a:t>
            </a:r>
            <a:r>
              <a:rPr lang="en-US" sz="1500" dirty="0" err="1"/>
              <a:t>Kolve</a:t>
            </a:r>
            <a:r>
              <a:rPr lang="en-US" sz="1500" dirty="0"/>
              <a:t> and </a:t>
            </a:r>
            <a:r>
              <a:rPr lang="en-US" sz="1500" dirty="0" err="1"/>
              <a:t>Glending</a:t>
            </a:r>
            <a:r>
              <a:rPr lang="en-US" sz="1500" dirty="0"/>
              <a:t> Olson, 3rd edition (Norton, 2018) OR </a:t>
            </a:r>
            <a:r>
              <a:rPr lang="en-US" sz="1500" i="1" dirty="0"/>
              <a:t>The Riverside Chaucer</a:t>
            </a:r>
            <a:r>
              <a:rPr lang="en-US" sz="1500" dirty="0"/>
              <a:t>, ed. L. D. Benson, 3rd edition (OUP, 2008)</a:t>
            </a:r>
          </a:p>
          <a:p>
            <a:r>
              <a:rPr lang="en-US" sz="1500" b="1" dirty="0"/>
              <a:t>Attend</a:t>
            </a:r>
            <a:r>
              <a:rPr lang="en-US" sz="1500" dirty="0"/>
              <a:t> the first </a:t>
            </a:r>
            <a:r>
              <a:rPr lang="en-US" sz="1500" b="1" dirty="0"/>
              <a:t>lecture</a:t>
            </a:r>
            <a:r>
              <a:rPr lang="en-US" sz="1500" dirty="0"/>
              <a:t> in week 1, </a:t>
            </a:r>
            <a:r>
              <a:rPr lang="en-US" sz="1500" b="1" dirty="0"/>
              <a:t>Tues 4</a:t>
            </a:r>
            <a:r>
              <a:rPr lang="en-US" sz="1500" b="1" baseline="30000" dirty="0"/>
              <a:t>th</a:t>
            </a:r>
            <a:r>
              <a:rPr lang="en-US" sz="1500" b="1" dirty="0"/>
              <a:t> 12-1pm.</a:t>
            </a:r>
          </a:p>
          <a:p>
            <a:r>
              <a:rPr lang="en-US" sz="1500" b="1" dirty="0"/>
              <a:t>Attend </a:t>
            </a:r>
            <a:r>
              <a:rPr lang="en-US" sz="1500" dirty="0"/>
              <a:t>your meet and greet seminar.</a:t>
            </a:r>
          </a:p>
          <a:p>
            <a:r>
              <a:rPr lang="en-US" sz="1500" dirty="0"/>
              <a:t>Read </a:t>
            </a:r>
            <a:r>
              <a:rPr lang="en-US" sz="1500" i="1" dirty="0"/>
              <a:t>The General Prologue, The Miller’s Prologue and Tale</a:t>
            </a:r>
            <a:r>
              <a:rPr lang="en-US" sz="1500" dirty="0"/>
              <a:t>, and </a:t>
            </a:r>
            <a:r>
              <a:rPr lang="en-US" sz="1500" i="1" dirty="0"/>
              <a:t>The Reeve’s Prologue and Tale </a:t>
            </a:r>
            <a:r>
              <a:rPr lang="en-US" sz="1500" dirty="0"/>
              <a:t>for your seminar in week 2.</a:t>
            </a:r>
          </a:p>
          <a:p>
            <a:r>
              <a:rPr lang="en-US" sz="1500" dirty="0"/>
              <a:t>Visit the </a:t>
            </a:r>
            <a:r>
              <a:rPr lang="en-US" sz="1500" dirty="0">
                <a:hlinkClick r:id="rId2"/>
              </a:rPr>
              <a:t>Reading Middle English </a:t>
            </a:r>
            <a:r>
              <a:rPr lang="en-US" sz="1500" dirty="0"/>
              <a:t>page for information about the reading classes in weeks 2-5. </a:t>
            </a:r>
          </a:p>
          <a:p>
            <a:pPr marL="0" indent="0">
              <a:buNone/>
            </a:pPr>
            <a:endParaRPr lang="en-US" sz="1500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E07F3132-806D-5541-9815-55BDEB65843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39"/>
          <a:stretch/>
        </p:blipFill>
        <p:spPr bwMode="auto">
          <a:xfrm>
            <a:off x="16" y="7"/>
            <a:ext cx="3476678" cy="514349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93929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DEE78C-7790-464F-9EB4-31BB8F043D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9942" y="2152937"/>
            <a:ext cx="7679767" cy="2462958"/>
          </a:xfrm>
        </p:spPr>
        <p:txBody>
          <a:bodyPr lIns="91440" tIns="45720" rIns="91440" bIns="45720" anchor="t"/>
          <a:lstStyle/>
          <a:p>
            <a:pPr marL="0" indent="0">
              <a:buNone/>
            </a:pPr>
            <a:r>
              <a:rPr lang="en-GB" b="1" dirty="0"/>
              <a:t>Course convenors: </a:t>
            </a:r>
            <a:r>
              <a:rPr lang="en-GB" dirty="0"/>
              <a:t>Dr Myka Tucker-Abramson</a:t>
            </a:r>
          </a:p>
          <a:p>
            <a:pPr marL="0" indent="0">
              <a:buNone/>
            </a:pPr>
            <a:r>
              <a:rPr lang="en-GB" b="1" i="0" dirty="0">
                <a:solidFill>
                  <a:srgbClr val="333333"/>
                </a:solidFill>
                <a:effectLst/>
                <a:latin typeface="Lato" panose="020F0502020204030203" pitchFamily="34" charset="0"/>
                <a:hlinkClick r:id="rId2"/>
              </a:rPr>
              <a:t>M.Abramson@warwick.ac.uk</a:t>
            </a:r>
            <a:r>
              <a:rPr lang="en-GB" b="1" i="0" dirty="0">
                <a:solidFill>
                  <a:srgbClr val="333333"/>
                </a:solidFill>
                <a:effectLst/>
                <a:latin typeface="Lato" panose="020F0502020204030203" pitchFamily="34" charset="0"/>
              </a:rPr>
              <a:t> 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36926" y="1393884"/>
            <a:ext cx="5893229" cy="38086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4000" dirty="0"/>
              <a:t>EN122: Modes of Reading</a:t>
            </a:r>
            <a:endParaRPr lang="en-US" sz="4000" dirty="0"/>
          </a:p>
        </p:txBody>
      </p:sp>
      <p:pic>
        <p:nvPicPr>
          <p:cNvPr id="3" name="Picture 5">
            <a:extLst>
              <a:ext uri="{FF2B5EF4-FFF2-40B4-BE49-F238E27FC236}">
                <a16:creationId xmlns:a16="http://schemas.microsoft.com/office/drawing/2014/main" id="{4F652D44-017D-450D-9676-61B752C1AC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1799" y="3270490"/>
            <a:ext cx="1032639" cy="1641888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6DA266BE-DBEF-4C96-A5BB-1F444DA6A4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7765" y="3270489"/>
            <a:ext cx="1546848" cy="1551903"/>
          </a:xfrm>
          <a:prstGeom prst="rect">
            <a:avLst/>
          </a:prstGeom>
        </p:spPr>
      </p:pic>
      <p:pic>
        <p:nvPicPr>
          <p:cNvPr id="7" name="Picture 7" descr="Text&#10;&#10;Description automatically generated">
            <a:extLst>
              <a:ext uri="{FF2B5EF4-FFF2-40B4-BE49-F238E27FC236}">
                <a16:creationId xmlns:a16="http://schemas.microsoft.com/office/drawing/2014/main" id="{BC0C0BB9-E920-4C9B-87D0-9953174D71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6492" y="3257329"/>
            <a:ext cx="1103613" cy="1641889"/>
          </a:xfrm>
          <a:prstGeom prst="rect">
            <a:avLst/>
          </a:prstGeom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12813AB3-A68D-4F67-ABD5-C77E6581D8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13753" y="3252802"/>
            <a:ext cx="1161532" cy="1659341"/>
          </a:xfrm>
          <a:prstGeom prst="rect">
            <a:avLst/>
          </a:prstGeom>
        </p:spPr>
      </p:pic>
      <p:pic>
        <p:nvPicPr>
          <p:cNvPr id="2050" name="Picture 2" descr="Chris Kraus ">
            <a:extLst>
              <a:ext uri="{FF2B5EF4-FFF2-40B4-BE49-F238E27FC236}">
                <a16:creationId xmlns:a16="http://schemas.microsoft.com/office/drawing/2014/main" id="{ED41DE54-3790-CE1F-D2B6-A567A8751B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715" y="3239398"/>
            <a:ext cx="1096085" cy="1677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01185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EE3961-B127-D1E2-E264-807D5C0824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74691" y="1149350"/>
            <a:ext cx="6507159" cy="3587750"/>
          </a:xfrm>
        </p:spPr>
        <p:txBody>
          <a:bodyPr>
            <a:normAutofit fontScale="25000" lnSpcReduction="20000"/>
          </a:bodyPr>
          <a:lstStyle/>
          <a:p>
            <a:pPr marL="0" indent="0" algn="l">
              <a:buNone/>
            </a:pPr>
            <a:r>
              <a:rPr lang="en-GB" sz="7200" b="1" i="0" dirty="0">
                <a:solidFill>
                  <a:srgbClr val="15766D"/>
                </a:solidFill>
                <a:effectLst/>
                <a:latin typeface="Lato" panose="020F0502020204030203" pitchFamily="34" charset="0"/>
              </a:rPr>
              <a:t>Term 1</a:t>
            </a:r>
            <a:endParaRPr lang="en-GB" sz="7200" b="0" i="0" dirty="0">
              <a:solidFill>
                <a:srgbClr val="15766D"/>
              </a:solidFill>
              <a:effectLst/>
              <a:latin typeface="Lato" panose="020F0502020204030203" pitchFamily="34" charset="0"/>
            </a:endParaRPr>
          </a:p>
          <a:p>
            <a:pPr marL="0" indent="0" algn="l">
              <a:buNone/>
            </a:pPr>
            <a:r>
              <a:rPr lang="en-GB" sz="2800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Week 1:</a:t>
            </a: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 Introduction to the course (</a:t>
            </a:r>
            <a:r>
              <a:rPr lang="en-GB" sz="2800" b="0" i="0" dirty="0" err="1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Dr.</a:t>
            </a: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 </a:t>
            </a:r>
            <a:r>
              <a:rPr lang="en-GB" sz="2800" b="0" i="0" dirty="0" err="1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Myka</a:t>
            </a: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 Tucker-Abramson) [you also have meet and greet seminars]</a:t>
            </a:r>
          </a:p>
          <a:p>
            <a:pPr marL="0" indent="0" algn="l">
              <a:buNone/>
            </a:pPr>
            <a:r>
              <a:rPr lang="en-GB" sz="4400" b="1" i="0" dirty="0">
                <a:solidFill>
                  <a:srgbClr val="15766D"/>
                </a:solidFill>
                <a:effectLst/>
                <a:latin typeface="Lato" panose="020F0502020204030203" pitchFamily="34" charset="0"/>
              </a:rPr>
              <a:t>Unit I: Narrative</a:t>
            </a:r>
            <a:endParaRPr lang="en-GB" sz="4400" b="0" i="0" dirty="0">
              <a:solidFill>
                <a:srgbClr val="15766D"/>
              </a:solidFill>
              <a:effectLst/>
              <a:latin typeface="Lato" panose="020F0502020204030203" pitchFamily="34" charset="0"/>
            </a:endParaRPr>
          </a:p>
          <a:p>
            <a:pPr marL="0" indent="0" algn="l">
              <a:buNone/>
            </a:pPr>
            <a:r>
              <a:rPr lang="en-GB" sz="2800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*** Text to read over the summer for this unit, Chris Kraus </a:t>
            </a:r>
            <a:r>
              <a:rPr lang="en-GB" sz="2800" b="1" i="1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I Love Dick</a:t>
            </a:r>
            <a:r>
              <a:rPr lang="en-GB" sz="2800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 ***</a:t>
            </a:r>
            <a:endParaRPr lang="en-GB" sz="2800" b="0" i="0" dirty="0">
              <a:solidFill>
                <a:srgbClr val="383838"/>
              </a:solidFill>
              <a:effectLst/>
              <a:latin typeface="Lato" panose="020F0502020204030203" pitchFamily="34" charset="0"/>
            </a:endParaRPr>
          </a:p>
          <a:p>
            <a:pPr marL="0" indent="0" algn="l">
              <a:buNone/>
            </a:pPr>
            <a:r>
              <a:rPr lang="en-GB" sz="2800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Week 2</a:t>
            </a: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: </a:t>
            </a:r>
            <a:r>
              <a:rPr lang="en-GB" sz="2800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Structuralism and Structural Linguistics </a:t>
            </a: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(Prof. Daniel Katz)</a:t>
            </a:r>
          </a:p>
          <a:p>
            <a:pPr marL="0" indent="0" algn="l">
              <a:buNone/>
            </a:pP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Ferdinand de Saussure, '</a:t>
            </a:r>
            <a:r>
              <a:rPr lang="en-GB" sz="2800" b="0" i="0" dirty="0">
                <a:solidFill>
                  <a:srgbClr val="15766D"/>
                </a:solidFill>
                <a:effectLst/>
                <a:latin typeface="Lato" panose="020F0502020204030203" pitchFamily="34" charset="0"/>
                <a:hlinkClick r:id="rId2"/>
              </a:rPr>
              <a:t>The Object of </a:t>
            </a:r>
            <a:r>
              <a:rPr lang="en-GB" sz="2800" b="0" i="0" dirty="0" err="1">
                <a:solidFill>
                  <a:srgbClr val="15766D"/>
                </a:solidFill>
                <a:effectLst/>
                <a:latin typeface="Lato" panose="020F0502020204030203" pitchFamily="34" charset="0"/>
                <a:hlinkClick r:id="rId2"/>
              </a:rPr>
              <a:t>Linguistics'Link</a:t>
            </a:r>
            <a:r>
              <a:rPr lang="en-GB" sz="2800" b="0" i="0" dirty="0">
                <a:solidFill>
                  <a:srgbClr val="15766D"/>
                </a:solidFill>
                <a:effectLst/>
                <a:latin typeface="Lato" panose="020F0502020204030203" pitchFamily="34" charset="0"/>
                <a:hlinkClick r:id="rId2"/>
              </a:rPr>
              <a:t> opens in a new window</a:t>
            </a: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 and '</a:t>
            </a:r>
            <a:r>
              <a:rPr lang="en-GB" sz="2800" b="0" i="0" dirty="0">
                <a:solidFill>
                  <a:srgbClr val="15766D"/>
                </a:solidFill>
                <a:effectLst/>
                <a:latin typeface="Lato" panose="020F0502020204030203" pitchFamily="34" charset="0"/>
                <a:hlinkClick r:id="rId3"/>
              </a:rPr>
              <a:t>Nature of the Linguistic </a:t>
            </a:r>
            <a:r>
              <a:rPr lang="en-GB" sz="2800" b="0" i="0" dirty="0" err="1">
                <a:solidFill>
                  <a:srgbClr val="15766D"/>
                </a:solidFill>
                <a:effectLst/>
                <a:latin typeface="Lato" panose="020F0502020204030203" pitchFamily="34" charset="0"/>
                <a:hlinkClick r:id="rId3"/>
              </a:rPr>
              <a:t>Sign'Link</a:t>
            </a:r>
            <a:r>
              <a:rPr lang="en-GB" sz="2800" b="0" i="0" dirty="0">
                <a:solidFill>
                  <a:srgbClr val="15766D"/>
                </a:solidFill>
                <a:effectLst/>
                <a:latin typeface="Lato" panose="020F0502020204030203" pitchFamily="34" charset="0"/>
                <a:hlinkClick r:id="rId3"/>
              </a:rPr>
              <a:t> opens in a new window</a:t>
            </a: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 and '</a:t>
            </a:r>
            <a:r>
              <a:rPr lang="en-GB" sz="2800" b="0" i="0" dirty="0">
                <a:solidFill>
                  <a:srgbClr val="15766D"/>
                </a:solidFill>
                <a:effectLst/>
                <a:latin typeface="Lato" panose="020F0502020204030203" pitchFamily="34" charset="0"/>
                <a:hlinkClick r:id="rId4"/>
              </a:rPr>
              <a:t>Linguistic </a:t>
            </a:r>
            <a:r>
              <a:rPr lang="en-GB" sz="2800" b="0" i="0" dirty="0" err="1">
                <a:solidFill>
                  <a:srgbClr val="15766D"/>
                </a:solidFill>
                <a:effectLst/>
                <a:latin typeface="Lato" panose="020F0502020204030203" pitchFamily="34" charset="0"/>
                <a:hlinkClick r:id="rId4"/>
              </a:rPr>
              <a:t>Value'Link</a:t>
            </a:r>
            <a:r>
              <a:rPr lang="en-GB" sz="2800" b="0" i="0" dirty="0">
                <a:solidFill>
                  <a:srgbClr val="15766D"/>
                </a:solidFill>
                <a:effectLst/>
                <a:latin typeface="Lato" panose="020F0502020204030203" pitchFamily="34" charset="0"/>
                <a:hlinkClick r:id="rId4"/>
              </a:rPr>
              <a:t> opens in a new window</a:t>
            </a: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 </a:t>
            </a:r>
            <a:r>
              <a:rPr lang="en-GB" sz="2800" b="0" i="1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Course in General Linguistics. </a:t>
            </a: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Translated by Wade Baskin, Columbia University Press, 2011 [1916], pp. 7-17; pp 65-70; pp 111-122.</a:t>
            </a:r>
            <a:b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</a:br>
            <a:b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</a:b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Roman Jakobson '</a:t>
            </a:r>
            <a:r>
              <a:rPr lang="en-GB" sz="2800" b="0" i="0" dirty="0">
                <a:solidFill>
                  <a:srgbClr val="15766D"/>
                </a:solidFill>
                <a:effectLst/>
                <a:latin typeface="Lato" panose="020F0502020204030203" pitchFamily="34" charset="0"/>
                <a:hlinkClick r:id="rId5"/>
              </a:rPr>
              <a:t>Two Aspects of Language and Two Types of Aphasic </a:t>
            </a:r>
            <a:r>
              <a:rPr lang="en-GB" sz="2800" b="0" i="0" dirty="0" err="1">
                <a:solidFill>
                  <a:srgbClr val="15766D"/>
                </a:solidFill>
                <a:effectLst/>
                <a:latin typeface="Lato" panose="020F0502020204030203" pitchFamily="34" charset="0"/>
                <a:hlinkClick r:id="rId5"/>
              </a:rPr>
              <a:t>DisturbancesLink</a:t>
            </a:r>
            <a:r>
              <a:rPr lang="en-GB" sz="2800" b="0" i="0" dirty="0">
                <a:solidFill>
                  <a:srgbClr val="15766D"/>
                </a:solidFill>
                <a:effectLst/>
                <a:latin typeface="Lato" panose="020F0502020204030203" pitchFamily="34" charset="0"/>
                <a:hlinkClick r:id="rId5"/>
              </a:rPr>
              <a:t> opens in a new window</a:t>
            </a: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.' </a:t>
            </a:r>
            <a:r>
              <a:rPr lang="en-GB" sz="2800" b="0" i="1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Language in Literature</a:t>
            </a: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, Edited by Krystyna </a:t>
            </a:r>
            <a:r>
              <a:rPr lang="en-GB" sz="2800" b="0" i="0" dirty="0" err="1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Pomorska</a:t>
            </a: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 and Stephen Rudy, Harvard University Press, 1987 [1941], pp 96-114.</a:t>
            </a:r>
          </a:p>
          <a:p>
            <a:pPr marL="0" indent="0" algn="l">
              <a:buNone/>
            </a:pPr>
            <a:r>
              <a:rPr lang="en-GB" sz="2800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Week 3</a:t>
            </a: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: </a:t>
            </a:r>
            <a:r>
              <a:rPr lang="en-GB" sz="2800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Historical Materialism </a:t>
            </a: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(</a:t>
            </a:r>
            <a:r>
              <a:rPr lang="en-GB" sz="2800" b="0" i="0" dirty="0" err="1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Dr.</a:t>
            </a: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 Nick Lawrence)</a:t>
            </a:r>
          </a:p>
          <a:p>
            <a:pPr marL="0" indent="0" algn="l">
              <a:buNone/>
            </a:pP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Karl Marx. excerpt from '</a:t>
            </a:r>
            <a:r>
              <a:rPr lang="en-GB" sz="2800" b="0" i="0" dirty="0">
                <a:solidFill>
                  <a:srgbClr val="15766D"/>
                </a:solidFill>
                <a:effectLst/>
                <a:latin typeface="Lato" panose="020F0502020204030203" pitchFamily="34" charset="0"/>
                <a:hlinkClick r:id="rId6"/>
              </a:rPr>
              <a:t>The German </a:t>
            </a:r>
            <a:r>
              <a:rPr lang="en-GB" sz="2800" b="0" i="0" dirty="0" err="1">
                <a:solidFill>
                  <a:srgbClr val="15766D"/>
                </a:solidFill>
                <a:effectLst/>
                <a:latin typeface="Lato" panose="020F0502020204030203" pitchFamily="34" charset="0"/>
                <a:hlinkClick r:id="rId6"/>
              </a:rPr>
              <a:t>IdeologyLink</a:t>
            </a:r>
            <a:r>
              <a:rPr lang="en-GB" sz="2800" b="0" i="0" dirty="0">
                <a:solidFill>
                  <a:srgbClr val="15766D"/>
                </a:solidFill>
                <a:effectLst/>
                <a:latin typeface="Lato" panose="020F0502020204030203" pitchFamily="34" charset="0"/>
                <a:hlinkClick r:id="rId6"/>
              </a:rPr>
              <a:t> opens in a new window</a:t>
            </a: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.' </a:t>
            </a:r>
            <a:r>
              <a:rPr lang="en-GB" sz="2800" b="0" i="1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Modern Criticism and Theory,</a:t>
            </a: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 Edited by David Lodge and Nigel Wood, Routledge 2014 [1845], pp. 31-41.</a:t>
            </a:r>
            <a:b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</a:br>
            <a:b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</a:b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Raymond Williams. '</a:t>
            </a:r>
            <a:r>
              <a:rPr lang="en-GB" sz="2800" b="0" i="0" dirty="0" err="1">
                <a:solidFill>
                  <a:srgbClr val="15766D"/>
                </a:solidFill>
                <a:effectLst/>
                <a:latin typeface="Lato" panose="020F0502020204030203" pitchFamily="34" charset="0"/>
                <a:hlinkClick r:id="rId7"/>
              </a:rPr>
              <a:t>LiteratureLink</a:t>
            </a:r>
            <a:r>
              <a:rPr lang="en-GB" sz="2800" b="0" i="0" dirty="0">
                <a:solidFill>
                  <a:srgbClr val="15766D"/>
                </a:solidFill>
                <a:effectLst/>
                <a:latin typeface="Lato" panose="020F0502020204030203" pitchFamily="34" charset="0"/>
                <a:hlinkClick r:id="rId7"/>
              </a:rPr>
              <a:t> opens in a new window</a:t>
            </a: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.' </a:t>
            </a:r>
            <a:r>
              <a:rPr lang="en-GB" sz="2800" b="0" i="1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Marxism and Literature</a:t>
            </a: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, Oxford University Press, 1978.</a:t>
            </a:r>
          </a:p>
          <a:p>
            <a:pPr marL="0" indent="0" algn="l">
              <a:buNone/>
            </a:pPr>
            <a:r>
              <a:rPr lang="en-GB" sz="2800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Week 4</a:t>
            </a: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: </a:t>
            </a:r>
            <a:r>
              <a:rPr lang="en-GB" sz="2800" b="1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Psychoanalysis (and Structuralism redux) </a:t>
            </a: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(</a:t>
            </a:r>
            <a:r>
              <a:rPr lang="en-GB" sz="2800" b="0" i="0" dirty="0" err="1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Dr.</a:t>
            </a: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 </a:t>
            </a:r>
            <a:r>
              <a:rPr lang="en-GB" sz="2800" b="0" i="0" dirty="0" err="1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Myka</a:t>
            </a: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 Tucker-Abramson)</a:t>
            </a:r>
          </a:p>
          <a:p>
            <a:pPr marL="0" indent="0" algn="l">
              <a:buNone/>
            </a:pP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Sigmund Freud '</a:t>
            </a:r>
            <a:r>
              <a:rPr lang="en-GB" sz="2800" b="0" i="0" dirty="0">
                <a:solidFill>
                  <a:srgbClr val="15766D"/>
                </a:solidFill>
                <a:effectLst/>
                <a:latin typeface="Lato" panose="020F0502020204030203" pitchFamily="34" charset="0"/>
                <a:hlinkClick r:id="rId8"/>
              </a:rPr>
              <a:t>The Method of Interpreting Dreams: An Analysis of a Specimen </a:t>
            </a:r>
            <a:r>
              <a:rPr lang="en-GB" sz="2800" b="0" i="0" dirty="0" err="1">
                <a:solidFill>
                  <a:srgbClr val="15766D"/>
                </a:solidFill>
                <a:effectLst/>
                <a:latin typeface="Lato" panose="020F0502020204030203" pitchFamily="34" charset="0"/>
                <a:hlinkClick r:id="rId8"/>
              </a:rPr>
              <a:t>DreamLink</a:t>
            </a:r>
            <a:r>
              <a:rPr lang="en-GB" sz="2800" b="0" i="0" dirty="0">
                <a:solidFill>
                  <a:srgbClr val="15766D"/>
                </a:solidFill>
                <a:effectLst/>
                <a:latin typeface="Lato" panose="020F0502020204030203" pitchFamily="34" charset="0"/>
                <a:hlinkClick r:id="rId8"/>
              </a:rPr>
              <a:t> opens in a new window</a:t>
            </a: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'</a:t>
            </a:r>
            <a:r>
              <a:rPr lang="en-GB" sz="2800" b="0" i="1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 The Interpretation of Dreams. </a:t>
            </a: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Translated from the German and edited by James Strachey, Basic Books, 2010 [1899], pp. 121-145.</a:t>
            </a:r>
            <a:b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</a:br>
            <a:b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</a:b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Louis Althusser '</a:t>
            </a:r>
            <a:r>
              <a:rPr lang="en-GB" sz="2800" b="0" i="0" dirty="0">
                <a:solidFill>
                  <a:srgbClr val="15766D"/>
                </a:solidFill>
                <a:effectLst/>
                <a:latin typeface="Lato" panose="020F0502020204030203" pitchFamily="34" charset="0"/>
                <a:hlinkClick r:id="rId9"/>
              </a:rPr>
              <a:t>Ideology and Ideological State </a:t>
            </a:r>
            <a:r>
              <a:rPr lang="en-GB" sz="2800" b="0" i="0" dirty="0" err="1">
                <a:solidFill>
                  <a:srgbClr val="15766D"/>
                </a:solidFill>
                <a:effectLst/>
                <a:latin typeface="Lato" panose="020F0502020204030203" pitchFamily="34" charset="0"/>
                <a:hlinkClick r:id="rId9"/>
              </a:rPr>
              <a:t>ApparatusesLink</a:t>
            </a:r>
            <a:r>
              <a:rPr lang="en-GB" sz="2800" b="0" i="0" dirty="0">
                <a:solidFill>
                  <a:srgbClr val="15766D"/>
                </a:solidFill>
                <a:effectLst/>
                <a:latin typeface="Lato" panose="020F0502020204030203" pitchFamily="34" charset="0"/>
                <a:hlinkClick r:id="rId9"/>
              </a:rPr>
              <a:t> opens in a new window</a:t>
            </a: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' (excerpted) </a:t>
            </a:r>
            <a:r>
              <a:rPr lang="en-GB" sz="2800" b="0" i="1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Lenin and Philosophy and Other Essays. </a:t>
            </a:r>
            <a:r>
              <a:rPr lang="en-GB" sz="2800" b="0" i="0" dirty="0">
                <a:solidFill>
                  <a:srgbClr val="383838"/>
                </a:solidFill>
                <a:effectLst/>
                <a:latin typeface="Lato" panose="020F0502020204030203" pitchFamily="34" charset="0"/>
              </a:rPr>
              <a:t>Translated from the French by Ben Brewster, Monthly Review Books, 2001 [1970], pp. 159-186.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06808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868A817-F0E2-4A4E-BE84-83B38D072CBB}"/>
              </a:ext>
            </a:extLst>
          </p:cNvPr>
          <p:cNvSpPr txBox="1"/>
          <p:nvPr/>
        </p:nvSpPr>
        <p:spPr>
          <a:xfrm>
            <a:off x="326571" y="1754255"/>
            <a:ext cx="7852229" cy="261610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 dirty="0">
                <a:ea typeface="+mn-lt"/>
                <a:cs typeface="+mn-lt"/>
              </a:rPr>
              <a:t>What to do in week 1.</a:t>
            </a:r>
            <a:br>
              <a:rPr lang="en-US" sz="2800" b="1" dirty="0">
                <a:ea typeface="+mn-lt"/>
                <a:cs typeface="+mn-lt"/>
              </a:rPr>
            </a:br>
            <a:endParaRPr lang="en-US" sz="2800" b="1" dirty="0">
              <a:ea typeface="+mn-lt"/>
              <a:cs typeface="+mn-lt"/>
            </a:endParaRPr>
          </a:p>
          <a:p>
            <a:pPr marL="457200" indent="-457200">
              <a:buFont typeface="Arial"/>
              <a:buChar char="•"/>
            </a:pPr>
            <a:r>
              <a:rPr lang="en-US" sz="1800" b="1" dirty="0">
                <a:cs typeface="Calibri"/>
              </a:rPr>
              <a:t>Attend the meet and greet seminars with your seminar group in week 1.</a:t>
            </a:r>
          </a:p>
          <a:p>
            <a:pPr marL="457200" indent="-457200">
              <a:buFont typeface="Arial"/>
              <a:buChar char="•"/>
            </a:pPr>
            <a:r>
              <a:rPr lang="en-US" sz="1800" dirty="0">
                <a:ea typeface="+mn-lt"/>
                <a:cs typeface="+mn-lt"/>
              </a:rPr>
              <a:t>Attend </a:t>
            </a:r>
            <a:r>
              <a:rPr lang="en-US" sz="1800" b="1" dirty="0">
                <a:ea typeface="+mn-lt"/>
                <a:cs typeface="+mn-lt"/>
              </a:rPr>
              <a:t>the Lecture </a:t>
            </a:r>
            <a:r>
              <a:rPr lang="en-US" sz="1800" dirty="0">
                <a:ea typeface="+mn-lt"/>
                <a:cs typeface="+mn-lt"/>
              </a:rPr>
              <a:t>in week 1, Thursday 10-11am (See tabula)</a:t>
            </a:r>
            <a:endParaRPr lang="en-US" sz="1800" b="1" dirty="0">
              <a:ea typeface="+mn-lt"/>
              <a:cs typeface="+mn-lt"/>
            </a:endParaRPr>
          </a:p>
          <a:p>
            <a:pPr marL="457200" indent="-457200">
              <a:buFont typeface="Arial"/>
              <a:buChar char="•"/>
            </a:pPr>
            <a:r>
              <a:rPr lang="en-US" sz="1800" dirty="0">
                <a:ea typeface="+mn-lt"/>
                <a:cs typeface="+mn-lt"/>
              </a:rPr>
              <a:t>Please make sure that you have read </a:t>
            </a:r>
            <a:r>
              <a:rPr lang="en-US" sz="1800" i="1" dirty="0">
                <a:ea typeface="+mn-lt"/>
                <a:cs typeface="+mn-lt"/>
              </a:rPr>
              <a:t>I Love Dick </a:t>
            </a:r>
            <a:r>
              <a:rPr lang="en-US" sz="1800" dirty="0">
                <a:ea typeface="+mn-lt"/>
                <a:cs typeface="+mn-lt"/>
              </a:rPr>
              <a:t>by Chris Kraus for week 2.</a:t>
            </a:r>
          </a:p>
          <a:p>
            <a:pPr marL="457200" indent="-457200">
              <a:buFont typeface="Arial"/>
              <a:buChar char="•"/>
            </a:pPr>
            <a:r>
              <a:rPr lang="en-US" sz="1800" b="1" dirty="0">
                <a:ea typeface="+mn-lt"/>
                <a:cs typeface="+mn-lt"/>
              </a:rPr>
              <a:t>Look through the </a:t>
            </a:r>
            <a:r>
              <a:rPr lang="en-US" sz="1800" b="1" dirty="0">
                <a:ea typeface="+mn-lt"/>
                <a:cs typeface="+mn-lt"/>
                <a:hlinkClick r:id="rId2"/>
              </a:rPr>
              <a:t>Modes of Reading webpage </a:t>
            </a:r>
            <a:r>
              <a:rPr lang="en-US" sz="1800" b="1" dirty="0">
                <a:ea typeface="+mn-lt"/>
                <a:cs typeface="+mn-lt"/>
              </a:rPr>
              <a:t>(you will be added to the </a:t>
            </a:r>
            <a:r>
              <a:rPr lang="en-US" sz="1800" b="1" dirty="0" err="1">
                <a:ea typeface="+mn-lt"/>
                <a:cs typeface="+mn-lt"/>
              </a:rPr>
              <a:t>moodle</a:t>
            </a:r>
            <a:r>
              <a:rPr lang="en-US" sz="1800" b="1" dirty="0">
                <a:ea typeface="+mn-lt"/>
                <a:cs typeface="+mn-lt"/>
              </a:rPr>
              <a:t> if you sign up for the module)</a:t>
            </a:r>
          </a:p>
          <a:p>
            <a:pPr marL="457200" indent="-457200">
              <a:buFont typeface="Arial"/>
              <a:buChar char="•"/>
            </a:pPr>
            <a:endParaRPr lang="en-US" sz="1800" b="1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24310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DEE78C-7790-464F-9EB4-31BB8F043D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49777" y="2858066"/>
            <a:ext cx="6110339" cy="2462958"/>
          </a:xfrm>
        </p:spPr>
        <p:txBody>
          <a:bodyPr lIns="91440" tIns="45720" rIns="91440" bIns="45720" anchor="t"/>
          <a:lstStyle/>
          <a:p>
            <a:pPr marL="0" indent="0" algn="ctr">
              <a:buNone/>
            </a:pPr>
            <a:r>
              <a:rPr lang="en-GB" b="1" dirty="0"/>
              <a:t>Convenor:</a:t>
            </a:r>
            <a:r>
              <a:rPr lang="en-GB" dirty="0"/>
              <a:t> </a:t>
            </a:r>
            <a:r>
              <a:rPr lang="en-GB" dirty="0" err="1"/>
              <a:t>Dr.</a:t>
            </a:r>
            <a:r>
              <a:rPr lang="en-GB" dirty="0"/>
              <a:t> Mike Niblett</a:t>
            </a:r>
          </a:p>
          <a:p>
            <a:pPr marL="0" indent="0" algn="ctr">
              <a:buNone/>
            </a:pPr>
            <a:r>
              <a:rPr lang="en-GB" dirty="0">
                <a:hlinkClick r:id="rId2"/>
              </a:rPr>
              <a:t>m.niblett@warwick.ac.uk</a:t>
            </a:r>
            <a:endParaRPr lang="en-GB" dirty="0"/>
          </a:p>
          <a:p>
            <a:pPr marL="0" indent="0" algn="ctr">
              <a:buNone/>
            </a:pPr>
            <a:r>
              <a:rPr lang="en-GB" dirty="0">
                <a:ea typeface="+mn-lt"/>
                <a:cs typeface="+mn-lt"/>
                <a:hlinkClick r:id="rId3"/>
              </a:rPr>
              <a:t>https://warwick.ac.uk/fac/arts/english/currentstudents/undergraduate/modules/fulllist/first/en123/</a:t>
            </a:r>
            <a:endParaRPr lang="en-GB" dirty="0"/>
          </a:p>
          <a:p>
            <a:pPr marL="0" indent="0" algn="ctr">
              <a:buNone/>
            </a:pPr>
            <a:endParaRPr lang="en-GB" dirty="0">
              <a:cs typeface="Calibri"/>
            </a:endParaRPr>
          </a:p>
          <a:p>
            <a:pPr marL="0" indent="0" algn="ctr">
              <a:buNone/>
            </a:pP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1294175" y="1504288"/>
            <a:ext cx="5373684" cy="380867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en-GB" sz="4000" dirty="0"/>
              <a:t>EN123: MODERN WORLD LITERATURES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8026871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7">
            <a:extLst>
              <a:ext uri="{FF2B5EF4-FFF2-40B4-BE49-F238E27FC236}">
                <a16:creationId xmlns:a16="http://schemas.microsoft.com/office/drawing/2014/main" id="{E196E418-363B-476C-BD64-86AC3BD3BB4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t="4138" b="4138"/>
          <a:stretch/>
        </p:blipFill>
        <p:spPr>
          <a:xfrm>
            <a:off x="521494" y="1288768"/>
            <a:ext cx="6582499" cy="3757615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4DBC86-CD10-4811-8093-7792F8A813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0560" y="1227341"/>
            <a:ext cx="4360571" cy="380867"/>
          </a:xfrm>
          <a:solidFill>
            <a:schemeClr val="bg1"/>
          </a:solidFill>
        </p:spPr>
        <p:txBody>
          <a:bodyPr lIns="91440" tIns="45720" rIns="91440" bIns="45720" anchor="t"/>
          <a:lstStyle/>
          <a:p>
            <a:r>
              <a:rPr lang="en-GB"/>
              <a:t>Modern World Literatures</a:t>
            </a:r>
          </a:p>
        </p:txBody>
      </p:sp>
    </p:spTree>
    <p:extLst>
      <p:ext uri="{BB962C8B-B14F-4D97-AF65-F5344CB8AC3E}">
        <p14:creationId xmlns:p14="http://schemas.microsoft.com/office/powerpoint/2010/main" val="31584099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453D589-D139-1716-5AFF-37B264A7B889}"/>
              </a:ext>
            </a:extLst>
          </p:cNvPr>
          <p:cNvSpPr txBox="1"/>
          <p:nvPr/>
        </p:nvSpPr>
        <p:spPr>
          <a:xfrm>
            <a:off x="6519334" y="2271668"/>
            <a:ext cx="1972733" cy="30008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MIKE to CHECK/ UPDATE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00258F0-A577-37B5-A5E7-127DEEC7D8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A77B141-ABBC-5834-F63A-F7476FB056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189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702467-D23D-4A2B-B326-2C25C29A99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4241" y="2038773"/>
            <a:ext cx="6110339" cy="2763495"/>
          </a:xfrm>
        </p:spPr>
        <p:txBody>
          <a:bodyPr lIns="91440" tIns="45720" rIns="91440" bIns="45720" anchor="t"/>
          <a:lstStyle/>
          <a:p>
            <a:r>
              <a:rPr lang="en-GB" dirty="0"/>
              <a:t>Familiarize yourself with the website</a:t>
            </a:r>
          </a:p>
          <a:p>
            <a:r>
              <a:rPr lang="en-GB" dirty="0"/>
              <a:t>Go through the syllabus reading list</a:t>
            </a:r>
          </a:p>
          <a:p>
            <a:r>
              <a:rPr lang="en-GB" b="1" dirty="0"/>
              <a:t>Attend the lecture in week 1, Tuesday (4</a:t>
            </a:r>
            <a:r>
              <a:rPr lang="en-GB" b="1" baseline="30000" dirty="0"/>
              <a:t>th</a:t>
            </a:r>
            <a:r>
              <a:rPr lang="en-GB" b="1" dirty="0"/>
              <a:t>), 2pm, as well as the week 1 meet and greet seminars</a:t>
            </a:r>
          </a:p>
          <a:p>
            <a:r>
              <a:rPr lang="en-GB" dirty="0"/>
              <a:t>Make a start on reading </a:t>
            </a:r>
            <a:r>
              <a:rPr lang="en-GB" i="1" dirty="0"/>
              <a:t>Faust Part 1</a:t>
            </a:r>
            <a:r>
              <a:rPr lang="en-GB" dirty="0"/>
              <a:t> for the lecture and seminars in week 2.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00CE491-B1B9-444B-9CEA-876CE1E02760}"/>
              </a:ext>
            </a:extLst>
          </p:cNvPr>
          <p:cNvSpPr txBox="1"/>
          <p:nvPr/>
        </p:nvSpPr>
        <p:spPr>
          <a:xfrm>
            <a:off x="1113971" y="1390650"/>
            <a:ext cx="5235554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/>
              <a:t>What to do in week 1 for MWL.</a:t>
            </a:r>
            <a:endParaRPr lang="en-GB" sz="28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1845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15408" y="2354678"/>
            <a:ext cx="6110339" cy="2462958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>
                <a:solidFill>
                  <a:schemeClr val="tx1"/>
                </a:solidFill>
              </a:rPr>
              <a:t>Head of the Department 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>of English and Comparative Literary Studies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>(also Lecturer/Tutor in Romanticism)</a:t>
            </a:r>
            <a:br>
              <a:rPr lang="en-GB" dirty="0">
                <a:solidFill>
                  <a:schemeClr val="tx1"/>
                </a:solidFill>
              </a:rPr>
            </a:br>
            <a:endParaRPr lang="en-GB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GB" dirty="0">
                <a:solidFill>
                  <a:schemeClr val="tx1"/>
                </a:solidFill>
              </a:rPr>
              <a:t>My office is FAB 5.44</a:t>
            </a:r>
          </a:p>
          <a:p>
            <a:pPr marL="0" indent="0" algn="ctr">
              <a:buNone/>
            </a:pPr>
            <a:r>
              <a:rPr lang="en-GB" dirty="0">
                <a:solidFill>
                  <a:schemeClr val="tx1"/>
                </a:solidFill>
              </a:rPr>
              <a:t>My email address is: </a:t>
            </a:r>
            <a:r>
              <a:rPr lang="en-GB" u="sng" dirty="0">
                <a:solidFill>
                  <a:srgbClr val="0000FF"/>
                </a:solidFill>
              </a:rPr>
              <a:t>emma.mason@warwick.ac.uk 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1791662" y="1657636"/>
            <a:ext cx="5373684" cy="380867"/>
          </a:xfrm>
        </p:spPr>
        <p:txBody>
          <a:bodyPr>
            <a:normAutofit fontScale="70000" lnSpcReduction="20000"/>
          </a:bodyPr>
          <a:lstStyle/>
          <a:p>
            <a:r>
              <a:rPr lang="en-GB" sz="3600"/>
              <a:t>Professor Emma Mason</a:t>
            </a:r>
            <a:endParaRPr lang="en-US" sz="3600"/>
          </a:p>
        </p:txBody>
      </p:sp>
      <p:pic>
        <p:nvPicPr>
          <p:cNvPr id="1026" name="Picture 2" descr="Profile picture">
            <a:extLst>
              <a:ext uri="{FF2B5EF4-FFF2-40B4-BE49-F238E27FC236}">
                <a16:creationId xmlns:a16="http://schemas.microsoft.com/office/drawing/2014/main" id="{D9D8F6C6-686C-813A-1C2F-E28A0E6D63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9772" y="2360876"/>
            <a:ext cx="2063070" cy="215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6717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E031C9F-0536-4C8A-A843-BCF3CEE13E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157" t="32454" r="10482" b="16140"/>
          <a:stretch/>
        </p:blipFill>
        <p:spPr>
          <a:xfrm>
            <a:off x="231354" y="214141"/>
            <a:ext cx="8775546" cy="4715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0622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C0CCF4C-3BC9-A157-3503-2797B0BBCE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CC832F-DAF9-685F-4EE4-CAF649C097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5E8D23-1A46-423B-E1B1-3BA025BB8F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7508" y="1751751"/>
            <a:ext cx="6110339" cy="2462958"/>
          </a:xfrm>
        </p:spPr>
        <p:txBody>
          <a:bodyPr/>
          <a:lstStyle/>
          <a:p>
            <a:r>
              <a:rPr lang="en-GB" dirty="0"/>
              <a:t>If you have spoken to </a:t>
            </a:r>
            <a:r>
              <a:rPr lang="en-GB" dirty="0">
                <a:hlinkClick r:id="rId2"/>
              </a:rPr>
              <a:t>Disability and wellbeing services </a:t>
            </a:r>
            <a:r>
              <a:rPr lang="en-GB" dirty="0"/>
              <a:t>and your home department about </a:t>
            </a:r>
            <a:r>
              <a:rPr lang="en-GB" b="1" dirty="0"/>
              <a:t>Reasonable Adjustments </a:t>
            </a:r>
            <a:r>
              <a:rPr lang="en-GB" dirty="0"/>
              <a:t>for any physical or mental health condition that impacts your studies, once a report is created it will be shared with us.</a:t>
            </a:r>
          </a:p>
          <a:p>
            <a:r>
              <a:rPr lang="en-GB" dirty="0"/>
              <a:t>If you want to use your flexible deadlines, you may then use the </a:t>
            </a:r>
            <a:r>
              <a:rPr lang="en-GB" b="1" dirty="0"/>
              <a:t>Specific Extension </a:t>
            </a:r>
            <a:r>
              <a:rPr lang="en-GB" dirty="0"/>
              <a:t>route, but simply write in the comments box that you have RAs and attach the report or add notes to make us aware of any situation.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1CD4D8-795A-E1B6-6270-B36F0BADB2B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9627" y="1171872"/>
            <a:ext cx="5373684" cy="380867"/>
          </a:xfrm>
        </p:spPr>
        <p:txBody>
          <a:bodyPr/>
          <a:lstStyle/>
          <a:p>
            <a:r>
              <a:rPr lang="en-GB" dirty="0"/>
              <a:t>REASONABLE ADJUSTMENTS</a:t>
            </a:r>
          </a:p>
        </p:txBody>
      </p:sp>
    </p:spTree>
    <p:extLst>
      <p:ext uri="{BB962C8B-B14F-4D97-AF65-F5344CB8AC3E}">
        <p14:creationId xmlns:p14="http://schemas.microsoft.com/office/powerpoint/2010/main" val="1287774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9903A04-C3E3-4737-9E39-2D0CBB5B7EF0}"/>
              </a:ext>
            </a:extLst>
          </p:cNvPr>
          <p:cNvSpPr txBox="1">
            <a:spLocks/>
          </p:cNvSpPr>
          <p:nvPr/>
        </p:nvSpPr>
        <p:spPr>
          <a:xfrm>
            <a:off x="380999" y="1990165"/>
            <a:ext cx="7512423" cy="2776818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dirty="0"/>
              <a:t>This is a new resource which contains over 40 screencasts on all topics associated with researching, planning and writing your assignments for ECLS.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/>
              <a:t>It will also be updated during the coming academic year with further worked example resources on a variety of writing and research skills.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b="1" dirty="0"/>
              <a:t>You will be added to this Moodle </a:t>
            </a:r>
            <a:r>
              <a:rPr lang="en-GB" sz="1800" dirty="0"/>
              <a:t>in the first couple of weeks of Term 1, so you don’t need to take any action now.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011D014-838B-4CC3-A3BA-F57F0E5F60CF}"/>
              </a:ext>
            </a:extLst>
          </p:cNvPr>
          <p:cNvSpPr txBox="1">
            <a:spLocks/>
          </p:cNvSpPr>
          <p:nvPr/>
        </p:nvSpPr>
        <p:spPr>
          <a:xfrm>
            <a:off x="307040" y="1158502"/>
            <a:ext cx="5226424" cy="68374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>
                <a:solidFill>
                  <a:srgbClr val="7030A0"/>
                </a:solidFill>
              </a:rPr>
              <a:t>Academic Writing Moodle</a:t>
            </a:r>
            <a:endParaRPr lang="en-GB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7184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3011D014-838B-4CC3-A3BA-F57F0E5F60CF}"/>
              </a:ext>
            </a:extLst>
          </p:cNvPr>
          <p:cNvSpPr txBox="1">
            <a:spLocks/>
          </p:cNvSpPr>
          <p:nvPr/>
        </p:nvSpPr>
        <p:spPr>
          <a:xfrm>
            <a:off x="307040" y="1158502"/>
            <a:ext cx="5226424" cy="683745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7030A0"/>
                </a:solidFill>
              </a:rPr>
              <a:t>Academic Writing 1-2-1s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88FC15B-1B86-4A1F-ABEA-4D72AD6218D8}"/>
              </a:ext>
            </a:extLst>
          </p:cNvPr>
          <p:cNvSpPr txBox="1">
            <a:spLocks/>
          </p:cNvSpPr>
          <p:nvPr/>
        </p:nvSpPr>
        <p:spPr>
          <a:xfrm>
            <a:off x="374277" y="2074395"/>
            <a:ext cx="7156076" cy="2941357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dirty="0"/>
              <a:t>ECLS also hosts academic writing one-to-one support to help you address specific issues with your assignment-writing.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/>
              <a:t>These one-to-ones are delivered by Dr Rochelle Sibley, either in-person or online.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/>
              <a:t>The full details on what these one-to-ones cover and how you can book them are </a:t>
            </a:r>
            <a:r>
              <a:rPr lang="en-GB" sz="1800" dirty="0">
                <a:hlinkClick r:id="rId2"/>
              </a:rPr>
              <a:t>here</a:t>
            </a:r>
            <a:r>
              <a:rPr lang="en-GB" sz="1800" dirty="0"/>
              <a:t>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38CAE-C3E6-A7B6-100B-CC3B66096C7D}"/>
              </a:ext>
            </a:extLst>
          </p:cNvPr>
          <p:cNvSpPr txBox="1">
            <a:spLocks/>
          </p:cNvSpPr>
          <p:nvPr/>
        </p:nvSpPr>
        <p:spPr>
          <a:xfrm>
            <a:off x="494680" y="4149379"/>
            <a:ext cx="7927021" cy="2998814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If you have any questions about academic writing resources, please contact Dr Rochelle Sibley at </a:t>
            </a:r>
            <a:r>
              <a:rPr lang="en-GB" dirty="0">
                <a:hlinkClick r:id="rId3"/>
              </a:rPr>
              <a:t>Rochelle.Sibley@warwick.ac.uk</a:t>
            </a:r>
            <a:r>
              <a:rPr lang="en-GB" dirty="0"/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50344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892D641-6FF3-487D-BC63-C795A486A3ED}"/>
              </a:ext>
            </a:extLst>
          </p:cNvPr>
          <p:cNvSpPr txBox="1"/>
          <p:nvPr/>
        </p:nvSpPr>
        <p:spPr>
          <a:xfrm>
            <a:off x="255686" y="3464861"/>
            <a:ext cx="3396341" cy="1200329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b="1" dirty="0">
                <a:cs typeface="Calibri"/>
              </a:rPr>
              <a:t>Issue with your academic work more widely (e.g.):</a:t>
            </a:r>
          </a:p>
          <a:p>
            <a:r>
              <a:rPr lang="en-GB" sz="1200" dirty="0">
                <a:cs typeface="Calibri"/>
              </a:rPr>
              <a:t>Personal issues impacting your wellbeing</a:t>
            </a:r>
            <a:br>
              <a:rPr lang="en-GB" sz="1200" dirty="0">
                <a:cs typeface="Calibri"/>
              </a:rPr>
            </a:br>
            <a:r>
              <a:rPr lang="en-GB" sz="1200" dirty="0">
                <a:cs typeface="Calibri"/>
              </a:rPr>
              <a:t>Advice about choosing module</a:t>
            </a:r>
          </a:p>
          <a:p>
            <a:r>
              <a:rPr lang="en-GB" sz="1200" dirty="0">
                <a:cs typeface="Calibri"/>
              </a:rPr>
              <a:t>Mitigating Circumstances</a:t>
            </a:r>
            <a:br>
              <a:rPr lang="en-GB" sz="1200" dirty="0">
                <a:cs typeface="Calibri"/>
              </a:rPr>
            </a:br>
            <a:r>
              <a:rPr lang="en-GB" sz="1200" dirty="0">
                <a:cs typeface="Calibri"/>
              </a:rPr>
              <a:t>When you aren't sure where to get help</a:t>
            </a:r>
            <a:br>
              <a:rPr lang="en-GB" sz="1200" dirty="0">
                <a:cs typeface="Calibri"/>
              </a:rPr>
            </a:br>
            <a:r>
              <a:rPr lang="en-GB" sz="1200" dirty="0">
                <a:cs typeface="Calibri"/>
              </a:rPr>
              <a:t>Course Transfer</a:t>
            </a:r>
            <a:endParaRPr lang="en-GB" dirty="0">
              <a:cs typeface="Calibri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FE29055-E993-43DA-881E-8E380EC5DF79}"/>
              </a:ext>
            </a:extLst>
          </p:cNvPr>
          <p:cNvSpPr/>
          <p:nvPr/>
        </p:nvSpPr>
        <p:spPr>
          <a:xfrm>
            <a:off x="3116616" y="3830508"/>
            <a:ext cx="1206501" cy="9725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>
                <a:cs typeface="Calibri"/>
              </a:rPr>
              <a:t>Your Personal Tutor in your home department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43EAF0-8CCB-4C70-A327-803447FBA979}"/>
              </a:ext>
            </a:extLst>
          </p:cNvPr>
          <p:cNvSpPr txBox="1"/>
          <p:nvPr/>
        </p:nvSpPr>
        <p:spPr>
          <a:xfrm>
            <a:off x="317461" y="740618"/>
            <a:ext cx="3041035" cy="13849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b="1" dirty="0">
                <a:cs typeface="Calibri"/>
              </a:rPr>
              <a:t>Issue with ECLS module (e.g.):</a:t>
            </a:r>
          </a:p>
          <a:p>
            <a:r>
              <a:rPr lang="en-GB" sz="1200" dirty="0">
                <a:cs typeface="Calibri"/>
              </a:rPr>
              <a:t>Accessing lectures</a:t>
            </a:r>
            <a:br>
              <a:rPr lang="en-GB" sz="1200" dirty="0">
                <a:cs typeface="Calibri"/>
              </a:rPr>
            </a:br>
            <a:r>
              <a:rPr lang="en-GB" sz="1200" dirty="0">
                <a:cs typeface="Calibri"/>
              </a:rPr>
              <a:t>Assessment ideas</a:t>
            </a:r>
            <a:br>
              <a:rPr lang="en-GB" sz="1200" dirty="0">
                <a:cs typeface="Calibri"/>
              </a:rPr>
            </a:br>
            <a:r>
              <a:rPr lang="en-GB" sz="1200" dirty="0">
                <a:cs typeface="Calibri"/>
              </a:rPr>
              <a:t>Resource recommendations</a:t>
            </a:r>
          </a:p>
          <a:p>
            <a:r>
              <a:rPr lang="en-GB" sz="1200" dirty="0">
                <a:cs typeface="Calibri"/>
              </a:rPr>
              <a:t>Seminar absence</a:t>
            </a:r>
            <a:br>
              <a:rPr lang="en-GB" sz="1200" dirty="0">
                <a:cs typeface="Calibri"/>
              </a:rPr>
            </a:br>
            <a:r>
              <a:rPr lang="en-GB" sz="1200" dirty="0">
                <a:cs typeface="Calibri"/>
              </a:rPr>
              <a:t>Issues with the seminar</a:t>
            </a:r>
            <a:br>
              <a:rPr lang="en-GB" sz="1200" dirty="0">
                <a:cs typeface="Calibri"/>
              </a:rPr>
            </a:br>
            <a:r>
              <a:rPr lang="en-GB" sz="1200" dirty="0">
                <a:cs typeface="Calibri"/>
              </a:rPr>
              <a:t>Reading content</a:t>
            </a:r>
            <a:endParaRPr lang="en-GB" dirty="0">
              <a:cs typeface="Calibri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5855D01-274D-43D0-B3F6-2DD7A9E231E8}"/>
              </a:ext>
            </a:extLst>
          </p:cNvPr>
          <p:cNvSpPr/>
          <p:nvPr/>
        </p:nvSpPr>
        <p:spPr>
          <a:xfrm>
            <a:off x="2441498" y="944630"/>
            <a:ext cx="1350236" cy="7340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>
                <a:cs typeface="Calibri"/>
              </a:rPr>
              <a:t>ECLS </a:t>
            </a:r>
            <a:br>
              <a:rPr lang="en-GB" dirty="0">
                <a:cs typeface="Calibri"/>
              </a:rPr>
            </a:br>
            <a:r>
              <a:rPr lang="en-GB" dirty="0">
                <a:cs typeface="Calibri"/>
              </a:rPr>
              <a:t>Module Tutor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BE60D5-D3A9-4A23-BB19-A31DF9872E2F}"/>
              </a:ext>
            </a:extLst>
          </p:cNvPr>
          <p:cNvSpPr txBox="1"/>
          <p:nvPr/>
        </p:nvSpPr>
        <p:spPr>
          <a:xfrm>
            <a:off x="4225397" y="356529"/>
            <a:ext cx="2795162" cy="85408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br>
              <a:rPr lang="en-GB" sz="1200" dirty="0">
                <a:cs typeface="Calibri"/>
              </a:rPr>
            </a:br>
            <a:r>
              <a:rPr lang="en-GB" sz="1200" dirty="0">
                <a:cs typeface="Calibri"/>
              </a:rPr>
              <a:t>Wider Issues with researching and </a:t>
            </a:r>
            <a:br>
              <a:rPr lang="en-GB" sz="1200" dirty="0">
                <a:cs typeface="Calibri"/>
              </a:rPr>
            </a:br>
            <a:r>
              <a:rPr lang="en-GB" sz="1200" dirty="0">
                <a:cs typeface="Calibri"/>
              </a:rPr>
              <a:t>writing English Lit assignments</a:t>
            </a:r>
            <a:br>
              <a:rPr lang="en-GB" sz="1400" b="1" dirty="0">
                <a:cs typeface="Calibri"/>
              </a:rPr>
            </a:br>
            <a:endParaRPr lang="en-GB" b="1" dirty="0">
              <a:cs typeface="Calibri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1150D2D-08E9-440A-B4DC-5A91D20F1550}"/>
              </a:ext>
            </a:extLst>
          </p:cNvPr>
          <p:cNvSpPr/>
          <p:nvPr/>
        </p:nvSpPr>
        <p:spPr>
          <a:xfrm>
            <a:off x="6749766" y="212835"/>
            <a:ext cx="1916748" cy="10555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  <a:cs typeface="Calibri"/>
              </a:rPr>
              <a:t>Academic Writing Support </a:t>
            </a:r>
            <a:r>
              <a:rPr lang="en-GB" dirty="0" err="1">
                <a:solidFill>
                  <a:sysClr val="windowText" lastClr="000000"/>
                </a:solidFill>
                <a:cs typeface="Calibri"/>
              </a:rPr>
              <a:t>moodle</a:t>
            </a:r>
            <a:r>
              <a:rPr lang="en-GB" dirty="0">
                <a:solidFill>
                  <a:sysClr val="windowText" lastClr="000000"/>
                </a:solidFill>
                <a:cs typeface="Calibri"/>
              </a:rPr>
              <a:t>/tutors in ECLS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B4937D-47D4-4B8E-959A-3F857C02FA7E}"/>
              </a:ext>
            </a:extLst>
          </p:cNvPr>
          <p:cNvSpPr txBox="1"/>
          <p:nvPr/>
        </p:nvSpPr>
        <p:spPr>
          <a:xfrm>
            <a:off x="4225397" y="1993360"/>
            <a:ext cx="3683236" cy="1223412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b="1" dirty="0">
                <a:cs typeface="Calibri"/>
              </a:rPr>
              <a:t>Administration issues for ECLS modules (e.g.) </a:t>
            </a:r>
            <a:br>
              <a:rPr lang="en-GB" sz="1200" b="1" dirty="0">
                <a:cs typeface="Calibri"/>
              </a:rPr>
            </a:br>
            <a:r>
              <a:rPr lang="en-GB" sz="1200" dirty="0">
                <a:cs typeface="Calibri"/>
              </a:rPr>
              <a:t>Tabula/timetabling issues/clashes</a:t>
            </a:r>
            <a:br>
              <a:rPr lang="en-GB" sz="1200" dirty="0">
                <a:cs typeface="Calibri"/>
              </a:rPr>
            </a:br>
            <a:r>
              <a:rPr lang="en-GB" sz="1200" dirty="0">
                <a:cs typeface="Calibri"/>
              </a:rPr>
              <a:t>module registration issues</a:t>
            </a:r>
            <a:br>
              <a:rPr lang="en-GB" sz="1200" dirty="0">
                <a:cs typeface="Calibri"/>
              </a:rPr>
            </a:br>
            <a:r>
              <a:rPr lang="en-GB" sz="1200" dirty="0">
                <a:cs typeface="Calibri"/>
                <a:hlinkClick r:id="rId2"/>
              </a:rPr>
              <a:t>ugenglish@warwick.ac.uk</a:t>
            </a:r>
            <a:r>
              <a:rPr lang="en-GB" sz="1200" dirty="0">
                <a:cs typeface="Calibri"/>
              </a:rPr>
              <a:t> </a:t>
            </a:r>
            <a:br>
              <a:rPr lang="en-GB" sz="1200" dirty="0">
                <a:cs typeface="Calibri"/>
              </a:rPr>
            </a:br>
            <a:r>
              <a:rPr lang="en-GB" sz="1200" dirty="0">
                <a:cs typeface="Calibri"/>
                <a:hlinkClick r:id="rId3"/>
              </a:rPr>
              <a:t>https://warwick.ac.uk/fac/arts/english/about/</a:t>
            </a:r>
            <a:r>
              <a:rPr lang="en-GB" sz="1200" dirty="0">
                <a:cs typeface="Calibri"/>
              </a:rPr>
              <a:t> </a:t>
            </a:r>
            <a:br>
              <a:rPr lang="en-GB" sz="1200" dirty="0">
                <a:cs typeface="Calibri"/>
              </a:rPr>
            </a:br>
            <a:endParaRPr lang="en-GB" dirty="0">
              <a:cs typeface="Calibri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963D43C-2F81-4F88-9521-15F08961947D}"/>
              </a:ext>
            </a:extLst>
          </p:cNvPr>
          <p:cNvSpPr/>
          <p:nvPr/>
        </p:nvSpPr>
        <p:spPr>
          <a:xfrm>
            <a:off x="7460015" y="2204745"/>
            <a:ext cx="1206499" cy="7340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cs typeface="Calibri"/>
              </a:rPr>
              <a:t>English UG office</a:t>
            </a:r>
          </a:p>
        </p:txBody>
      </p:sp>
    </p:spTree>
    <p:extLst>
      <p:ext uri="{BB962C8B-B14F-4D97-AF65-F5344CB8AC3E}">
        <p14:creationId xmlns:p14="http://schemas.microsoft.com/office/powerpoint/2010/main" val="10403079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C6375C-8866-4B6D-873A-6CDB8AF1F7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90059" y="1501635"/>
            <a:ext cx="6110339" cy="2462958"/>
          </a:xfrm>
        </p:spPr>
        <p:txBody>
          <a:bodyPr/>
          <a:lstStyle/>
          <a:p>
            <a:pPr marL="0" indent="0" algn="ctr">
              <a:buNone/>
            </a:pPr>
            <a:r>
              <a:rPr lang="en-GB" b="1" dirty="0"/>
              <a:t>English UG office is open:</a:t>
            </a:r>
          </a:p>
          <a:p>
            <a:pPr marL="0" indent="0">
              <a:buNone/>
            </a:pPr>
            <a:r>
              <a:rPr lang="en-GB" dirty="0"/>
              <a:t>Mon to Friday: 10am-12pm and 2-4pm</a:t>
            </a:r>
          </a:p>
          <a:p>
            <a:pPr marL="0" indent="0">
              <a:buNone/>
            </a:pPr>
            <a:r>
              <a:rPr lang="en-GB" dirty="0"/>
              <a:t>FAB, 5</a:t>
            </a:r>
            <a:r>
              <a:rPr lang="en-GB" baseline="30000" dirty="0"/>
              <a:t>th</a:t>
            </a:r>
            <a:r>
              <a:rPr lang="en-GB" dirty="0"/>
              <a:t> Floor, room 5.33 (you need card access)</a:t>
            </a:r>
          </a:p>
          <a:p>
            <a:pPr marL="0" indent="0">
              <a:buNone/>
            </a:pPr>
            <a:r>
              <a:rPr lang="en-GB" dirty="0"/>
              <a:t>Or email </a:t>
            </a:r>
            <a:r>
              <a:rPr lang="en-GB" dirty="0">
                <a:hlinkClick r:id="rId2"/>
              </a:rPr>
              <a:t>ugenglish@warwick.ac.uk</a:t>
            </a:r>
            <a:r>
              <a:rPr lang="en-GB" dirty="0"/>
              <a:t>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If the induction slides or </a:t>
            </a:r>
            <a:r>
              <a:rPr lang="en-GB" dirty="0">
                <a:hlinkClick r:id="rId3"/>
              </a:rPr>
              <a:t>induction handout </a:t>
            </a:r>
            <a:r>
              <a:rPr lang="en-GB" dirty="0"/>
              <a:t>doesn’t answer your question about Tabula/seminar sign-up, then get in touch with the UG office</a:t>
            </a:r>
          </a:p>
        </p:txBody>
      </p:sp>
    </p:spTree>
    <p:extLst>
      <p:ext uri="{BB962C8B-B14F-4D97-AF65-F5344CB8AC3E}">
        <p14:creationId xmlns:p14="http://schemas.microsoft.com/office/powerpoint/2010/main" val="31464252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0EF6A9-97CF-490D-91E7-1D01A4EE95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49241" y="1640810"/>
            <a:ext cx="6110339" cy="2462958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hlinkClick r:id="rId2"/>
              </a:rPr>
              <a:t>Joint Honours (warwick.ac.uk)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80D087-FB67-4245-B8A4-74014FB484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458" t="10247" r="27640" b="5679"/>
          <a:stretch/>
        </p:blipFill>
        <p:spPr>
          <a:xfrm>
            <a:off x="4470400" y="577850"/>
            <a:ext cx="4197350" cy="43243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EC6B5AD-68A3-411E-97A1-81585BB10891}"/>
              </a:ext>
            </a:extLst>
          </p:cNvPr>
          <p:cNvSpPr txBox="1"/>
          <p:nvPr/>
        </p:nvSpPr>
        <p:spPr>
          <a:xfrm>
            <a:off x="304800" y="3122357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hlinkClick r:id="rId4"/>
              </a:rPr>
              <a:t>Tabula (warwick.ac.uk)</a:t>
            </a:r>
            <a:endParaRPr lang="en-GB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EABFFB-2AC5-48FD-A6C7-0D931F6D41B1}"/>
              </a:ext>
            </a:extLst>
          </p:cNvPr>
          <p:cNvSpPr txBox="1"/>
          <p:nvPr/>
        </p:nvSpPr>
        <p:spPr>
          <a:xfrm>
            <a:off x="304800" y="3522467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hlinkClick r:id="rId5"/>
              </a:rPr>
              <a:t>Handbook (warwick.ac.uk)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3601368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A3FEC80-672D-4B74-BCC9-658F41F8CE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36" t="32169" r="10241" b="13855"/>
          <a:stretch/>
        </p:blipFill>
        <p:spPr>
          <a:xfrm>
            <a:off x="-1" y="37870"/>
            <a:ext cx="9130705" cy="5105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321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0EF6A9-97CF-490D-91E7-1D01A4EE95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49241" y="1640810"/>
            <a:ext cx="6110339" cy="2462958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hlinkClick r:id="rId3"/>
              </a:rPr>
              <a:t>Joint Honours (warwick.ac.uk)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C6B5AD-68A3-411E-97A1-81585BB10891}"/>
              </a:ext>
            </a:extLst>
          </p:cNvPr>
          <p:cNvSpPr txBox="1"/>
          <p:nvPr/>
        </p:nvSpPr>
        <p:spPr>
          <a:xfrm>
            <a:off x="304800" y="3122357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hlinkClick r:id="rId4"/>
              </a:rPr>
              <a:t>Tabula (warwick.ac.uk)</a:t>
            </a:r>
            <a:endParaRPr lang="en-GB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EABFFB-2AC5-48FD-A6C7-0D931F6D41B1}"/>
              </a:ext>
            </a:extLst>
          </p:cNvPr>
          <p:cNvSpPr txBox="1"/>
          <p:nvPr/>
        </p:nvSpPr>
        <p:spPr>
          <a:xfrm>
            <a:off x="304800" y="3522467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hlinkClick r:id="rId5"/>
              </a:rPr>
              <a:t>Handbook (warwick.ac.uk)</a:t>
            </a:r>
            <a:endParaRPr lang="en-GB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E2D883D-CB69-1215-8FF5-42541CD9F01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6134" b="7377"/>
          <a:stretch/>
        </p:blipFill>
        <p:spPr>
          <a:xfrm>
            <a:off x="3597660" y="1247695"/>
            <a:ext cx="5297099" cy="3290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46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15865" y="2315725"/>
            <a:ext cx="6378985" cy="246295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b="1" dirty="0"/>
              <a:t>First Year Director </a:t>
            </a:r>
            <a:r>
              <a:rPr lang="en-GB" b="1" dirty="0">
                <a:solidFill>
                  <a:schemeClr val="tx1"/>
                </a:solidFill>
              </a:rPr>
              <a:t>of Undergraduate Studies (DUGS)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>(also Lecturer/Tutor C19th and C20th Literature) </a:t>
            </a:r>
            <a:br>
              <a:rPr lang="en-GB" dirty="0">
                <a:solidFill>
                  <a:schemeClr val="tx1"/>
                </a:solidFill>
              </a:rPr>
            </a:br>
            <a:endParaRPr lang="en-GB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GB" dirty="0">
                <a:solidFill>
                  <a:schemeClr val="tx1"/>
                </a:solidFill>
              </a:rPr>
              <a:t>My office is </a:t>
            </a:r>
            <a:r>
              <a:rPr lang="en-GB" dirty="0"/>
              <a:t>FAB 5.26</a:t>
            </a:r>
            <a:endParaRPr lang="en-GB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GB" dirty="0">
                <a:solidFill>
                  <a:schemeClr val="tx1"/>
                </a:solidFill>
              </a:rPr>
              <a:t>My email address is: </a:t>
            </a:r>
            <a:r>
              <a:rPr lang="en-GB" u="sng" dirty="0">
                <a:solidFill>
                  <a:srgbClr val="0000FF"/>
                </a:solidFill>
                <a:hlinkClick r:id="rId2"/>
              </a:rPr>
              <a:t>J.Baker.5@warwick.ac.uk</a:t>
            </a:r>
            <a:endParaRPr lang="en-GB" u="sng" dirty="0">
              <a:solidFill>
                <a:srgbClr val="0000FF"/>
              </a:solidFill>
            </a:endParaRPr>
          </a:p>
          <a:p>
            <a:pPr marL="0" indent="0" algn="ctr">
              <a:buNone/>
            </a:pPr>
            <a:r>
              <a:rPr lang="en-GB" u="sng" dirty="0">
                <a:solidFill>
                  <a:srgbClr val="0000FF"/>
                </a:solidFill>
              </a:rPr>
              <a:t>https://warwick.ac.uk/fac/arts/english/people/drjenbaker/</a:t>
            </a:r>
          </a:p>
          <a:p>
            <a:pPr marL="0" indent="0" algn="ctr">
              <a:buNone/>
            </a:pPr>
            <a:endParaRPr lang="en-GB" u="sng" dirty="0">
              <a:solidFill>
                <a:srgbClr val="0000FF"/>
              </a:solidFill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013586" y="1544285"/>
            <a:ext cx="5373684" cy="380867"/>
          </a:xfrm>
        </p:spPr>
        <p:txBody>
          <a:bodyPr>
            <a:normAutofit fontScale="70000" lnSpcReduction="20000"/>
          </a:bodyPr>
          <a:lstStyle/>
          <a:p>
            <a:r>
              <a:rPr lang="en-GB" sz="3600" dirty="0"/>
              <a:t>Dr Jen Baker</a:t>
            </a:r>
            <a:endParaRPr lang="en-US" sz="3600" dirty="0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F8B61196-58F2-17AA-33A6-E9AB258A42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65" r="18737"/>
          <a:stretch/>
        </p:blipFill>
        <p:spPr bwMode="auto">
          <a:xfrm>
            <a:off x="6720114" y="2303932"/>
            <a:ext cx="2162629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8679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542B3D2-3A03-4B67-A6EC-537C549E004D}"/>
              </a:ext>
            </a:extLst>
          </p:cNvPr>
          <p:cNvSpPr txBox="1"/>
          <p:nvPr/>
        </p:nvSpPr>
        <p:spPr>
          <a:xfrm>
            <a:off x="218514" y="302558"/>
            <a:ext cx="8357348" cy="11310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MAIN DEPARTMENT WEBPAGES</a:t>
            </a:r>
          </a:p>
          <a:p>
            <a:endParaRPr lang="en-GB" dirty="0"/>
          </a:p>
          <a:p>
            <a:r>
              <a:rPr lang="en-GB" dirty="0">
                <a:hlinkClick r:id="rId3"/>
              </a:rPr>
              <a:t>https://warwick.ac.uk/fac/arts/english/currentstudents/undergraduate/</a:t>
            </a:r>
            <a:endParaRPr lang="en-GB" dirty="0"/>
          </a:p>
          <a:p>
            <a:br>
              <a:rPr lang="en-GB" dirty="0"/>
            </a:b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BF4FB0-E922-EF45-C4BD-724FE17E5BA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6807" b="5882"/>
          <a:stretch/>
        </p:blipFill>
        <p:spPr>
          <a:xfrm>
            <a:off x="568139" y="1236124"/>
            <a:ext cx="5809610" cy="369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352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5AFD2E2-1BFD-4B3D-A97A-0E3043A74E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F7A6E8-8D68-4467-9B43-A3EE9764FF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AD5780-C670-44F1-9CAB-C347B9D48C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CE2A63-5E84-4470-9BEC-1A50893115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770" t="9916" r="33176" b="14764"/>
          <a:stretch/>
        </p:blipFill>
        <p:spPr>
          <a:xfrm>
            <a:off x="4503633" y="932490"/>
            <a:ext cx="4572000" cy="39207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1998FBE-B15D-4CE5-BF0F-B613CE77D6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065" t="13050" r="29626" b="39096"/>
          <a:stretch/>
        </p:blipFill>
        <p:spPr>
          <a:xfrm>
            <a:off x="25392" y="1655966"/>
            <a:ext cx="4546608" cy="222207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FBB5584-ADCC-48A8-B248-BEAF17CFBAEC}"/>
              </a:ext>
            </a:extLst>
          </p:cNvPr>
          <p:cNvSpPr txBox="1"/>
          <p:nvPr/>
        </p:nvSpPr>
        <p:spPr>
          <a:xfrm>
            <a:off x="282011" y="1085316"/>
            <a:ext cx="4042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7030A0"/>
                </a:solidFill>
              </a:rPr>
              <a:t>JOIN THE SSLC!</a:t>
            </a:r>
          </a:p>
        </p:txBody>
      </p:sp>
    </p:spTree>
    <p:extLst>
      <p:ext uri="{BB962C8B-B14F-4D97-AF65-F5344CB8AC3E}">
        <p14:creationId xmlns:p14="http://schemas.microsoft.com/office/powerpoint/2010/main" val="4012107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 descr="Checkmark">
            <a:extLst>
              <a:ext uri="{FF2B5EF4-FFF2-40B4-BE49-F238E27FC236}">
                <a16:creationId xmlns:a16="http://schemas.microsoft.com/office/drawing/2014/main" id="{0D5F85FE-FE72-4650-8BD8-B485CF7DD5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75212" y="1623230"/>
            <a:ext cx="335223" cy="335223"/>
          </a:xfrm>
          <a:prstGeom prst="rect">
            <a:avLst/>
          </a:prstGeom>
        </p:spPr>
      </p:pic>
      <p:graphicFrame>
        <p:nvGraphicFramePr>
          <p:cNvPr id="5" name="Table 2">
            <a:extLst>
              <a:ext uri="{FF2B5EF4-FFF2-40B4-BE49-F238E27FC236}">
                <a16:creationId xmlns:a16="http://schemas.microsoft.com/office/drawing/2014/main" id="{AD2E03D4-774F-4974-B8BB-662C93A19C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286222"/>
              </p:ext>
            </p:extLst>
          </p:nvPr>
        </p:nvGraphicFramePr>
        <p:xfrm>
          <a:off x="300034" y="977011"/>
          <a:ext cx="6545147" cy="40093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1532">
                  <a:extLst>
                    <a:ext uri="{9D8B030D-6E8A-4147-A177-3AD203B41FA5}">
                      <a16:colId xmlns:a16="http://schemas.microsoft.com/office/drawing/2014/main" val="2992238699"/>
                    </a:ext>
                  </a:extLst>
                </a:gridCol>
                <a:gridCol w="1008404">
                  <a:extLst>
                    <a:ext uri="{9D8B030D-6E8A-4147-A177-3AD203B41FA5}">
                      <a16:colId xmlns:a16="http://schemas.microsoft.com/office/drawing/2014/main" val="792673470"/>
                    </a:ext>
                  </a:extLst>
                </a:gridCol>
                <a:gridCol w="1008404">
                  <a:extLst>
                    <a:ext uri="{9D8B030D-6E8A-4147-A177-3AD203B41FA5}">
                      <a16:colId xmlns:a16="http://schemas.microsoft.com/office/drawing/2014/main" val="1215742485"/>
                    </a:ext>
                  </a:extLst>
                </a:gridCol>
                <a:gridCol w="1016949">
                  <a:extLst>
                    <a:ext uri="{9D8B030D-6E8A-4147-A177-3AD203B41FA5}">
                      <a16:colId xmlns:a16="http://schemas.microsoft.com/office/drawing/2014/main" val="1661074217"/>
                    </a:ext>
                  </a:extLst>
                </a:gridCol>
                <a:gridCol w="999858">
                  <a:extLst>
                    <a:ext uri="{9D8B030D-6E8A-4147-A177-3AD203B41FA5}">
                      <a16:colId xmlns:a16="http://schemas.microsoft.com/office/drawing/2014/main" val="280764104"/>
                    </a:ext>
                  </a:extLst>
                </a:gridCol>
              </a:tblGrid>
              <a:tr h="472533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Modes of Reading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Medieval to Renaissance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Epic into the Novel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Modern World Lit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51815"/>
                  </a:ext>
                </a:extLst>
              </a:tr>
              <a:tr h="348433">
                <a:tc>
                  <a:txBody>
                    <a:bodyPr/>
                    <a:lstStyle/>
                    <a:p>
                      <a:r>
                        <a:rPr lang="en-GB" sz="1100" dirty="0"/>
                        <a:t>Film and Literature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4762379"/>
                  </a:ext>
                </a:extLst>
              </a:tr>
              <a:tr h="348433">
                <a:tc>
                  <a:txBody>
                    <a:bodyPr/>
                    <a:lstStyle/>
                    <a:p>
                      <a:r>
                        <a:rPr lang="en-GB" sz="1100" dirty="0"/>
                        <a:t>English &amp;Creative Writing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2392246"/>
                  </a:ext>
                </a:extLst>
              </a:tr>
              <a:tr h="348433">
                <a:tc>
                  <a:txBody>
                    <a:bodyPr/>
                    <a:lstStyle/>
                    <a:p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Classics and English 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Option 1 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Option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542576"/>
                  </a:ext>
                </a:extLst>
              </a:tr>
              <a:tr h="400937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Philosophy, Literature and Classics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Option 1 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Option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701554"/>
                  </a:ext>
                </a:extLst>
              </a:tr>
              <a:tr h="348433">
                <a:tc>
                  <a:txBody>
                    <a:bodyPr/>
                    <a:lstStyle/>
                    <a:p>
                      <a:r>
                        <a:rPr lang="en-GB" sz="1100" dirty="0"/>
                        <a:t>Philosophy and Literature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Option 1 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Option 2 or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Option 3 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2229558"/>
                  </a:ext>
                </a:extLst>
              </a:tr>
              <a:tr h="348433">
                <a:tc>
                  <a:txBody>
                    <a:bodyPr/>
                    <a:lstStyle/>
                    <a:p>
                      <a:r>
                        <a:rPr lang="en-GB" sz="1100" dirty="0"/>
                        <a:t>English and French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Option 1 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Option 2 or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Option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4162452"/>
                  </a:ext>
                </a:extLst>
              </a:tr>
              <a:tr h="348433">
                <a:tc>
                  <a:txBody>
                    <a:bodyPr/>
                    <a:lstStyle/>
                    <a:p>
                      <a:r>
                        <a:rPr lang="en-GB" sz="1100" dirty="0"/>
                        <a:t>English and German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Option 1 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Option 2 or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Option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1878218"/>
                  </a:ext>
                </a:extLst>
              </a:tr>
              <a:tr h="348433">
                <a:tc>
                  <a:txBody>
                    <a:bodyPr/>
                    <a:lstStyle/>
                    <a:p>
                      <a:r>
                        <a:rPr lang="en-GB" sz="1100" dirty="0"/>
                        <a:t>English and Italian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Option 1 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Option 2 or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Option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0998006"/>
                  </a:ext>
                </a:extLst>
              </a:tr>
              <a:tr h="348433">
                <a:tc>
                  <a:txBody>
                    <a:bodyPr/>
                    <a:lstStyle/>
                    <a:p>
                      <a:r>
                        <a:rPr lang="en-GB" sz="1100" dirty="0"/>
                        <a:t>English and Hispanic Studies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Option 1 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Option 2 or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Option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1522888"/>
                  </a:ext>
                </a:extLst>
              </a:tr>
              <a:tr h="348433">
                <a:tc>
                  <a:txBody>
                    <a:bodyPr/>
                    <a:lstStyle/>
                    <a:p>
                      <a:r>
                        <a:rPr lang="en-GB" sz="1100" dirty="0"/>
                        <a:t>Centre for Lifelong Learning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Option 1 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Option 2 or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Option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079804"/>
                  </a:ext>
                </a:extLst>
              </a:tr>
            </a:tbl>
          </a:graphicData>
        </a:graphic>
      </p:graphicFrame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29FE28D-6C7F-45FD-A1BC-8C4003862BD3}"/>
              </a:ext>
            </a:extLst>
          </p:cNvPr>
          <p:cNvSpPr txBox="1">
            <a:spLocks/>
          </p:cNvSpPr>
          <p:nvPr/>
        </p:nvSpPr>
        <p:spPr>
          <a:xfrm>
            <a:off x="262434" y="482439"/>
            <a:ext cx="6487317" cy="380867"/>
          </a:xfrm>
          <a:prstGeom prst="rect">
            <a:avLst/>
          </a:prstGeom>
          <a:solidFill>
            <a:srgbClr val="511C6C"/>
          </a:solidFill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2000" b="1" i="0" kern="120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bg1"/>
                </a:solidFill>
              </a:rPr>
              <a:t>First Year English 30 CAT Modules: An Overview</a:t>
            </a:r>
          </a:p>
        </p:txBody>
      </p:sp>
      <p:pic>
        <p:nvPicPr>
          <p:cNvPr id="9" name="Graphic 8" descr="Checkmark">
            <a:extLst>
              <a:ext uri="{FF2B5EF4-FFF2-40B4-BE49-F238E27FC236}">
                <a16:creationId xmlns:a16="http://schemas.microsoft.com/office/drawing/2014/main" id="{23C7A694-D964-4342-9DE6-0B02BBA768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05137" y="1405572"/>
            <a:ext cx="403006" cy="403006"/>
          </a:xfrm>
          <a:prstGeom prst="rect">
            <a:avLst/>
          </a:prstGeom>
        </p:spPr>
      </p:pic>
      <p:pic>
        <p:nvPicPr>
          <p:cNvPr id="13" name="Graphic 12" descr="Checkmark">
            <a:extLst>
              <a:ext uri="{FF2B5EF4-FFF2-40B4-BE49-F238E27FC236}">
                <a16:creationId xmlns:a16="http://schemas.microsoft.com/office/drawing/2014/main" id="{BB496CBA-D4D4-4AFB-A838-C9DDF83605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31615" y="2820589"/>
            <a:ext cx="403006" cy="403006"/>
          </a:xfrm>
          <a:prstGeom prst="rect">
            <a:avLst/>
          </a:prstGeom>
        </p:spPr>
      </p:pic>
      <p:pic>
        <p:nvPicPr>
          <p:cNvPr id="31" name="Graphic 30" descr="Checkmark">
            <a:extLst>
              <a:ext uri="{FF2B5EF4-FFF2-40B4-BE49-F238E27FC236}">
                <a16:creationId xmlns:a16="http://schemas.microsoft.com/office/drawing/2014/main" id="{FFDA0FB0-408F-4838-8B68-653FC9E551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08932" y="3223595"/>
            <a:ext cx="403006" cy="403006"/>
          </a:xfrm>
          <a:prstGeom prst="rect">
            <a:avLst/>
          </a:prstGeom>
        </p:spPr>
      </p:pic>
      <p:pic>
        <p:nvPicPr>
          <p:cNvPr id="33" name="Graphic 32" descr="Checkmark">
            <a:extLst>
              <a:ext uri="{FF2B5EF4-FFF2-40B4-BE49-F238E27FC236}">
                <a16:creationId xmlns:a16="http://schemas.microsoft.com/office/drawing/2014/main" id="{2AF2A152-4BBF-4CBA-8B88-319A215830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86249" y="3600528"/>
            <a:ext cx="403006" cy="403006"/>
          </a:xfrm>
          <a:prstGeom prst="rect">
            <a:avLst/>
          </a:prstGeom>
        </p:spPr>
      </p:pic>
      <p:pic>
        <p:nvPicPr>
          <p:cNvPr id="35" name="Graphic 34" descr="Checkmark">
            <a:extLst>
              <a:ext uri="{FF2B5EF4-FFF2-40B4-BE49-F238E27FC236}">
                <a16:creationId xmlns:a16="http://schemas.microsoft.com/office/drawing/2014/main" id="{045DF1AB-34A6-424F-B412-3D73ED743D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68002" y="3964045"/>
            <a:ext cx="403006" cy="403006"/>
          </a:xfrm>
          <a:prstGeom prst="rect">
            <a:avLst/>
          </a:prstGeom>
        </p:spPr>
      </p:pic>
      <p:pic>
        <p:nvPicPr>
          <p:cNvPr id="37" name="Graphic 36" descr="Checkmark">
            <a:extLst>
              <a:ext uri="{FF2B5EF4-FFF2-40B4-BE49-F238E27FC236}">
                <a16:creationId xmlns:a16="http://schemas.microsoft.com/office/drawing/2014/main" id="{20CFF3AE-644E-461A-8744-4AE363F547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76840" y="2107660"/>
            <a:ext cx="403006" cy="403006"/>
          </a:xfrm>
          <a:prstGeom prst="rect">
            <a:avLst/>
          </a:prstGeom>
        </p:spPr>
      </p:pic>
      <p:pic>
        <p:nvPicPr>
          <p:cNvPr id="41" name="Graphic 40" descr="Checkmark">
            <a:extLst>
              <a:ext uri="{FF2B5EF4-FFF2-40B4-BE49-F238E27FC236}">
                <a16:creationId xmlns:a16="http://schemas.microsoft.com/office/drawing/2014/main" id="{3E39C2E1-F27A-4B26-8D74-3A0EB8B1CF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68002" y="4308679"/>
            <a:ext cx="403006" cy="403006"/>
          </a:xfrm>
          <a:prstGeom prst="rect">
            <a:avLst/>
          </a:prstGeom>
        </p:spPr>
      </p:pic>
      <p:pic>
        <p:nvPicPr>
          <p:cNvPr id="14" name="Graphic 13" descr="Checkmark">
            <a:extLst>
              <a:ext uri="{FF2B5EF4-FFF2-40B4-BE49-F238E27FC236}">
                <a16:creationId xmlns:a16="http://schemas.microsoft.com/office/drawing/2014/main" id="{CDB6B2DB-2AE0-41CE-85CB-0BD059DBDB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43211" y="1756950"/>
            <a:ext cx="403006" cy="403006"/>
          </a:xfrm>
          <a:prstGeom prst="rect">
            <a:avLst/>
          </a:prstGeom>
        </p:spPr>
      </p:pic>
      <p:pic>
        <p:nvPicPr>
          <p:cNvPr id="15" name="Graphic 14" descr="Checkmark">
            <a:extLst>
              <a:ext uri="{FF2B5EF4-FFF2-40B4-BE49-F238E27FC236}">
                <a16:creationId xmlns:a16="http://schemas.microsoft.com/office/drawing/2014/main" id="{D5FB3FB7-063C-4FDF-A86E-C219BD5A11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31350" y="1756950"/>
            <a:ext cx="403006" cy="40300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F1DF33B-13B9-4235-A38D-F0837DAE87DB}"/>
              </a:ext>
            </a:extLst>
          </p:cNvPr>
          <p:cNvSpPr txBox="1"/>
          <p:nvPr/>
        </p:nvSpPr>
        <p:spPr>
          <a:xfrm>
            <a:off x="6749752" y="2925054"/>
            <a:ext cx="23942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Option 4 </a:t>
            </a:r>
            <a:r>
              <a:rPr lang="en-GB" sz="1000" dirty="0"/>
              <a:t>30 CATS </a:t>
            </a:r>
            <a:r>
              <a:rPr lang="en-GB" sz="1000" dirty="0" err="1"/>
              <a:t>Philos</a:t>
            </a:r>
            <a:r>
              <a:rPr lang="en-GB" sz="1000" dirty="0"/>
              <a:t> modules instead</a:t>
            </a:r>
          </a:p>
        </p:txBody>
      </p:sp>
      <p:pic>
        <p:nvPicPr>
          <p:cNvPr id="4" name="Graphic 3" descr="Checkmark">
            <a:extLst>
              <a:ext uri="{FF2B5EF4-FFF2-40B4-BE49-F238E27FC236}">
                <a16:creationId xmlns:a16="http://schemas.microsoft.com/office/drawing/2014/main" id="{8D58656C-AEA8-96FF-B0E0-373ABF24E4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68002" y="4607104"/>
            <a:ext cx="403006" cy="40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729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E3CFDD8-6163-4DE7-832A-0C86C2A0446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83293" y="1452846"/>
            <a:ext cx="7278838" cy="326350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b="1" dirty="0">
                <a:cs typeface="Calibri"/>
              </a:rPr>
              <a:t>ALL ECLS modules</a:t>
            </a:r>
            <a:r>
              <a:rPr lang="en-GB" dirty="0">
                <a:cs typeface="Calibri"/>
              </a:rPr>
              <a:t> have an Introductory meet and greet with registered seminar groups in week 1, but don’t worry if you miss these because of choosing between options.</a:t>
            </a:r>
          </a:p>
          <a:p>
            <a:r>
              <a:rPr lang="en-GB" dirty="0">
                <a:cs typeface="Calibri"/>
              </a:rPr>
              <a:t>Each ECLS module has an </a:t>
            </a:r>
            <a:r>
              <a:rPr lang="en-GB" b="1" dirty="0">
                <a:cs typeface="Calibri"/>
              </a:rPr>
              <a:t>Introductory lecture in week 1. </a:t>
            </a:r>
            <a:r>
              <a:rPr lang="en-GB" dirty="0">
                <a:cs typeface="Calibri"/>
              </a:rPr>
              <a:t>These will be particularly useful if you need help choosing between modules. See your induction handout for times.</a:t>
            </a:r>
            <a:br>
              <a:rPr lang="en-GB" dirty="0">
                <a:cs typeface="Calibri"/>
              </a:rPr>
            </a:br>
            <a:endParaRPr lang="en-GB" dirty="0">
              <a:cs typeface="Calibri"/>
            </a:endParaRPr>
          </a:p>
          <a:p>
            <a:r>
              <a:rPr lang="en-GB" dirty="0">
                <a:cs typeface="Calibri"/>
              </a:rPr>
              <a:t>Official ECLS seminars, for which you need to have done some preparatory reading begin in week 2.</a:t>
            </a:r>
            <a:endParaRPr lang="en-GB" dirty="0"/>
          </a:p>
          <a:p>
            <a:pPr marL="0" indent="0">
              <a:buNone/>
            </a:pPr>
            <a:endParaRPr lang="en-GB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64973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DEE78C-7790-464F-9EB4-31BB8F043D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3866" y="2355185"/>
            <a:ext cx="6110339" cy="2462958"/>
          </a:xfrm>
        </p:spPr>
        <p:txBody>
          <a:bodyPr lIns="91440" tIns="45720" rIns="91440" bIns="45720" anchor="t"/>
          <a:lstStyle/>
          <a:p>
            <a:pPr marL="0" indent="0" algn="ctr">
              <a:buNone/>
            </a:pPr>
            <a:r>
              <a:rPr lang="en-GB" dirty="0"/>
              <a:t>Convenor: Dr John Gilmore</a:t>
            </a:r>
          </a:p>
          <a:p>
            <a:pPr marL="0" indent="0" algn="ctr">
              <a:buNone/>
            </a:pPr>
            <a:r>
              <a:rPr lang="en-GB" b="1" i="0" dirty="0">
                <a:solidFill>
                  <a:srgbClr val="333333"/>
                </a:solidFill>
                <a:effectLst/>
                <a:latin typeface="Lato" panose="020F0502020204030203" pitchFamily="34" charset="0"/>
                <a:hlinkClick r:id="rId2"/>
              </a:rPr>
              <a:t>J.T.Gilmore@warwick.ac.uk</a:t>
            </a:r>
            <a:endParaRPr lang="en-GB" b="1" i="0" dirty="0">
              <a:solidFill>
                <a:srgbClr val="333333"/>
              </a:solidFill>
              <a:effectLst/>
              <a:latin typeface="Lato" panose="020F0502020204030203" pitchFamily="34" charset="0"/>
            </a:endParaRPr>
          </a:p>
          <a:p>
            <a:pPr marL="0" indent="0" algn="ctr">
              <a:buNone/>
            </a:pPr>
            <a:r>
              <a:rPr lang="en-GB" dirty="0">
                <a:ea typeface="+mn-lt"/>
                <a:cs typeface="+mn-lt"/>
                <a:hlinkClick r:id="rId3"/>
              </a:rPr>
              <a:t>EN101 Epic into Novel - Honours Variants – EN2J4/EN3J4 (warwick.ac.uk)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1131817" y="1551913"/>
            <a:ext cx="5373684" cy="38086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4000"/>
              <a:t>EN101: Epic into Novel</a:t>
            </a:r>
            <a:endParaRPr lang="en-US" sz="4000"/>
          </a:p>
        </p:txBody>
      </p:sp>
    </p:spTree>
    <p:extLst>
      <p:ext uri="{BB962C8B-B14F-4D97-AF65-F5344CB8AC3E}">
        <p14:creationId xmlns:p14="http://schemas.microsoft.com/office/powerpoint/2010/main" val="39597667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ac34aa52-ec15-4466-ad8e-2b4b2fd6a02b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9B38561A6F1D84BB5CB5A4D9EC47A93" ma:contentTypeVersion="2" ma:contentTypeDescription="Create a new document." ma:contentTypeScope="" ma:versionID="e9251a2070d2430a9c8d760deb382ba2">
  <xsd:schema xmlns:xsd="http://www.w3.org/2001/XMLSchema" xmlns:xs="http://www.w3.org/2001/XMLSchema" xmlns:p="http://schemas.microsoft.com/office/2006/metadata/properties" xmlns:ns2="5637045c-31ba-46a5-9b59-b3849c4889b9" targetNamespace="http://schemas.microsoft.com/office/2006/metadata/properties" ma:root="true" ma:fieldsID="d174f0eaf79c7da79a4d1f9c8e444ced" ns2:_="">
    <xsd:import namespace="5637045c-31ba-46a5-9b59-b3849c4889b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37045c-31ba-46a5-9b59-b3849c4889b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CB0AB80-39CD-40A6-895D-07A1A3B70D5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0AA4414-09B6-43AC-AD83-E7F374252DE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ABF3E79-8EB4-4D14-9CC2-7096A8C11AB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637045c-31ba-46a5-9b59-b3849c4889b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1025</TotalTime>
  <Words>1818</Words>
  <Application>Microsoft Office PowerPoint</Application>
  <PresentationFormat>On-screen Show (16:9)</PresentationFormat>
  <Paragraphs>147</Paragraphs>
  <Slides>27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Avenir Next Demi Bold</vt:lpstr>
      <vt:lpstr>Calibri</vt:lpstr>
      <vt:lpstr>Calibri Light</vt:lpstr>
      <vt:lpstr>Lato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EN121 Medieval and Early Modern Literature  Dr Sarah Wood sarah.wood@warwick.ac.uk  https://warwick.ac.uk/fac/arts/english/currentstudents/undergraduate/modules/fulllist/first/en121/ </vt:lpstr>
      <vt:lpstr>What to do next: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Jen</cp:lastModifiedBy>
  <cp:revision>157</cp:revision>
  <cp:lastPrinted>2021-09-27T16:19:43Z</cp:lastPrinted>
  <dcterms:created xsi:type="dcterms:W3CDTF">2017-04-05T11:04:35Z</dcterms:created>
  <dcterms:modified xsi:type="dcterms:W3CDTF">2022-09-28T13:55:00Z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0x010100A9B38561A6F1D84BB5CB5A4D9EC47A93</vt:lpwstr>
  </property>
</Properties>
</file>