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  <p:sldMasterId id="2147483692" r:id="rId4"/>
  </p:sldMasterIdLst>
  <p:sldIdLst>
    <p:sldId id="263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A95F86-78D6-0129-2A96-D51094680721}" name="Dhugga, Parmjit" initials="DP" userId="S::u2072015@live.warwick.ac.uk::c8549a98-acbf-4149-807b-8698da96c45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98D2"/>
    <a:srgbClr val="7DC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80" d="100"/>
          <a:sy n="80" d="100"/>
        </p:scale>
        <p:origin x="8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8584"/>
            <a:ext cx="6858000" cy="151727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64916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64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FE116-5AB7-054A-A72B-B1B666F9AF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04800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0BA75C-7F34-C940-A693-358F76279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189956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69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02B5F-BF8C-EF4B-B6CE-81803CCB3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6542"/>
            <a:ext cx="7886700" cy="555811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3EB65-ED12-DB48-843E-8EB666FEA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35107"/>
            <a:ext cx="7886700" cy="26983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98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D3DA6-439F-2241-AF24-739DCCD16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35" y="4318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3E39A9-004E-DC4C-B7B9-2E4799DFC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135" y="2590800"/>
            <a:ext cx="7886700" cy="88750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0521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0B0AF-FC93-A143-8949-DA2591FD4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53218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090B1-5727-5E41-B207-8E1994EB6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878541"/>
            <a:ext cx="3867150" cy="2590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996125-D117-0948-84A1-662B4C241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878541"/>
            <a:ext cx="3867150" cy="2590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17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7B1C-2E76-B442-96A4-2759A733F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9376"/>
            <a:ext cx="7886700" cy="52126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688423-1AC3-FC47-9D9C-460CB6DC9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651016"/>
            <a:ext cx="3868737" cy="6993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E482E1-AE44-B14A-B5B8-6A8731A92B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650" y="1400735"/>
            <a:ext cx="3868737" cy="207757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91BA25-6721-F740-B227-2ECCCEF28A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7562" y="651016"/>
            <a:ext cx="3887788" cy="6993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BC39D7-0934-1D48-9437-F1DE3D756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7562" y="1400735"/>
            <a:ext cx="3887788" cy="207757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70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96753-6121-4D42-8E86-3B8FAD4E5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81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644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B18E0-8CFC-5E4D-BDD2-0D7F85E9C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826" y="172571"/>
            <a:ext cx="2949575" cy="93905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71A81-C8B3-9D47-A162-71D176B0A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6200" y="172572"/>
            <a:ext cx="4629150" cy="32923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FF50D0-C6A9-E346-AF4D-EE357E130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1826" y="1111624"/>
            <a:ext cx="2949575" cy="23532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6854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B125C-E062-914C-97A8-9561DD954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161366"/>
            <a:ext cx="3161833" cy="9143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79C495-D749-6A48-9EFD-4485E32D94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4612" y="161366"/>
            <a:ext cx="4629150" cy="336176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90157-72AE-3049-992C-3D9D292C34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7" y="1138518"/>
            <a:ext cx="3161834" cy="23846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182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E12A6-548E-E449-B4DD-76BF52400B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48316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8A2734-06F7-574F-A700-310B5AA5AE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247573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8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57081"/>
            <a:ext cx="7886700" cy="33169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88775"/>
            <a:ext cx="7886700" cy="254394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239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F24B0A-D8E9-B449-9B2F-FD1225CBA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6605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57969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7AEF9-6E7C-B647-94B3-2F40DCDCE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881281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1C9B2C-54AC-0542-A2B1-2444D7CA06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41831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66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B632A-C17D-344C-B862-3E0DEB40E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27" y="1559860"/>
            <a:ext cx="6399679" cy="63490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1D145-F059-9643-8E50-E6A87BD73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27" y="2259106"/>
            <a:ext cx="8721538" cy="28124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8284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350C-DCEF-B74E-A4A7-EF91F21DB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63273"/>
            <a:ext cx="7886700" cy="16476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A568B-F759-194B-B059-C873E1E7B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3629961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514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FA770-198C-1242-B74A-5FFEF628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59859"/>
            <a:ext cx="5924550" cy="537882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EF50C-FA6F-D544-B754-F2AAE4839C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2097740"/>
            <a:ext cx="3867150" cy="29314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64298F-1AFF-B44F-A64A-76365BDA6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097740"/>
            <a:ext cx="3867150" cy="29314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10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5AD80-0497-7643-8DFF-9CBB0D023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7934A1-5A21-4C44-94DE-268200F06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3017E-8011-7447-9DE5-D0C46C379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02DAB5-F0E5-0D40-8442-1AECEB5EA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FA9CD4-C762-DC43-B37B-465C64086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78A020-FC09-2B4D-A713-EAD296400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6BF5-0586-5243-90AD-9267E73B65AE}" type="datetimeFigureOut">
              <a:rPr lang="en-US" smtClean="0"/>
              <a:t>7/24/2023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E1EDF-3AA7-2D4F-9AC6-7190C3097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6AB95D-200C-EC4F-8D1E-F5ADDA3D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BD62-F2F3-F14B-B406-BC910B0F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661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45CE1-AB32-044E-983B-CF58901AE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71750"/>
            <a:ext cx="7886700" cy="9937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283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51855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993C3-0E00-394B-BF86-1C92F1F66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1792941"/>
            <a:ext cx="3152868" cy="699247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A7434-ECB6-7748-9DA1-C52062E28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7" y="1792941"/>
            <a:ext cx="4987271" cy="32307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1C4E76-0E18-CF4A-9069-9558DFCED9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492189"/>
            <a:ext cx="3152868" cy="253780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503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819835"/>
            <a:ext cx="7886700" cy="16020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01909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4BE44-85A4-F146-8504-0612A2A5D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1775009"/>
            <a:ext cx="3152867" cy="708210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608541-8FA6-A342-A970-A800E7F2C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7" y="1775011"/>
            <a:ext cx="4834871" cy="32183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37E541-87C3-9645-996A-711ED03093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483219"/>
            <a:ext cx="3152868" cy="251012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7109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26195"/>
            <a:ext cx="7886700" cy="57773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303929"/>
            <a:ext cx="3886200" cy="23287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303929"/>
            <a:ext cx="3886200" cy="23287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510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82759"/>
            <a:ext cx="7886700" cy="443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026023"/>
            <a:ext cx="3868340" cy="34962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75647"/>
            <a:ext cx="3868340" cy="2266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026023"/>
            <a:ext cx="3887391" cy="34962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75647"/>
            <a:ext cx="3887391" cy="2266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154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932" y="1772560"/>
            <a:ext cx="7886700" cy="60469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922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18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1834334"/>
            <a:ext cx="3144299" cy="73741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5009" y="1834334"/>
            <a:ext cx="4629150" cy="317693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571751"/>
            <a:ext cx="3144300" cy="242166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976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39" y="1524000"/>
            <a:ext cx="3126371" cy="64651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5009" y="1816335"/>
            <a:ext cx="4629150" cy="32128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0" y="2170510"/>
            <a:ext cx="3126371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7277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A13AE-B887-2649-B246-C95856E057B0}" type="datetimeFigureOut">
              <a:rPr lang="en-US" smtClean="0"/>
              <a:t>7/24/2023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F986A-51A2-8846-864F-2F56669AB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96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FDF7DF-ED14-7042-B0E2-C570C0C49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3A2AF-529D-6443-B5B6-B5118D462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8DC13-E9D5-1549-934C-396FB1F9F6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658A1-17E1-E340-B769-C55C90FE7E3E}" type="datetimeFigureOut">
              <a:rPr lang="en-US" smtClean="0"/>
              <a:t>7/24/2023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7FF89-06FA-E24F-BDCB-F1AD879D7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10F47-72B1-B74D-A126-53C1EDD59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19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D7F39-72D8-9443-9FDA-AD90C74C3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F8956E2-9730-D447-86B3-497379720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80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0" r:id="rId2"/>
    <p:sldLayoutId id="214748369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BF4B31-1E34-9742-BD8A-1042B6690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00E78-25D5-1540-A289-D17BBAB01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8003A-AF91-514E-97A2-E086D8611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F6BF5-0586-5243-90AD-9267E73B65AE}" type="datetimeFigureOut">
              <a:rPr lang="en-US" smtClean="0"/>
              <a:t>7/24/2023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70E95-DCC5-1C43-96A2-87949BE1E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4BD62-F2F3-F14B-B406-BC910B0FC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8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erson and person looking at a cell phone&#10;&#10;Description automatically generated with medium confidence">
            <a:extLst>
              <a:ext uri="{FF2B5EF4-FFF2-40B4-BE49-F238E27FC236}">
                <a16:creationId xmlns:a16="http://schemas.microsoft.com/office/drawing/2014/main" id="{C54AB6AD-AAEE-D3EF-34D0-C541C1F3DD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46"/>
          <a:stretch/>
        </p:blipFill>
        <p:spPr>
          <a:xfrm>
            <a:off x="20" y="961"/>
            <a:ext cx="9143980" cy="5142539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35030FFC-95E9-8D8B-955C-8DE12C3AD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523" y="432514"/>
            <a:ext cx="3212292" cy="88547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F6F8FC-A4A4-56AF-F618-33AF3C5745F6}"/>
              </a:ext>
            </a:extLst>
          </p:cNvPr>
          <p:cNvSpPr/>
          <p:nvPr/>
        </p:nvSpPr>
        <p:spPr>
          <a:xfrm>
            <a:off x="-1" y="2441050"/>
            <a:ext cx="9144001" cy="2701489"/>
          </a:xfrm>
          <a:prstGeom prst="rect">
            <a:avLst/>
          </a:prstGeom>
          <a:solidFill>
            <a:srgbClr val="5698D2">
              <a:alpha val="79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4B253C-0C86-EA5B-B66C-09C9968CBC2E}"/>
              </a:ext>
            </a:extLst>
          </p:cNvPr>
          <p:cNvSpPr txBox="1"/>
          <p:nvPr/>
        </p:nvSpPr>
        <p:spPr>
          <a:xfrm>
            <a:off x="161000" y="2514521"/>
            <a:ext cx="570706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>
                    <a:lumMod val="95000"/>
                  </a:schemeClr>
                </a:solidFill>
              </a:rPr>
              <a:t>Shape your future with the Warwick Award</a:t>
            </a:r>
          </a:p>
          <a:p>
            <a:endParaRPr lang="en-GB" sz="1400" dirty="0">
              <a:solidFill>
                <a:schemeClr val="bg1">
                  <a:lumMod val="9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>
                    <a:lumMod val="95000"/>
                  </a:schemeClr>
                </a:solidFill>
              </a:rPr>
              <a:t>Develop &amp; </a:t>
            </a:r>
            <a:r>
              <a:rPr lang="en-GB" sz="1400">
                <a:solidFill>
                  <a:schemeClr val="bg1">
                    <a:lumMod val="95000"/>
                  </a:schemeClr>
                </a:solidFill>
              </a:rPr>
              <a:t>showcase your </a:t>
            </a:r>
            <a:r>
              <a:rPr lang="en-GB" sz="1400" dirty="0">
                <a:solidFill>
                  <a:schemeClr val="bg1">
                    <a:lumMod val="95000"/>
                  </a:schemeClr>
                </a:solidFill>
              </a:rPr>
              <a:t>employability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>
                  <a:lumMod val="9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>
                    <a:lumMod val="95000"/>
                  </a:schemeClr>
                </a:solidFill>
              </a:rPr>
              <a:t>Free to join &amp; recognised by the 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>
                  <a:lumMod val="9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>
                    <a:lumMod val="95000"/>
                  </a:schemeClr>
                </a:solidFill>
              </a:rPr>
              <a:t>Personalise it to fit your needs &amp; complete it at a time that suits you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GB" sz="2000" b="1" dirty="0">
                <a:solidFill>
                  <a:schemeClr val="bg1">
                    <a:lumMod val="95000"/>
                  </a:schemeClr>
                </a:solidFill>
              </a:rPr>
              <a:t>Find out more: warwick.ac.uk/</a:t>
            </a:r>
            <a:r>
              <a:rPr lang="en-GB" sz="2000" b="1" dirty="0" err="1">
                <a:solidFill>
                  <a:schemeClr val="bg1">
                    <a:lumMod val="95000"/>
                  </a:schemeClr>
                </a:solidFill>
              </a:rPr>
              <a:t>warwickaward</a:t>
            </a:r>
            <a:r>
              <a:rPr lang="en-GB" sz="20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r>
              <a:rPr lang="en-GB" sz="2000" b="1" dirty="0">
                <a:solidFill>
                  <a:schemeClr val="bg1">
                    <a:lumMod val="95000"/>
                  </a:schemeClr>
                </a:solidFill>
              </a:rPr>
              <a:t>or scan the QR code</a:t>
            </a:r>
            <a:endParaRPr lang="en-GB" sz="1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0F61B2-FCA3-82BA-F04C-CD4AE1F6BA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68556" y="2912249"/>
            <a:ext cx="2096079" cy="209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39372"/>
      </p:ext>
    </p:extLst>
  </p:cSld>
  <p:clrMapOvr>
    <a:masterClrMapping/>
  </p:clrMapOvr>
</p:sld>
</file>

<file path=ppt/theme/theme1.xml><?xml version="1.0" encoding="utf-8"?>
<a:theme xmlns:a="http://schemas.openxmlformats.org/drawingml/2006/main" name="Top abstract ba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bstract holding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758</TotalTime>
  <Words>52</Words>
  <Application>Microsoft Office PowerPoint</Application>
  <PresentationFormat>On-screen Show (16:9)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Top abstract bar</vt:lpstr>
      <vt:lpstr>Custom Design</vt:lpstr>
      <vt:lpstr>Abstract holding page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Batterbee, Rob</dc:creator>
  <cp:lastModifiedBy>Musson, Dave</cp:lastModifiedBy>
  <cp:revision>54</cp:revision>
  <dcterms:created xsi:type="dcterms:W3CDTF">2019-09-30T10:56:33Z</dcterms:created>
  <dcterms:modified xsi:type="dcterms:W3CDTF">2023-07-24T09:53:01Z</dcterms:modified>
</cp:coreProperties>
</file>