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10" r:id="rId1"/>
  </p:sldMasterIdLst>
  <p:sldIdLst>
    <p:sldId id="256" r:id="rId2"/>
    <p:sldId id="257" r:id="rId3"/>
    <p:sldId id="267" r:id="rId4"/>
    <p:sldId id="269" r:id="rId5"/>
    <p:sldId id="268" r:id="rId6"/>
    <p:sldId id="266" r:id="rId7"/>
    <p:sldId id="259" r:id="rId8"/>
    <p:sldId id="270" r:id="rId9"/>
    <p:sldId id="260" r:id="rId10"/>
    <p:sldId id="261" r:id="rId11"/>
    <p:sldId id="271" r:id="rId12"/>
    <p:sldId id="262" r:id="rId13"/>
    <p:sldId id="258"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34AD8CA3-B81A-EB47-8834-5B4078688726}">
          <p14:sldIdLst>
            <p14:sldId id="256"/>
          </p14:sldIdLst>
        </p14:section>
        <p14:section name="Untitled Section" id="{5D52FD48-9D5C-A04A-BBD0-2D90178B9252}">
          <p14:sldIdLst>
            <p14:sldId id="257"/>
            <p14:sldId id="267"/>
            <p14:sldId id="269"/>
            <p14:sldId id="268"/>
            <p14:sldId id="266"/>
            <p14:sldId id="259"/>
            <p14:sldId id="270"/>
            <p14:sldId id="260"/>
            <p14:sldId id="261"/>
            <p14:sldId id="271"/>
            <p14:sldId id="262"/>
            <p14:sldId id="258"/>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493079-9DBD-F643-B677-E75166400701}" v="11" dt="2024-11-12T07:27:11.9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98"/>
    <p:restoredTop sz="94622"/>
  </p:normalViewPr>
  <p:slideViewPr>
    <p:cSldViewPr snapToGrid="0">
      <p:cViewPr varScale="1">
        <p:scale>
          <a:sx n="131" d="100"/>
          <a:sy n="131" d="100"/>
        </p:scale>
        <p:origin x="184" y="48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euwis, Michael" userId="23ec9e30-df5e-4047-93e5-90f02b22adfe" providerId="ADAL" clId="{06493079-9DBD-F643-B677-E75166400701}"/>
    <pc:docChg chg="undo custSel addSld delSld modSld sldOrd addMainMaster delMainMaster addSection modSection">
      <pc:chgData name="Meeuwis, Michael" userId="23ec9e30-df5e-4047-93e5-90f02b22adfe" providerId="ADAL" clId="{06493079-9DBD-F643-B677-E75166400701}" dt="2024-11-12T09:41:10.997" v="1577" actId="2696"/>
      <pc:docMkLst>
        <pc:docMk/>
      </pc:docMkLst>
      <pc:sldChg chg="addSp delSp modSp mod setBg modClrScheme addAnim chgLayout">
        <pc:chgData name="Meeuwis, Michael" userId="23ec9e30-df5e-4047-93e5-90f02b22adfe" providerId="ADAL" clId="{06493079-9DBD-F643-B677-E75166400701}" dt="2024-11-12T06:46:24.034" v="125" actId="114"/>
        <pc:sldMkLst>
          <pc:docMk/>
          <pc:sldMk cId="69089868" sldId="256"/>
        </pc:sldMkLst>
        <pc:spChg chg="mod">
          <ac:chgData name="Meeuwis, Michael" userId="23ec9e30-df5e-4047-93e5-90f02b22adfe" providerId="ADAL" clId="{06493079-9DBD-F643-B677-E75166400701}" dt="2024-11-12T06:46:24.034" v="125" actId="114"/>
          <ac:spMkLst>
            <pc:docMk/>
            <pc:sldMk cId="69089868" sldId="256"/>
            <ac:spMk id="2" creationId="{60674940-B6A1-1D82-D421-A1F2831FB0F5}"/>
          </ac:spMkLst>
        </pc:spChg>
        <pc:spChg chg="mod">
          <ac:chgData name="Meeuwis, Michael" userId="23ec9e30-df5e-4047-93e5-90f02b22adfe" providerId="ADAL" clId="{06493079-9DBD-F643-B677-E75166400701}" dt="2024-11-12T06:46:17.682" v="122" actId="26606"/>
          <ac:spMkLst>
            <pc:docMk/>
            <pc:sldMk cId="69089868" sldId="256"/>
            <ac:spMk id="3" creationId="{2AABDF34-B062-CC9B-32AD-9699A779E05A}"/>
          </ac:spMkLst>
        </pc:spChg>
        <pc:spChg chg="add del">
          <ac:chgData name="Meeuwis, Michael" userId="23ec9e30-df5e-4047-93e5-90f02b22adfe" providerId="ADAL" clId="{06493079-9DBD-F643-B677-E75166400701}" dt="2024-11-12T06:46:17.682" v="122" actId="26606"/>
          <ac:spMkLst>
            <pc:docMk/>
            <pc:sldMk cId="69089868" sldId="256"/>
            <ac:spMk id="9" creationId="{6E0D4398-84C2-41B8-BF30-3157F7B18DF2}"/>
          </ac:spMkLst>
        </pc:spChg>
        <pc:spChg chg="add del">
          <ac:chgData name="Meeuwis, Michael" userId="23ec9e30-df5e-4047-93e5-90f02b22adfe" providerId="ADAL" clId="{06493079-9DBD-F643-B677-E75166400701}" dt="2024-11-12T06:46:17.682" v="122" actId="26606"/>
          <ac:spMkLst>
            <pc:docMk/>
            <pc:sldMk cId="69089868" sldId="256"/>
            <ac:spMk id="11" creationId="{1E519840-CB5B-442F-AF8C-F848E7699768}"/>
          </ac:spMkLst>
        </pc:spChg>
        <pc:spChg chg="add">
          <ac:chgData name="Meeuwis, Michael" userId="23ec9e30-df5e-4047-93e5-90f02b22adfe" providerId="ADAL" clId="{06493079-9DBD-F643-B677-E75166400701}" dt="2024-11-12T06:46:17.682" v="122" actId="26606"/>
          <ac:spMkLst>
            <pc:docMk/>
            <pc:sldMk cId="69089868" sldId="256"/>
            <ac:spMk id="1031" creationId="{6052B113-E2FC-4234-8413-06DDF47ED4E8}"/>
          </ac:spMkLst>
        </pc:spChg>
        <pc:spChg chg="add">
          <ac:chgData name="Meeuwis, Michael" userId="23ec9e30-df5e-4047-93e5-90f02b22adfe" providerId="ADAL" clId="{06493079-9DBD-F643-B677-E75166400701}" dt="2024-11-12T06:46:17.682" v="122" actId="26606"/>
          <ac:spMkLst>
            <pc:docMk/>
            <pc:sldMk cId="69089868" sldId="256"/>
            <ac:spMk id="1033" creationId="{A2E399C2-EE3C-4F52-92BA-9CA33E7072BD}"/>
          </ac:spMkLst>
        </pc:spChg>
        <pc:spChg chg="add">
          <ac:chgData name="Meeuwis, Michael" userId="23ec9e30-df5e-4047-93e5-90f02b22adfe" providerId="ADAL" clId="{06493079-9DBD-F643-B677-E75166400701}" dt="2024-11-12T06:46:17.682" v="122" actId="26606"/>
          <ac:spMkLst>
            <pc:docMk/>
            <pc:sldMk cId="69089868" sldId="256"/>
            <ac:spMk id="1035" creationId="{50C3D8A1-AE94-48EF-A40B-960A2153FB77}"/>
          </ac:spMkLst>
        </pc:spChg>
        <pc:picChg chg="add del">
          <ac:chgData name="Meeuwis, Michael" userId="23ec9e30-df5e-4047-93e5-90f02b22adfe" providerId="ADAL" clId="{06493079-9DBD-F643-B677-E75166400701}" dt="2024-11-12T06:46:10.395" v="121" actId="478"/>
          <ac:picMkLst>
            <pc:docMk/>
            <pc:sldMk cId="69089868" sldId="256"/>
            <ac:picMk id="4" creationId="{90C33307-035F-9C7A-8CA9-34FD4037AAC3}"/>
          </ac:picMkLst>
        </pc:picChg>
        <pc:picChg chg="add mod ord">
          <ac:chgData name="Meeuwis, Michael" userId="23ec9e30-df5e-4047-93e5-90f02b22adfe" providerId="ADAL" clId="{06493079-9DBD-F643-B677-E75166400701}" dt="2024-11-12T06:46:17.682" v="122" actId="26606"/>
          <ac:picMkLst>
            <pc:docMk/>
            <pc:sldMk cId="69089868" sldId="256"/>
            <ac:picMk id="1026" creationId="{1032EFBD-26E9-7696-6A40-E8CF8825DF8A}"/>
          </ac:picMkLst>
        </pc:picChg>
        <pc:cxnChg chg="add del">
          <ac:chgData name="Meeuwis, Michael" userId="23ec9e30-df5e-4047-93e5-90f02b22adfe" providerId="ADAL" clId="{06493079-9DBD-F643-B677-E75166400701}" dt="2024-11-12T06:46:17.682" v="122" actId="26606"/>
          <ac:cxnSpMkLst>
            <pc:docMk/>
            <pc:sldMk cId="69089868" sldId="256"/>
            <ac:cxnSpMk id="13" creationId="{AC7EF422-3076-48F2-A38B-7CA851778E05}"/>
          </ac:cxnSpMkLst>
        </pc:cxnChg>
        <pc:cxnChg chg="add del">
          <ac:chgData name="Meeuwis, Michael" userId="23ec9e30-df5e-4047-93e5-90f02b22adfe" providerId="ADAL" clId="{06493079-9DBD-F643-B677-E75166400701}" dt="2024-11-12T06:46:17.682" v="122" actId="26606"/>
          <ac:cxnSpMkLst>
            <pc:docMk/>
            <pc:sldMk cId="69089868" sldId="256"/>
            <ac:cxnSpMk id="15" creationId="{6896548C-21A4-493D-B220-64E89F1EF6D7}"/>
          </ac:cxnSpMkLst>
        </pc:cxnChg>
      </pc:sldChg>
      <pc:sldChg chg="addSp delSp modSp new mod modClrScheme chgLayout">
        <pc:chgData name="Meeuwis, Michael" userId="23ec9e30-df5e-4047-93e5-90f02b22adfe" providerId="ADAL" clId="{06493079-9DBD-F643-B677-E75166400701}" dt="2024-11-12T06:49:21.766" v="149" actId="20577"/>
        <pc:sldMkLst>
          <pc:docMk/>
          <pc:sldMk cId="77731951" sldId="257"/>
        </pc:sldMkLst>
        <pc:spChg chg="del mod ord">
          <ac:chgData name="Meeuwis, Michael" userId="23ec9e30-df5e-4047-93e5-90f02b22adfe" providerId="ADAL" clId="{06493079-9DBD-F643-B677-E75166400701}" dt="2024-11-12T06:49:13.742" v="129" actId="700"/>
          <ac:spMkLst>
            <pc:docMk/>
            <pc:sldMk cId="77731951" sldId="257"/>
            <ac:spMk id="2" creationId="{937D3447-F420-E464-F760-092B7B77BA69}"/>
          </ac:spMkLst>
        </pc:spChg>
        <pc:spChg chg="del mod ord">
          <ac:chgData name="Meeuwis, Michael" userId="23ec9e30-df5e-4047-93e5-90f02b22adfe" providerId="ADAL" clId="{06493079-9DBD-F643-B677-E75166400701}" dt="2024-11-12T06:49:13.742" v="129" actId="700"/>
          <ac:spMkLst>
            <pc:docMk/>
            <pc:sldMk cId="77731951" sldId="257"/>
            <ac:spMk id="3" creationId="{06CABD77-3598-61CF-7692-F029FE6FE416}"/>
          </ac:spMkLst>
        </pc:spChg>
        <pc:spChg chg="add mod ord">
          <ac:chgData name="Meeuwis, Michael" userId="23ec9e30-df5e-4047-93e5-90f02b22adfe" providerId="ADAL" clId="{06493079-9DBD-F643-B677-E75166400701}" dt="2024-11-12T06:49:19.661" v="141" actId="20577"/>
          <ac:spMkLst>
            <pc:docMk/>
            <pc:sldMk cId="77731951" sldId="257"/>
            <ac:spMk id="4" creationId="{CA4F8B0F-6A64-2A63-2F14-D135EC65D0CF}"/>
          </ac:spMkLst>
        </pc:spChg>
        <pc:spChg chg="add mod ord">
          <ac:chgData name="Meeuwis, Michael" userId="23ec9e30-df5e-4047-93e5-90f02b22adfe" providerId="ADAL" clId="{06493079-9DBD-F643-B677-E75166400701}" dt="2024-11-12T06:49:21.766" v="149" actId="20577"/>
          <ac:spMkLst>
            <pc:docMk/>
            <pc:sldMk cId="77731951" sldId="257"/>
            <ac:spMk id="5" creationId="{D90B7907-6C9F-B08A-01FE-EE5F5E4269C1}"/>
          </ac:spMkLst>
        </pc:spChg>
      </pc:sldChg>
      <pc:sldChg chg="addSp delSp modSp new mod modClrScheme chgLayout">
        <pc:chgData name="Meeuwis, Michael" userId="23ec9e30-df5e-4047-93e5-90f02b22adfe" providerId="ADAL" clId="{06493079-9DBD-F643-B677-E75166400701}" dt="2024-11-12T06:49:41.120" v="179" actId="700"/>
        <pc:sldMkLst>
          <pc:docMk/>
          <pc:sldMk cId="1627403192" sldId="258"/>
        </pc:sldMkLst>
        <pc:spChg chg="del">
          <ac:chgData name="Meeuwis, Michael" userId="23ec9e30-df5e-4047-93e5-90f02b22adfe" providerId="ADAL" clId="{06493079-9DBD-F643-B677-E75166400701}" dt="2024-11-12T06:49:28.706" v="151" actId="700"/>
          <ac:spMkLst>
            <pc:docMk/>
            <pc:sldMk cId="1627403192" sldId="258"/>
            <ac:spMk id="2" creationId="{73C037F5-F783-6B5D-1C91-BE351BB6642D}"/>
          </ac:spMkLst>
        </pc:spChg>
        <pc:spChg chg="del">
          <ac:chgData name="Meeuwis, Michael" userId="23ec9e30-df5e-4047-93e5-90f02b22adfe" providerId="ADAL" clId="{06493079-9DBD-F643-B677-E75166400701}" dt="2024-11-12T06:49:28.706" v="151" actId="700"/>
          <ac:spMkLst>
            <pc:docMk/>
            <pc:sldMk cId="1627403192" sldId="258"/>
            <ac:spMk id="3" creationId="{D9E31CCA-C2EF-7D80-E0CD-2081801FE4BD}"/>
          </ac:spMkLst>
        </pc:spChg>
        <pc:spChg chg="add mod ord">
          <ac:chgData name="Meeuwis, Michael" userId="23ec9e30-df5e-4047-93e5-90f02b22adfe" providerId="ADAL" clId="{06493079-9DBD-F643-B677-E75166400701}" dt="2024-11-12T06:49:41.120" v="179" actId="700"/>
          <ac:spMkLst>
            <pc:docMk/>
            <pc:sldMk cId="1627403192" sldId="258"/>
            <ac:spMk id="4" creationId="{F1F12478-BE4D-6BD3-3554-5AFBBED86847}"/>
          </ac:spMkLst>
        </pc:spChg>
        <pc:spChg chg="add mod ord">
          <ac:chgData name="Meeuwis, Michael" userId="23ec9e30-df5e-4047-93e5-90f02b22adfe" providerId="ADAL" clId="{06493079-9DBD-F643-B677-E75166400701}" dt="2024-11-12T06:49:41.120" v="179" actId="700"/>
          <ac:spMkLst>
            <pc:docMk/>
            <pc:sldMk cId="1627403192" sldId="258"/>
            <ac:spMk id="5" creationId="{2AB0A2EB-A2EA-5D14-CCDA-F712FF2BBD71}"/>
          </ac:spMkLst>
        </pc:spChg>
      </pc:sldChg>
      <pc:sldChg chg="addSp new ord">
        <pc:chgData name="Meeuwis, Michael" userId="23ec9e30-df5e-4047-93e5-90f02b22adfe" providerId="ADAL" clId="{06493079-9DBD-F643-B677-E75166400701}" dt="2024-11-12T07:13:59.126" v="267" actId="20578"/>
        <pc:sldMkLst>
          <pc:docMk/>
          <pc:sldMk cId="2950215855" sldId="259"/>
        </pc:sldMkLst>
        <pc:picChg chg="add">
          <ac:chgData name="Meeuwis, Michael" userId="23ec9e30-df5e-4047-93e5-90f02b22adfe" providerId="ADAL" clId="{06493079-9DBD-F643-B677-E75166400701}" dt="2024-11-12T07:08:11.476" v="181"/>
          <ac:picMkLst>
            <pc:docMk/>
            <pc:sldMk cId="2950215855" sldId="259"/>
            <ac:picMk id="2050" creationId="{6F32B7ED-84C4-2DC7-ED0B-BFDABA079510}"/>
          </ac:picMkLst>
        </pc:picChg>
      </pc:sldChg>
      <pc:sldChg chg="addSp delSp modSp new mod modClrScheme chgLayout">
        <pc:chgData name="Meeuwis, Michael" userId="23ec9e30-df5e-4047-93e5-90f02b22adfe" providerId="ADAL" clId="{06493079-9DBD-F643-B677-E75166400701}" dt="2024-11-12T07:28:14.251" v="920" actId="207"/>
        <pc:sldMkLst>
          <pc:docMk/>
          <pc:sldMk cId="1656812407" sldId="260"/>
        </pc:sldMkLst>
        <pc:spChg chg="del">
          <ac:chgData name="Meeuwis, Michael" userId="23ec9e30-df5e-4047-93e5-90f02b22adfe" providerId="ADAL" clId="{06493079-9DBD-F643-B677-E75166400701}" dt="2024-11-12T07:11:19.177" v="183" actId="700"/>
          <ac:spMkLst>
            <pc:docMk/>
            <pc:sldMk cId="1656812407" sldId="260"/>
            <ac:spMk id="2" creationId="{7A4300A2-BC28-B8EC-4B1A-F13D15095EA1}"/>
          </ac:spMkLst>
        </pc:spChg>
        <pc:spChg chg="del">
          <ac:chgData name="Meeuwis, Michael" userId="23ec9e30-df5e-4047-93e5-90f02b22adfe" providerId="ADAL" clId="{06493079-9DBD-F643-B677-E75166400701}" dt="2024-11-12T07:11:19.177" v="183" actId="700"/>
          <ac:spMkLst>
            <pc:docMk/>
            <pc:sldMk cId="1656812407" sldId="260"/>
            <ac:spMk id="3" creationId="{0B0FBA3C-7C47-55A8-B9E9-750763FF798C}"/>
          </ac:spMkLst>
        </pc:spChg>
        <pc:spChg chg="add mod">
          <ac:chgData name="Meeuwis, Michael" userId="23ec9e30-df5e-4047-93e5-90f02b22adfe" providerId="ADAL" clId="{06493079-9DBD-F643-B677-E75166400701}" dt="2024-11-12T07:28:14.251" v="920" actId="207"/>
          <ac:spMkLst>
            <pc:docMk/>
            <pc:sldMk cId="1656812407" sldId="260"/>
            <ac:spMk id="5" creationId="{AC7606AE-5F09-AF95-742C-904A57D3D0D2}"/>
          </ac:spMkLst>
        </pc:spChg>
        <pc:spChg chg="add del mod ord">
          <ac:chgData name="Meeuwis, Michael" userId="23ec9e30-df5e-4047-93e5-90f02b22adfe" providerId="ADAL" clId="{06493079-9DBD-F643-B677-E75166400701}" dt="2024-11-12T07:12:36.709" v="243" actId="20577"/>
          <ac:spMkLst>
            <pc:docMk/>
            <pc:sldMk cId="1656812407" sldId="260"/>
            <ac:spMk id="6" creationId="{B54927C9-A30D-2F3E-F27D-ED7930EC0D08}"/>
          </ac:spMkLst>
        </pc:spChg>
        <pc:spChg chg="add del mod ord">
          <ac:chgData name="Meeuwis, Michael" userId="23ec9e30-df5e-4047-93e5-90f02b22adfe" providerId="ADAL" clId="{06493079-9DBD-F643-B677-E75166400701}" dt="2024-11-12T07:12:10.643" v="191" actId="700"/>
          <ac:spMkLst>
            <pc:docMk/>
            <pc:sldMk cId="1656812407" sldId="260"/>
            <ac:spMk id="7" creationId="{2D1D62D6-B2E6-75F0-66A8-BE961BC96F47}"/>
          </ac:spMkLst>
        </pc:spChg>
        <pc:spChg chg="add del mod ord">
          <ac:chgData name="Meeuwis, Michael" userId="23ec9e30-df5e-4047-93e5-90f02b22adfe" providerId="ADAL" clId="{06493079-9DBD-F643-B677-E75166400701}" dt="2024-11-12T07:12:10.643" v="191" actId="700"/>
          <ac:spMkLst>
            <pc:docMk/>
            <pc:sldMk cId="1656812407" sldId="260"/>
            <ac:spMk id="8" creationId="{205EB331-71AF-79A0-44CA-35C3EC225ADF}"/>
          </ac:spMkLst>
        </pc:spChg>
        <pc:spChg chg="add del mod ord">
          <ac:chgData name="Meeuwis, Michael" userId="23ec9e30-df5e-4047-93e5-90f02b22adfe" providerId="ADAL" clId="{06493079-9DBD-F643-B677-E75166400701}" dt="2024-11-12T07:12:10.643" v="191" actId="700"/>
          <ac:spMkLst>
            <pc:docMk/>
            <pc:sldMk cId="1656812407" sldId="260"/>
            <ac:spMk id="9" creationId="{52207D60-B68D-53E7-9391-31D1E86776ED}"/>
          </ac:spMkLst>
        </pc:spChg>
        <pc:spChg chg="add del mod ord">
          <ac:chgData name="Meeuwis, Michael" userId="23ec9e30-df5e-4047-93e5-90f02b22adfe" providerId="ADAL" clId="{06493079-9DBD-F643-B677-E75166400701}" dt="2024-11-12T07:12:10.643" v="191" actId="700"/>
          <ac:spMkLst>
            <pc:docMk/>
            <pc:sldMk cId="1656812407" sldId="260"/>
            <ac:spMk id="10" creationId="{1CE6D66E-C542-CB57-FC94-3206C7AD48C5}"/>
          </ac:spMkLst>
        </pc:spChg>
      </pc:sldChg>
      <pc:sldChg chg="addSp delSp modSp new mod modClrScheme chgLayout">
        <pc:chgData name="Meeuwis, Michael" userId="23ec9e30-df5e-4047-93e5-90f02b22adfe" providerId="ADAL" clId="{06493079-9DBD-F643-B677-E75166400701}" dt="2024-11-12T07:38:07.309" v="1532" actId="403"/>
        <pc:sldMkLst>
          <pc:docMk/>
          <pc:sldMk cId="489611277" sldId="261"/>
        </pc:sldMkLst>
        <pc:spChg chg="del">
          <ac:chgData name="Meeuwis, Michael" userId="23ec9e30-df5e-4047-93e5-90f02b22adfe" providerId="ADAL" clId="{06493079-9DBD-F643-B677-E75166400701}" dt="2024-11-12T07:12:52.825" v="245" actId="700"/>
          <ac:spMkLst>
            <pc:docMk/>
            <pc:sldMk cId="489611277" sldId="261"/>
            <ac:spMk id="2" creationId="{EF27B5C4-8CC5-093D-44D4-D8DF75A74D47}"/>
          </ac:spMkLst>
        </pc:spChg>
        <pc:spChg chg="del">
          <ac:chgData name="Meeuwis, Michael" userId="23ec9e30-df5e-4047-93e5-90f02b22adfe" providerId="ADAL" clId="{06493079-9DBD-F643-B677-E75166400701}" dt="2024-11-12T07:12:52.825" v="245" actId="700"/>
          <ac:spMkLst>
            <pc:docMk/>
            <pc:sldMk cId="489611277" sldId="261"/>
            <ac:spMk id="3" creationId="{63210293-3538-D492-81E0-F863D2A4E03C}"/>
          </ac:spMkLst>
        </pc:spChg>
        <pc:spChg chg="add mod">
          <ac:chgData name="Meeuwis, Michael" userId="23ec9e30-df5e-4047-93e5-90f02b22adfe" providerId="ADAL" clId="{06493079-9DBD-F643-B677-E75166400701}" dt="2024-11-12T07:38:07.309" v="1532" actId="403"/>
          <ac:spMkLst>
            <pc:docMk/>
            <pc:sldMk cId="489611277" sldId="261"/>
            <ac:spMk id="5" creationId="{01947D22-CA8B-A028-C1CF-E1A7AAF814A2}"/>
          </ac:spMkLst>
        </pc:spChg>
      </pc:sldChg>
      <pc:sldChg chg="addSp delSp modSp add mod">
        <pc:chgData name="Meeuwis, Michael" userId="23ec9e30-df5e-4047-93e5-90f02b22adfe" providerId="ADAL" clId="{06493079-9DBD-F643-B677-E75166400701}" dt="2024-11-12T07:13:51.306" v="266" actId="478"/>
        <pc:sldMkLst>
          <pc:docMk/>
          <pc:sldMk cId="3548050803" sldId="262"/>
        </pc:sldMkLst>
        <pc:spChg chg="add del mod">
          <ac:chgData name="Meeuwis, Michael" userId="23ec9e30-df5e-4047-93e5-90f02b22adfe" providerId="ADAL" clId="{06493079-9DBD-F643-B677-E75166400701}" dt="2024-11-12T07:13:46.829" v="264" actId="478"/>
          <ac:spMkLst>
            <pc:docMk/>
            <pc:sldMk cId="3548050803" sldId="262"/>
            <ac:spMk id="5" creationId="{20B53D13-ECFB-DA38-BC2E-5019A142AB7A}"/>
          </ac:spMkLst>
        </pc:spChg>
        <pc:spChg chg="del mod">
          <ac:chgData name="Meeuwis, Michael" userId="23ec9e30-df5e-4047-93e5-90f02b22adfe" providerId="ADAL" clId="{06493079-9DBD-F643-B677-E75166400701}" dt="2024-11-12T07:13:51.306" v="266" actId="478"/>
          <ac:spMkLst>
            <pc:docMk/>
            <pc:sldMk cId="3548050803" sldId="262"/>
            <ac:spMk id="7" creationId="{8C6B1609-9CB3-6CE0-6F45-26833F81BBE0}"/>
          </ac:spMkLst>
        </pc:spChg>
      </pc:sldChg>
      <pc:sldChg chg="add">
        <pc:chgData name="Meeuwis, Michael" userId="23ec9e30-df5e-4047-93e5-90f02b22adfe" providerId="ADAL" clId="{06493079-9DBD-F643-B677-E75166400701}" dt="2024-11-12T07:17:09.833" v="268"/>
        <pc:sldMkLst>
          <pc:docMk/>
          <pc:sldMk cId="4142308216" sldId="266"/>
        </pc:sldMkLst>
      </pc:sldChg>
      <pc:sldChg chg="modSp new mod">
        <pc:chgData name="Meeuwis, Michael" userId="23ec9e30-df5e-4047-93e5-90f02b22adfe" providerId="ADAL" clId="{06493079-9DBD-F643-B677-E75166400701}" dt="2024-11-12T07:23:08.419" v="851" actId="20577"/>
        <pc:sldMkLst>
          <pc:docMk/>
          <pc:sldMk cId="55527262" sldId="267"/>
        </pc:sldMkLst>
        <pc:spChg chg="mod">
          <ac:chgData name="Meeuwis, Michael" userId="23ec9e30-df5e-4047-93e5-90f02b22adfe" providerId="ADAL" clId="{06493079-9DBD-F643-B677-E75166400701}" dt="2024-11-12T07:17:58.773" v="303" actId="20577"/>
          <ac:spMkLst>
            <pc:docMk/>
            <pc:sldMk cId="55527262" sldId="267"/>
            <ac:spMk id="2" creationId="{67525037-6140-517E-8898-CB3893C9BAD8}"/>
          </ac:spMkLst>
        </pc:spChg>
        <pc:spChg chg="mod">
          <ac:chgData name="Meeuwis, Michael" userId="23ec9e30-df5e-4047-93e5-90f02b22adfe" providerId="ADAL" clId="{06493079-9DBD-F643-B677-E75166400701}" dt="2024-11-12T07:23:08.419" v="851" actId="20577"/>
          <ac:spMkLst>
            <pc:docMk/>
            <pc:sldMk cId="55527262" sldId="267"/>
            <ac:spMk id="3" creationId="{19D68788-1212-96DE-ED10-452D6063BE72}"/>
          </ac:spMkLst>
        </pc:spChg>
      </pc:sldChg>
      <pc:sldChg chg="addSp delSp modSp new mod modClrScheme chgLayout">
        <pc:chgData name="Meeuwis, Michael" userId="23ec9e30-df5e-4047-93e5-90f02b22adfe" providerId="ADAL" clId="{06493079-9DBD-F643-B677-E75166400701}" dt="2024-11-12T07:19:58.660" v="491" actId="962"/>
        <pc:sldMkLst>
          <pc:docMk/>
          <pc:sldMk cId="4063073018" sldId="268"/>
        </pc:sldMkLst>
        <pc:spChg chg="del">
          <ac:chgData name="Meeuwis, Michael" userId="23ec9e30-df5e-4047-93e5-90f02b22adfe" providerId="ADAL" clId="{06493079-9DBD-F643-B677-E75166400701}" dt="2024-11-12T07:19:50.034" v="488" actId="700"/>
          <ac:spMkLst>
            <pc:docMk/>
            <pc:sldMk cId="4063073018" sldId="268"/>
            <ac:spMk id="2" creationId="{ACBDB34D-EDAD-7008-DC0C-F3BE7CFAD839}"/>
          </ac:spMkLst>
        </pc:spChg>
        <pc:spChg chg="del">
          <ac:chgData name="Meeuwis, Michael" userId="23ec9e30-df5e-4047-93e5-90f02b22adfe" providerId="ADAL" clId="{06493079-9DBD-F643-B677-E75166400701}" dt="2024-11-12T07:19:50.034" v="488" actId="700"/>
          <ac:spMkLst>
            <pc:docMk/>
            <pc:sldMk cId="4063073018" sldId="268"/>
            <ac:spMk id="3" creationId="{DE19F9CF-D5B1-9D8A-E7F8-AA4EFC9BB0DB}"/>
          </ac:spMkLst>
        </pc:spChg>
        <pc:picChg chg="add mod">
          <ac:chgData name="Meeuwis, Michael" userId="23ec9e30-df5e-4047-93e5-90f02b22adfe" providerId="ADAL" clId="{06493079-9DBD-F643-B677-E75166400701}" dt="2024-11-12T07:19:58.660" v="491" actId="962"/>
          <ac:picMkLst>
            <pc:docMk/>
            <pc:sldMk cId="4063073018" sldId="268"/>
            <ac:picMk id="5" creationId="{6EFC43ED-0CBE-5D32-38A9-73A9CF4CF247}"/>
          </ac:picMkLst>
        </pc:picChg>
      </pc:sldChg>
      <pc:sldChg chg="addSp delSp modSp new mod modClrScheme chgLayout">
        <pc:chgData name="Meeuwis, Michael" userId="23ec9e30-df5e-4047-93e5-90f02b22adfe" providerId="ADAL" clId="{06493079-9DBD-F643-B677-E75166400701}" dt="2024-11-12T07:27:25.012" v="919" actId="207"/>
        <pc:sldMkLst>
          <pc:docMk/>
          <pc:sldMk cId="3717958070" sldId="269"/>
        </pc:sldMkLst>
        <pc:spChg chg="del">
          <ac:chgData name="Meeuwis, Michael" userId="23ec9e30-df5e-4047-93e5-90f02b22adfe" providerId="ADAL" clId="{06493079-9DBD-F643-B677-E75166400701}" dt="2024-11-12T07:24:14.320" v="853" actId="700"/>
          <ac:spMkLst>
            <pc:docMk/>
            <pc:sldMk cId="3717958070" sldId="269"/>
            <ac:spMk id="2" creationId="{17661C0C-7304-636A-77F1-0BE2B51C4238}"/>
          </ac:spMkLst>
        </pc:spChg>
        <pc:spChg chg="del">
          <ac:chgData name="Meeuwis, Michael" userId="23ec9e30-df5e-4047-93e5-90f02b22adfe" providerId="ADAL" clId="{06493079-9DBD-F643-B677-E75166400701}" dt="2024-11-12T07:24:14.320" v="853" actId="700"/>
          <ac:spMkLst>
            <pc:docMk/>
            <pc:sldMk cId="3717958070" sldId="269"/>
            <ac:spMk id="3" creationId="{5D50F9A8-60B9-BFD3-8916-E91C656A6B20}"/>
          </ac:spMkLst>
        </pc:spChg>
        <pc:spChg chg="add mod">
          <ac:chgData name="Meeuwis, Michael" userId="23ec9e30-df5e-4047-93e5-90f02b22adfe" providerId="ADAL" clId="{06493079-9DBD-F643-B677-E75166400701}" dt="2024-11-12T07:27:25.012" v="919" actId="207"/>
          <ac:spMkLst>
            <pc:docMk/>
            <pc:sldMk cId="3717958070" sldId="269"/>
            <ac:spMk id="5" creationId="{7FE851E3-C8AC-5AE7-B1DE-E8A7430B0F32}"/>
          </ac:spMkLst>
        </pc:spChg>
        <pc:picChg chg="add mod">
          <ac:chgData name="Meeuwis, Michael" userId="23ec9e30-df5e-4047-93e5-90f02b22adfe" providerId="ADAL" clId="{06493079-9DBD-F643-B677-E75166400701}" dt="2024-11-12T07:27:11.943" v="918"/>
          <ac:picMkLst>
            <pc:docMk/>
            <pc:sldMk cId="3717958070" sldId="269"/>
            <ac:picMk id="3074" creationId="{EAF9FA69-F72D-E49A-8105-A8E29BF8AB72}"/>
          </ac:picMkLst>
        </pc:picChg>
      </pc:sldChg>
      <pc:sldChg chg="modSp new mod">
        <pc:chgData name="Meeuwis, Michael" userId="23ec9e30-df5e-4047-93e5-90f02b22adfe" providerId="ADAL" clId="{06493079-9DBD-F643-B677-E75166400701}" dt="2024-11-12T07:36:32.712" v="1526" actId="20577"/>
        <pc:sldMkLst>
          <pc:docMk/>
          <pc:sldMk cId="1466816236" sldId="270"/>
        </pc:sldMkLst>
        <pc:spChg chg="mod">
          <ac:chgData name="Meeuwis, Michael" userId="23ec9e30-df5e-4047-93e5-90f02b22adfe" providerId="ADAL" clId="{06493079-9DBD-F643-B677-E75166400701}" dt="2024-11-12T07:31:49.397" v="937" actId="20577"/>
          <ac:spMkLst>
            <pc:docMk/>
            <pc:sldMk cId="1466816236" sldId="270"/>
            <ac:spMk id="2" creationId="{EDF40A8B-4C7C-1896-4D8E-20CBB898FE96}"/>
          </ac:spMkLst>
        </pc:spChg>
        <pc:spChg chg="mod">
          <ac:chgData name="Meeuwis, Michael" userId="23ec9e30-df5e-4047-93e5-90f02b22adfe" providerId="ADAL" clId="{06493079-9DBD-F643-B677-E75166400701}" dt="2024-11-12T07:36:32.712" v="1526" actId="20577"/>
          <ac:spMkLst>
            <pc:docMk/>
            <pc:sldMk cId="1466816236" sldId="270"/>
            <ac:spMk id="3" creationId="{6129D6A5-4598-F8B8-F3BD-68BEC253D1E2}"/>
          </ac:spMkLst>
        </pc:spChg>
      </pc:sldChg>
      <pc:sldChg chg="modSp add mod">
        <pc:chgData name="Meeuwis, Michael" userId="23ec9e30-df5e-4047-93e5-90f02b22adfe" providerId="ADAL" clId="{06493079-9DBD-F643-B677-E75166400701}" dt="2024-11-12T07:40:20.867" v="1567" actId="404"/>
        <pc:sldMkLst>
          <pc:docMk/>
          <pc:sldMk cId="1160570375" sldId="271"/>
        </pc:sldMkLst>
        <pc:spChg chg="mod">
          <ac:chgData name="Meeuwis, Michael" userId="23ec9e30-df5e-4047-93e5-90f02b22adfe" providerId="ADAL" clId="{06493079-9DBD-F643-B677-E75166400701}" dt="2024-11-12T07:40:20.867" v="1567" actId="404"/>
          <ac:spMkLst>
            <pc:docMk/>
            <pc:sldMk cId="1160570375" sldId="271"/>
            <ac:spMk id="5" creationId="{B5CC7F33-A0A0-749A-A922-6A4F65A26B49}"/>
          </ac:spMkLst>
        </pc:spChg>
      </pc:sldChg>
      <pc:sldChg chg="new del">
        <pc:chgData name="Meeuwis, Michael" userId="23ec9e30-df5e-4047-93e5-90f02b22adfe" providerId="ADAL" clId="{06493079-9DBD-F643-B677-E75166400701}" dt="2024-11-12T07:40:02.712" v="1534" actId="2696"/>
        <pc:sldMkLst>
          <pc:docMk/>
          <pc:sldMk cId="2256582302" sldId="271"/>
        </pc:sldMkLst>
      </pc:sldChg>
      <pc:sldChg chg="modSp new del mod">
        <pc:chgData name="Meeuwis, Michael" userId="23ec9e30-df5e-4047-93e5-90f02b22adfe" providerId="ADAL" clId="{06493079-9DBD-F643-B677-E75166400701}" dt="2024-11-12T07:40:56.497" v="1575" actId="2696"/>
        <pc:sldMkLst>
          <pc:docMk/>
          <pc:sldMk cId="1933535525" sldId="272"/>
        </pc:sldMkLst>
        <pc:spChg chg="mod">
          <ac:chgData name="Meeuwis, Michael" userId="23ec9e30-df5e-4047-93e5-90f02b22adfe" providerId="ADAL" clId="{06493079-9DBD-F643-B677-E75166400701}" dt="2024-11-12T07:40:41.252" v="1574" actId="20577"/>
          <ac:spMkLst>
            <pc:docMk/>
            <pc:sldMk cId="1933535525" sldId="272"/>
            <ac:spMk id="2" creationId="{DA65428C-36DE-B3F8-80B1-BF3131F64E66}"/>
          </ac:spMkLst>
        </pc:spChg>
      </pc:sldChg>
      <pc:sldChg chg="new del">
        <pc:chgData name="Meeuwis, Michael" userId="23ec9e30-df5e-4047-93e5-90f02b22adfe" providerId="ADAL" clId="{06493079-9DBD-F643-B677-E75166400701}" dt="2024-11-12T09:41:10.997" v="1577" actId="2696"/>
        <pc:sldMkLst>
          <pc:docMk/>
          <pc:sldMk cId="4215928549" sldId="272"/>
        </pc:sldMkLst>
      </pc:sldChg>
      <pc:sldMasterChg chg="del delSldLayout">
        <pc:chgData name="Meeuwis, Michael" userId="23ec9e30-df5e-4047-93e5-90f02b22adfe" providerId="ADAL" clId="{06493079-9DBD-F643-B677-E75166400701}" dt="2024-11-12T06:45:03.202" v="0" actId="26606"/>
        <pc:sldMasterMkLst>
          <pc:docMk/>
          <pc:sldMasterMk cId="1490140829" sldId="2147483648"/>
        </pc:sldMasterMkLst>
        <pc:sldLayoutChg chg="del">
          <pc:chgData name="Meeuwis, Michael" userId="23ec9e30-df5e-4047-93e5-90f02b22adfe" providerId="ADAL" clId="{06493079-9DBD-F643-B677-E75166400701}" dt="2024-11-12T06:45:03.202" v="0" actId="26606"/>
          <pc:sldLayoutMkLst>
            <pc:docMk/>
            <pc:sldMasterMk cId="1490140829" sldId="2147483648"/>
            <pc:sldLayoutMk cId="3202968757" sldId="2147483649"/>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1553527530" sldId="2147483650"/>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3294058643" sldId="2147483651"/>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2252546348" sldId="2147483652"/>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2069423805" sldId="2147483653"/>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1130792935" sldId="2147483654"/>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2477523623" sldId="2147483655"/>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2180577053" sldId="2147483656"/>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1009223341" sldId="2147483657"/>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1282270183" sldId="2147483658"/>
          </pc:sldLayoutMkLst>
        </pc:sldLayoutChg>
        <pc:sldLayoutChg chg="del">
          <pc:chgData name="Meeuwis, Michael" userId="23ec9e30-df5e-4047-93e5-90f02b22adfe" providerId="ADAL" clId="{06493079-9DBD-F643-B677-E75166400701}" dt="2024-11-12T06:45:03.202" v="0" actId="26606"/>
          <pc:sldLayoutMkLst>
            <pc:docMk/>
            <pc:sldMasterMk cId="1490140829" sldId="2147483648"/>
            <pc:sldLayoutMk cId="2271104901" sldId="2147483659"/>
          </pc:sldLayoutMkLst>
        </pc:sldLayoutChg>
      </pc:sldMasterChg>
      <pc:sldMasterChg chg="add del addSldLayout delSldLayout">
        <pc:chgData name="Meeuwis, Michael" userId="23ec9e30-df5e-4047-93e5-90f02b22adfe" providerId="ADAL" clId="{06493079-9DBD-F643-B677-E75166400701}" dt="2024-11-12T06:46:17.682" v="122" actId="26606"/>
        <pc:sldMasterMkLst>
          <pc:docMk/>
          <pc:sldMasterMk cId="652879174" sldId="2147483686"/>
        </pc:sldMasterMkLst>
        <pc:sldLayoutChg chg="add del">
          <pc:chgData name="Meeuwis, Michael" userId="23ec9e30-df5e-4047-93e5-90f02b22adfe" providerId="ADAL" clId="{06493079-9DBD-F643-B677-E75166400701}" dt="2024-11-12T06:46:17.682" v="122" actId="26606"/>
          <pc:sldLayoutMkLst>
            <pc:docMk/>
            <pc:sldMasterMk cId="652879174" sldId="2147483686"/>
            <pc:sldLayoutMk cId="795697834" sldId="2147483675"/>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2244491886" sldId="2147483676"/>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157462125" sldId="2147483677"/>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1725355093" sldId="2147483678"/>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398522867" sldId="2147483679"/>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847357533" sldId="2147483680"/>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2922661534" sldId="2147483681"/>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3900034089" sldId="2147483682"/>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4283261059" sldId="2147483683"/>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3653700410" sldId="2147483684"/>
          </pc:sldLayoutMkLst>
        </pc:sldLayoutChg>
        <pc:sldLayoutChg chg="add del">
          <pc:chgData name="Meeuwis, Michael" userId="23ec9e30-df5e-4047-93e5-90f02b22adfe" providerId="ADAL" clId="{06493079-9DBD-F643-B677-E75166400701}" dt="2024-11-12T06:46:17.682" v="122" actId="26606"/>
          <pc:sldLayoutMkLst>
            <pc:docMk/>
            <pc:sldMasterMk cId="652879174" sldId="2147483686"/>
            <pc:sldLayoutMk cId="3521993927" sldId="2147483685"/>
          </pc:sldLayoutMkLst>
        </pc:sldLayoutChg>
      </pc:sldMasterChg>
      <pc:sldMasterChg chg="add addSldLayout">
        <pc:chgData name="Meeuwis, Michael" userId="23ec9e30-df5e-4047-93e5-90f02b22adfe" providerId="ADAL" clId="{06493079-9DBD-F643-B677-E75166400701}" dt="2024-11-12T06:46:17.682" v="122" actId="26606"/>
        <pc:sldMasterMkLst>
          <pc:docMk/>
          <pc:sldMasterMk cId="3676505517" sldId="2147483710"/>
        </pc:sldMasterMkLst>
        <pc:sldLayoutChg chg="add">
          <pc:chgData name="Meeuwis, Michael" userId="23ec9e30-df5e-4047-93e5-90f02b22adfe" providerId="ADAL" clId="{06493079-9DBD-F643-B677-E75166400701}" dt="2024-11-12T06:46:17.682" v="122" actId="26606"/>
          <pc:sldLayoutMkLst>
            <pc:docMk/>
            <pc:sldMasterMk cId="3676505517" sldId="2147483710"/>
            <pc:sldLayoutMk cId="4249484450" sldId="2147483699"/>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1085862772" sldId="2147483700"/>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1027527470" sldId="2147483701"/>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1656560968" sldId="2147483702"/>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2138213331" sldId="2147483703"/>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3152229692" sldId="2147483704"/>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453758079" sldId="2147483705"/>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4062699549" sldId="2147483706"/>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628807745" sldId="2147483707"/>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3367370183" sldId="2147483708"/>
          </pc:sldLayoutMkLst>
        </pc:sldLayoutChg>
        <pc:sldLayoutChg chg="add">
          <pc:chgData name="Meeuwis, Michael" userId="23ec9e30-df5e-4047-93e5-90f02b22adfe" providerId="ADAL" clId="{06493079-9DBD-F643-B677-E75166400701}" dt="2024-11-12T06:46:17.682" v="122" actId="26606"/>
          <pc:sldLayoutMkLst>
            <pc:docMk/>
            <pc:sldMasterMk cId="3676505517" sldId="2147483710"/>
            <pc:sldLayoutMk cId="799852319" sldId="214748370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2F1C56-8A72-4858-851C-F15B634C74F2}"/>
              </a:ext>
            </a:extLst>
          </p:cNvPr>
          <p:cNvSpPr>
            <a:spLocks noGrp="1"/>
          </p:cNvSpPr>
          <p:nvPr>
            <p:ph type="ctrTitle"/>
          </p:nvPr>
        </p:nvSpPr>
        <p:spPr>
          <a:xfrm>
            <a:off x="1219200" y="1122362"/>
            <a:ext cx="8876022" cy="3744209"/>
          </a:xfrm>
        </p:spPr>
        <p:txBody>
          <a:bodyPr anchor="b">
            <a:normAutofit/>
          </a:bodyPr>
          <a:lstStyle>
            <a:lvl1pPr algn="l">
              <a:defRPr sz="5400"/>
            </a:lvl1pPr>
          </a:lstStyle>
          <a:p>
            <a:r>
              <a:rPr lang="en-US" dirty="0"/>
              <a:t>Click to edit Master title style</a:t>
            </a:r>
          </a:p>
        </p:txBody>
      </p:sp>
      <p:sp>
        <p:nvSpPr>
          <p:cNvPr id="3" name="Subtitle 2">
            <a:extLst>
              <a:ext uri="{FF2B5EF4-FFF2-40B4-BE49-F238E27FC236}">
                <a16:creationId xmlns:a16="http://schemas.microsoft.com/office/drawing/2014/main" id="{3C1834EB-45A5-426C-824A-8F07CA8F6DBE}"/>
              </a:ext>
            </a:extLst>
          </p:cNvPr>
          <p:cNvSpPr>
            <a:spLocks noGrp="1"/>
          </p:cNvSpPr>
          <p:nvPr>
            <p:ph type="subTitle" idx="1"/>
          </p:nvPr>
        </p:nvSpPr>
        <p:spPr>
          <a:xfrm>
            <a:off x="1219200" y="5230134"/>
            <a:ext cx="4876800" cy="942065"/>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293D55F2-5374-4778-B1EE-98996792D07B}"/>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5" name="Footer Placeholder 4">
            <a:extLst>
              <a:ext uri="{FF2B5EF4-FFF2-40B4-BE49-F238E27FC236}">
                <a16:creationId xmlns:a16="http://schemas.microsoft.com/office/drawing/2014/main" id="{944044F8-E727-4D63-B6D6-26482F83D3F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6141F76-D956-4205-AD99-E91FD5FCC027}"/>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4249484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A6D4F-1C6D-40FB-9A92-C86C4E15C05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BB67BDDB-F95B-4041-AA53-71BBCB26D9C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5977052-C8EA-459E-9E10-8EE28C50E166}"/>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5" name="Footer Placeholder 4">
            <a:extLst>
              <a:ext uri="{FF2B5EF4-FFF2-40B4-BE49-F238E27FC236}">
                <a16:creationId xmlns:a16="http://schemas.microsoft.com/office/drawing/2014/main" id="{1F3E6650-E3AD-4C98-88FE-F5152966FE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354FED5-B228-4E3C-BFEE-0BC47D950694}"/>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799852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B0A243A-5463-4C65-85DA-03BECDAE63E2}"/>
              </a:ext>
            </a:extLst>
          </p:cNvPr>
          <p:cNvSpPr>
            <a:spLocks noGrp="1"/>
          </p:cNvSpPr>
          <p:nvPr>
            <p:ph type="title" orient="vert"/>
          </p:nvPr>
        </p:nvSpPr>
        <p:spPr>
          <a:xfrm>
            <a:off x="8831898" y="854169"/>
            <a:ext cx="2674301" cy="5322793"/>
          </a:xfrm>
        </p:spPr>
        <p:txBody>
          <a:bodyPr vert="eaVert"/>
          <a:lstStyle/>
          <a:p>
            <a:r>
              <a:rPr lang="en-US" dirty="0"/>
              <a:t>Click to edit Master title style</a:t>
            </a:r>
          </a:p>
        </p:txBody>
      </p:sp>
      <p:sp>
        <p:nvSpPr>
          <p:cNvPr id="3" name="Vertical Text Placeholder 2">
            <a:extLst>
              <a:ext uri="{FF2B5EF4-FFF2-40B4-BE49-F238E27FC236}">
                <a16:creationId xmlns:a16="http://schemas.microsoft.com/office/drawing/2014/main" id="{9E10153C-6948-4108-8FF1-033F66D4CABA}"/>
              </a:ext>
            </a:extLst>
          </p:cNvPr>
          <p:cNvSpPr>
            <a:spLocks noGrp="1"/>
          </p:cNvSpPr>
          <p:nvPr>
            <p:ph type="body" orient="vert" idx="1"/>
          </p:nvPr>
        </p:nvSpPr>
        <p:spPr>
          <a:xfrm>
            <a:off x="685800" y="854169"/>
            <a:ext cx="7886700" cy="5322793"/>
          </a:xfrm>
        </p:spPr>
        <p:txBody>
          <a:bodyPr vert="eaVert"/>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79345988-B24C-46FE-87B0-55D4FB7CBC42}"/>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5" name="Footer Placeholder 4">
            <a:extLst>
              <a:ext uri="{FF2B5EF4-FFF2-40B4-BE49-F238E27FC236}">
                <a16:creationId xmlns:a16="http://schemas.microsoft.com/office/drawing/2014/main" id="{493AB2DB-BD1F-41F7-AC5E-57249C2700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81E3DB-BDAB-40CA-ABA3-A3662C06881F}"/>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33673701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a:t>Click to edit Master title style</a:t>
            </a:r>
            <a:endParaRPr lang="en-US" dirty="0"/>
          </a:p>
        </p:txBody>
      </p:sp>
      <p:sp>
        <p:nvSpPr>
          <p:cNvPr id="3" name="Rectangle 2"/>
          <p:cNvSpPr>
            <a:spLocks noGrp="1"/>
          </p:cNvSpPr>
          <p:nvPr>
            <p:ph type="dt" sz="half" idx="10"/>
          </p:nvPr>
        </p:nvSpPr>
        <p:spPr/>
        <p:txBody>
          <a:bodyPr/>
          <a:lstStyle/>
          <a:p>
            <a:fld id="{E4606EA6-EFEA-4C30-9264-4F9291A5780D}" type="datetime1">
              <a:rPr lang="en-US" smtClean="0"/>
              <a:pPr/>
              <a:t>11/12/24</a:t>
            </a:fld>
            <a:endParaRPr lang="en-US"/>
          </a:p>
        </p:txBody>
      </p:sp>
      <p:sp>
        <p:nvSpPr>
          <p:cNvPr id="4" name="Rectangle 3"/>
          <p:cNvSpPr>
            <a:spLocks noGrp="1"/>
          </p:cNvSpPr>
          <p:nvPr>
            <p:ph type="ftr" sz="quarter" idx="11"/>
          </p:nvPr>
        </p:nvSpPr>
        <p:spPr/>
        <p:txBody>
          <a:bodyPr/>
          <a:lstStyle/>
          <a:p>
            <a:endParaRPr lang="en-US"/>
          </a:p>
        </p:txBody>
      </p:sp>
      <p:sp>
        <p:nvSpPr>
          <p:cNvPr id="5" name="Rectangle 4"/>
          <p:cNvSpPr>
            <a:spLocks noGrp="1"/>
          </p:cNvSpPr>
          <p:nvPr>
            <p:ph type="sldNum" sz="quarter" idx="12"/>
          </p:nvPr>
        </p:nvSpPr>
        <p:spPr/>
        <p:txBody>
          <a:bodyPr/>
          <a:lstStyle/>
          <a:p>
            <a:pPr algn="ctr"/>
            <a:fld id="{8F82E0A0-C266-4798-8C8F-B9F91E9DA37E}" type="slidenum">
              <a:rPr lang="en-US" sz="1867" b="1" smtClean="0">
                <a:solidFill>
                  <a:srgbClr val="FFFFFF"/>
                </a:solidFill>
              </a:rPr>
              <a:pPr algn="ctr"/>
              <a:t>‹#›</a:t>
            </a:fld>
            <a:endParaRPr lang="en-US"/>
          </a:p>
        </p:txBody>
      </p:sp>
      <p:sp>
        <p:nvSpPr>
          <p:cNvPr id="7" name="Rectangle 6"/>
          <p:cNvSpPr>
            <a:spLocks noGrp="1"/>
          </p:cNvSpPr>
          <p:nvPr>
            <p:ph sz="quarter" idx="13"/>
          </p:nvPr>
        </p:nvSpPr>
        <p:spPr>
          <a:xfrm>
            <a:off x="812800" y="1803400"/>
            <a:ext cx="10871200" cy="4368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645899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11A1B-E09A-4F93-BC68-B160114AFCEA}"/>
              </a:ext>
            </a:extLst>
          </p:cNvPr>
          <p:cNvSpPr>
            <a:spLocks noGrp="1"/>
          </p:cNvSpPr>
          <p:nvPr>
            <p:ph type="title"/>
          </p:nvPr>
        </p:nvSpPr>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0CC8C4A9-27ED-4E86-A256-5009E31342B6}"/>
              </a:ext>
            </a:extLst>
          </p:cNvPr>
          <p:cNvSpPr>
            <a:spLocks noGrp="1"/>
          </p:cNvSpPr>
          <p:nvPr>
            <p:ph idx="1"/>
          </p:nvPr>
        </p:nvSpPr>
        <p:spPr/>
        <p:txBody>
          <a:bodyPr/>
          <a:lstStyle>
            <a:lvl1pPr>
              <a:lnSpc>
                <a:spcPct val="120000"/>
              </a:lnSpc>
              <a:defRPr/>
            </a:lvl1pPr>
            <a:lvl2pPr>
              <a:lnSpc>
                <a:spcPct val="120000"/>
              </a:lnSpc>
              <a:defRPr/>
            </a:lvl2pPr>
            <a:lvl3pPr>
              <a:lnSpc>
                <a:spcPct val="120000"/>
              </a:lnSpc>
              <a:defRPr sz="1400"/>
            </a:lvl3pPr>
            <a:lvl4pPr>
              <a:lnSpc>
                <a:spcPct val="120000"/>
              </a:lnSpc>
              <a:defRPr sz="1200"/>
            </a:lvl4pPr>
            <a:lvl5pPr>
              <a:lnSpc>
                <a:spcPct val="120000"/>
              </a:lnSpc>
              <a:defRPr sz="1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85CF91C-8771-4949-A397-928A5743EBC7}"/>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5" name="Footer Placeholder 4">
            <a:extLst>
              <a:ext uri="{FF2B5EF4-FFF2-40B4-BE49-F238E27FC236}">
                <a16:creationId xmlns:a16="http://schemas.microsoft.com/office/drawing/2014/main" id="{013EA0ED-4961-4254-B34E-71D14C4E051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497152-BD97-4A72-8B07-CD2BC57B84F6}"/>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0858627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B4EAF4-C10D-4650-9587-15DA8E9F9C08}"/>
              </a:ext>
            </a:extLst>
          </p:cNvPr>
          <p:cNvSpPr>
            <a:spLocks noGrp="1"/>
          </p:cNvSpPr>
          <p:nvPr>
            <p:ph type="title"/>
          </p:nvPr>
        </p:nvSpPr>
        <p:spPr>
          <a:xfrm>
            <a:off x="1219200" y="1368862"/>
            <a:ext cx="9486900" cy="3679656"/>
          </a:xfrm>
        </p:spPr>
        <p:txBody>
          <a:bodyPr anchor="b"/>
          <a:lstStyle>
            <a:lvl1pPr>
              <a:defRPr sz="6000"/>
            </a:lvl1pPr>
          </a:lstStyle>
          <a:p>
            <a:r>
              <a:rPr lang="en-US" dirty="0"/>
              <a:t>Click to edit Master title style</a:t>
            </a:r>
          </a:p>
        </p:txBody>
      </p:sp>
      <p:sp>
        <p:nvSpPr>
          <p:cNvPr id="3" name="Text Placeholder 2">
            <a:extLst>
              <a:ext uri="{FF2B5EF4-FFF2-40B4-BE49-F238E27FC236}">
                <a16:creationId xmlns:a16="http://schemas.microsoft.com/office/drawing/2014/main" id="{BBA1D5C2-6E93-4B23-A0CA-D5D7E735C718}"/>
              </a:ext>
            </a:extLst>
          </p:cNvPr>
          <p:cNvSpPr>
            <a:spLocks noGrp="1"/>
          </p:cNvSpPr>
          <p:nvPr>
            <p:ph type="body" idx="1"/>
          </p:nvPr>
        </p:nvSpPr>
        <p:spPr>
          <a:xfrm>
            <a:off x="1219200" y="5318974"/>
            <a:ext cx="9486900" cy="853225"/>
          </a:xfrm>
        </p:spPr>
        <p:txBody>
          <a:bodyPr>
            <a:normAutofit/>
          </a:bodyPr>
          <a:lstStyle>
            <a:lvl1pPr marL="0" indent="0">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E815BFB-5D28-4ABE-AD37-0C6C3FD949FE}"/>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5" name="Footer Placeholder 4">
            <a:extLst>
              <a:ext uri="{FF2B5EF4-FFF2-40B4-BE49-F238E27FC236}">
                <a16:creationId xmlns:a16="http://schemas.microsoft.com/office/drawing/2014/main" id="{65A4035B-0539-4A03-87C0-22E52C98B27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327ADF-48C9-49CF-BD4D-82399BF64AD3}"/>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0275274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1A2FB-0310-4935-B7F7-E47876CD4E9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A987C14-52AB-4AAC-9038-29CF58EA6EA8}"/>
              </a:ext>
            </a:extLst>
          </p:cNvPr>
          <p:cNvSpPr>
            <a:spLocks noGrp="1"/>
          </p:cNvSpPr>
          <p:nvPr>
            <p:ph sz="half" idx="1"/>
          </p:nvPr>
        </p:nvSpPr>
        <p:spPr>
          <a:xfrm>
            <a:off x="1219200" y="2168278"/>
            <a:ext cx="4702921" cy="41563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ECB2E45A-DCC0-4701-9D67-EF56AECE3432}"/>
              </a:ext>
            </a:extLst>
          </p:cNvPr>
          <p:cNvSpPr>
            <a:spLocks noGrp="1"/>
          </p:cNvSpPr>
          <p:nvPr>
            <p:ph sz="half" idx="2"/>
          </p:nvPr>
        </p:nvSpPr>
        <p:spPr>
          <a:xfrm>
            <a:off x="6269880" y="2168278"/>
            <a:ext cx="4782699" cy="415632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11AF0813-A167-4D17-AA79-07BD9765FE0D}"/>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6" name="Footer Placeholder 5">
            <a:extLst>
              <a:ext uri="{FF2B5EF4-FFF2-40B4-BE49-F238E27FC236}">
                <a16:creationId xmlns:a16="http://schemas.microsoft.com/office/drawing/2014/main" id="{40A940D7-D4C1-4C24-95F3-29A849CEEE3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7949AB7-007E-4D4D-A2C1-2C5C3310C0B6}"/>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1656560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2B0184-BDFD-48DE-B858-B81887BFD302}"/>
              </a:ext>
            </a:extLst>
          </p:cNvPr>
          <p:cNvSpPr>
            <a:spLocks noGrp="1"/>
          </p:cNvSpPr>
          <p:nvPr>
            <p:ph type="title"/>
          </p:nvPr>
        </p:nvSpPr>
        <p:spPr>
          <a:xfrm>
            <a:off x="1219200" y="365125"/>
            <a:ext cx="9753599" cy="1577975"/>
          </a:xfrm>
        </p:spPr>
        <p:txBody>
          <a:bodyPr/>
          <a:lstStyle/>
          <a:p>
            <a:r>
              <a:rPr lang="en-US" dirty="0"/>
              <a:t>Click to edit Master title style</a:t>
            </a:r>
          </a:p>
        </p:txBody>
      </p:sp>
      <p:sp>
        <p:nvSpPr>
          <p:cNvPr id="3" name="Text Placeholder 2">
            <a:extLst>
              <a:ext uri="{FF2B5EF4-FFF2-40B4-BE49-F238E27FC236}">
                <a16:creationId xmlns:a16="http://schemas.microsoft.com/office/drawing/2014/main" id="{1724FEB2-6EEC-49D4-9466-0F7A6EDB0CB6}"/>
              </a:ext>
            </a:extLst>
          </p:cNvPr>
          <p:cNvSpPr>
            <a:spLocks noGrp="1"/>
          </p:cNvSpPr>
          <p:nvPr>
            <p:ph type="body" idx="1"/>
          </p:nvPr>
        </p:nvSpPr>
        <p:spPr>
          <a:xfrm>
            <a:off x="1219201" y="2095930"/>
            <a:ext cx="4507931" cy="758650"/>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CBDE8CF0-BAB6-4BF2-836F-FED0AF88A8AA}"/>
              </a:ext>
            </a:extLst>
          </p:cNvPr>
          <p:cNvSpPr>
            <a:spLocks noGrp="1"/>
          </p:cNvSpPr>
          <p:nvPr>
            <p:ph sz="half" idx="2"/>
          </p:nvPr>
        </p:nvSpPr>
        <p:spPr>
          <a:xfrm>
            <a:off x="1219201" y="2938410"/>
            <a:ext cx="4507930" cy="338619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F0751AB-FCF0-450B-A6DF-9B9A2AD2C24A}"/>
              </a:ext>
            </a:extLst>
          </p:cNvPr>
          <p:cNvSpPr>
            <a:spLocks noGrp="1"/>
          </p:cNvSpPr>
          <p:nvPr>
            <p:ph type="body" sz="quarter" idx="3"/>
          </p:nvPr>
        </p:nvSpPr>
        <p:spPr>
          <a:xfrm>
            <a:off x="6464867" y="2095930"/>
            <a:ext cx="4507932" cy="758650"/>
          </a:xfrm>
        </p:spPr>
        <p:txBody>
          <a:bodyPr anchor="b">
            <a:normAutofit/>
          </a:bodyPr>
          <a:lstStyle>
            <a:lvl1pPr marL="0" indent="0">
              <a:buNone/>
              <a:defRPr sz="1800" b="1" cap="all" spc="3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7D3898E7-3130-4CE6-AA11-C9CC8214EA1D}"/>
              </a:ext>
            </a:extLst>
          </p:cNvPr>
          <p:cNvSpPr>
            <a:spLocks noGrp="1"/>
          </p:cNvSpPr>
          <p:nvPr>
            <p:ph sz="quarter" idx="4"/>
          </p:nvPr>
        </p:nvSpPr>
        <p:spPr>
          <a:xfrm>
            <a:off x="6464867" y="2938410"/>
            <a:ext cx="4507932" cy="338619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55D85675-9678-4CB3-9AAB-D727D2B58E7A}"/>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8" name="Footer Placeholder 7">
            <a:extLst>
              <a:ext uri="{FF2B5EF4-FFF2-40B4-BE49-F238E27FC236}">
                <a16:creationId xmlns:a16="http://schemas.microsoft.com/office/drawing/2014/main" id="{445F8314-1849-461A-AAF2-BF149646D52C}"/>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B69738E-5865-473C-BAFB-BDB385C06931}"/>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21382133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97AC40-59FF-4CE3-B49C-C824A784C5F7}"/>
              </a:ext>
            </a:extLst>
          </p:cNvPr>
          <p:cNvSpPr>
            <a:spLocks noGrp="1"/>
          </p:cNvSpPr>
          <p:nvPr>
            <p:ph type="title"/>
          </p:nvPr>
        </p:nvSpPr>
        <p:spPr>
          <a:xfrm>
            <a:off x="1219200" y="365125"/>
            <a:ext cx="9493249" cy="1577975"/>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92FAB63-E9CE-4359-A54B-07AC7E9BBAE3}"/>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4" name="Footer Placeholder 3">
            <a:extLst>
              <a:ext uri="{FF2B5EF4-FFF2-40B4-BE49-F238E27FC236}">
                <a16:creationId xmlns:a16="http://schemas.microsoft.com/office/drawing/2014/main" id="{C7939854-5165-4C41-8DCA-D42DFD7D906E}"/>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0F1768E0-4535-4B0D-8B94-4C10740B0A6B}"/>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3152229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84678E3-D115-4E49-9ECB-656CF2319E94}"/>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3" name="Footer Placeholder 2">
            <a:extLst>
              <a:ext uri="{FF2B5EF4-FFF2-40B4-BE49-F238E27FC236}">
                <a16:creationId xmlns:a16="http://schemas.microsoft.com/office/drawing/2014/main" id="{E521E6FC-7F84-4673-81D6-B85FE26DA0B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480318A-245C-4841-AB57-CEC5CC124D02}"/>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4537580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F847B-9D86-47FF-B24A-EEA5F73EA144}"/>
              </a:ext>
            </a:extLst>
          </p:cNvPr>
          <p:cNvSpPr>
            <a:spLocks noGrp="1"/>
          </p:cNvSpPr>
          <p:nvPr>
            <p:ph type="title"/>
          </p:nvPr>
        </p:nvSpPr>
        <p:spPr>
          <a:xfrm>
            <a:off x="1219200" y="457200"/>
            <a:ext cx="3776472" cy="2852928"/>
          </a:xfrm>
        </p:spPr>
        <p:txBody>
          <a:bodyPr anchor="b">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ADAC0675-AD2F-44DC-8FF3-4454258A5908}"/>
              </a:ext>
            </a:extLst>
          </p:cNvPr>
          <p:cNvSpPr>
            <a:spLocks noGrp="1"/>
          </p:cNvSpPr>
          <p:nvPr>
            <p:ph idx="1"/>
          </p:nvPr>
        </p:nvSpPr>
        <p:spPr>
          <a:xfrm>
            <a:off x="5557582" y="987425"/>
            <a:ext cx="5948618" cy="4873625"/>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E1D96356-C0F0-4C22-B9B6-C7E0BE4F3702}"/>
              </a:ext>
            </a:extLst>
          </p:cNvPr>
          <p:cNvSpPr>
            <a:spLocks noGrp="1"/>
          </p:cNvSpPr>
          <p:nvPr>
            <p:ph type="body" sz="half" idx="2"/>
          </p:nvPr>
        </p:nvSpPr>
        <p:spPr>
          <a:xfrm>
            <a:off x="1219200" y="3484210"/>
            <a:ext cx="3768934" cy="238477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AF3EFD71-2ACA-4041-9EA2-86E7B81C314D}"/>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6" name="Footer Placeholder 5">
            <a:extLst>
              <a:ext uri="{FF2B5EF4-FFF2-40B4-BE49-F238E27FC236}">
                <a16:creationId xmlns:a16="http://schemas.microsoft.com/office/drawing/2014/main" id="{14ECACE3-32A8-4245-97AC-5797C147E7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4D63845-314D-499C-BB75-CE9162BE6EEB}"/>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40626995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66D3DB-B1F8-4892-96F7-0BE21DE637CD}"/>
              </a:ext>
            </a:extLst>
          </p:cNvPr>
          <p:cNvSpPr>
            <a:spLocks noGrp="1"/>
          </p:cNvSpPr>
          <p:nvPr>
            <p:ph type="title"/>
          </p:nvPr>
        </p:nvSpPr>
        <p:spPr>
          <a:xfrm>
            <a:off x="1219200" y="457200"/>
            <a:ext cx="3932349" cy="2852670"/>
          </a:xfrm>
        </p:spPr>
        <p:txBody>
          <a:bodyPr anchor="b">
            <a:noAutofit/>
          </a:bodyPr>
          <a:lstStyle>
            <a:lvl1pPr>
              <a:defRPr sz="4000"/>
            </a:lvl1pPr>
          </a:lstStyle>
          <a:p>
            <a:r>
              <a:rPr lang="en-US" dirty="0"/>
              <a:t>Click to edit Master title style</a:t>
            </a:r>
          </a:p>
        </p:txBody>
      </p:sp>
      <p:sp>
        <p:nvSpPr>
          <p:cNvPr id="3" name="Picture Placeholder 2">
            <a:extLst>
              <a:ext uri="{FF2B5EF4-FFF2-40B4-BE49-F238E27FC236}">
                <a16:creationId xmlns:a16="http://schemas.microsoft.com/office/drawing/2014/main" id="{A40AB405-B2E9-4C4B-930C-CF1B63342F1D}"/>
              </a:ext>
            </a:extLst>
          </p:cNvPr>
          <p:cNvSpPr>
            <a:spLocks noGrp="1"/>
          </p:cNvSpPr>
          <p:nvPr>
            <p:ph type="pic" idx="1"/>
          </p:nvPr>
        </p:nvSpPr>
        <p:spPr>
          <a:xfrm>
            <a:off x="5674810" y="657055"/>
            <a:ext cx="5831389" cy="5515146"/>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F8AF82ED-5295-4670-A3A8-B7813FF4713F}"/>
              </a:ext>
            </a:extLst>
          </p:cNvPr>
          <p:cNvSpPr>
            <a:spLocks noGrp="1"/>
          </p:cNvSpPr>
          <p:nvPr>
            <p:ph type="body" sz="half" idx="2"/>
          </p:nvPr>
        </p:nvSpPr>
        <p:spPr>
          <a:xfrm>
            <a:off x="1219199" y="3484210"/>
            <a:ext cx="3768934" cy="23768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EF8BCDD2-4389-41FA-BE68-6805E3290FCE}"/>
              </a:ext>
            </a:extLst>
          </p:cNvPr>
          <p:cNvSpPr>
            <a:spLocks noGrp="1"/>
          </p:cNvSpPr>
          <p:nvPr>
            <p:ph type="dt" sz="half" idx="10"/>
          </p:nvPr>
        </p:nvSpPr>
        <p:spPr/>
        <p:txBody>
          <a:bodyPr/>
          <a:lstStyle/>
          <a:p>
            <a:fld id="{8C1E1FAD-7351-4908-963A-08EA8E4AB7A0}" type="datetimeFigureOut">
              <a:rPr lang="en-US" smtClean="0"/>
              <a:t>11/12/24</a:t>
            </a:fld>
            <a:endParaRPr lang="en-US"/>
          </a:p>
        </p:txBody>
      </p:sp>
      <p:sp>
        <p:nvSpPr>
          <p:cNvPr id="6" name="Footer Placeholder 5">
            <a:extLst>
              <a:ext uri="{FF2B5EF4-FFF2-40B4-BE49-F238E27FC236}">
                <a16:creationId xmlns:a16="http://schemas.microsoft.com/office/drawing/2014/main" id="{33C1D4C8-D966-41BE-B38F-54B9134FF78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3A7339F-1169-4FB1-8FAA-781335ECB2AB}"/>
              </a:ext>
            </a:extLst>
          </p:cNvPr>
          <p:cNvSpPr>
            <a:spLocks noGrp="1"/>
          </p:cNvSpPr>
          <p:nvPr>
            <p:ph type="sldNum" sz="quarter" idx="12"/>
          </p:nvPr>
        </p:nvSpPr>
        <p:spPr/>
        <p:txBody>
          <a:bodyPr/>
          <a:lstStyle/>
          <a:p>
            <a:fld id="{1CF2D47E-0AF1-4C27-801F-64E3E5BF7F72}" type="slidenum">
              <a:rPr lang="en-US" smtClean="0"/>
              <a:t>‹#›</a:t>
            </a:fld>
            <a:endParaRPr lang="en-US"/>
          </a:p>
        </p:txBody>
      </p:sp>
    </p:spTree>
    <p:extLst>
      <p:ext uri="{BB962C8B-B14F-4D97-AF65-F5344CB8AC3E}">
        <p14:creationId xmlns:p14="http://schemas.microsoft.com/office/powerpoint/2010/main" val="6288077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2104591-A10E-46C3-952B-F25DCBDAD1BC}"/>
              </a:ext>
            </a:extLst>
          </p:cNvPr>
          <p:cNvSpPr>
            <a:spLocks noGrp="1"/>
          </p:cNvSpPr>
          <p:nvPr>
            <p:ph type="title"/>
          </p:nvPr>
        </p:nvSpPr>
        <p:spPr>
          <a:xfrm>
            <a:off x="1219200" y="365125"/>
            <a:ext cx="9493249" cy="1577975"/>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a:extLst>
              <a:ext uri="{FF2B5EF4-FFF2-40B4-BE49-F238E27FC236}">
                <a16:creationId xmlns:a16="http://schemas.microsoft.com/office/drawing/2014/main" id="{E1F77F62-7300-4B81-8F9B-D040A0EE1797}"/>
              </a:ext>
            </a:extLst>
          </p:cNvPr>
          <p:cNvSpPr>
            <a:spLocks noGrp="1"/>
          </p:cNvSpPr>
          <p:nvPr>
            <p:ph type="body" idx="1"/>
          </p:nvPr>
        </p:nvSpPr>
        <p:spPr>
          <a:xfrm>
            <a:off x="1219200" y="2318032"/>
            <a:ext cx="9493250" cy="400656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B6252CF0-2C7E-4A4C-BD7E-B7CEFF0DC458}"/>
              </a:ext>
            </a:extLst>
          </p:cNvPr>
          <p:cNvSpPr>
            <a:spLocks noGrp="1"/>
          </p:cNvSpPr>
          <p:nvPr>
            <p:ph type="dt" sz="half" idx="2"/>
          </p:nvPr>
        </p:nvSpPr>
        <p:spPr>
          <a:xfrm>
            <a:off x="8362630" y="6356349"/>
            <a:ext cx="3063890" cy="365125"/>
          </a:xfrm>
          <a:prstGeom prst="rect">
            <a:avLst/>
          </a:prstGeom>
        </p:spPr>
        <p:txBody>
          <a:bodyPr vert="horz" lIns="91440" tIns="45720" rIns="91440" bIns="45720" rtlCol="0" anchor="ctr"/>
          <a:lstStyle>
            <a:lvl1pPr algn="r">
              <a:defRPr sz="1100">
                <a:solidFill>
                  <a:schemeClr val="tx1"/>
                </a:solidFill>
              </a:defRPr>
            </a:lvl1pPr>
          </a:lstStyle>
          <a:p>
            <a:fld id="{8C1E1FAD-7351-4908-963A-08EA8E4AB7A0}" type="datetimeFigureOut">
              <a:rPr lang="en-US" smtClean="0"/>
              <a:pPr/>
              <a:t>11/12/24</a:t>
            </a:fld>
            <a:endParaRPr lang="en-US" dirty="0"/>
          </a:p>
        </p:txBody>
      </p:sp>
      <p:sp>
        <p:nvSpPr>
          <p:cNvPr id="5" name="Footer Placeholder 4">
            <a:extLst>
              <a:ext uri="{FF2B5EF4-FFF2-40B4-BE49-F238E27FC236}">
                <a16:creationId xmlns:a16="http://schemas.microsoft.com/office/drawing/2014/main" id="{D2B49E98-61B4-4398-B18F-534336EA1747}"/>
              </a:ext>
            </a:extLst>
          </p:cNvPr>
          <p:cNvSpPr>
            <a:spLocks noGrp="1"/>
          </p:cNvSpPr>
          <p:nvPr>
            <p:ph type="ftr" sz="quarter" idx="3"/>
          </p:nvPr>
        </p:nvSpPr>
        <p:spPr>
          <a:xfrm rot="5400000">
            <a:off x="10099372" y="4308656"/>
            <a:ext cx="3471256" cy="365125"/>
          </a:xfrm>
          <a:prstGeom prst="rect">
            <a:avLst/>
          </a:prstGeom>
        </p:spPr>
        <p:txBody>
          <a:bodyPr vert="horz" lIns="91440" tIns="45720" rIns="91440" bIns="45720" rtlCol="0" anchor="ctr"/>
          <a:lstStyle>
            <a:lvl1pPr algn="r">
              <a:defRPr sz="1100">
                <a:solidFill>
                  <a:schemeClr val="tx1"/>
                </a:solidFill>
              </a:defRPr>
            </a:lvl1pPr>
          </a:lstStyle>
          <a:p>
            <a:endParaRPr lang="en-US" dirty="0"/>
          </a:p>
        </p:txBody>
      </p:sp>
      <p:sp>
        <p:nvSpPr>
          <p:cNvPr id="6" name="Slide Number Placeholder 5">
            <a:extLst>
              <a:ext uri="{FF2B5EF4-FFF2-40B4-BE49-F238E27FC236}">
                <a16:creationId xmlns:a16="http://schemas.microsoft.com/office/drawing/2014/main" id="{A676DC5D-5820-4314-ADE6-9CD1C7D4AB68}"/>
              </a:ext>
            </a:extLst>
          </p:cNvPr>
          <p:cNvSpPr>
            <a:spLocks noGrp="1"/>
          </p:cNvSpPr>
          <p:nvPr>
            <p:ph type="sldNum" sz="quarter" idx="4"/>
          </p:nvPr>
        </p:nvSpPr>
        <p:spPr>
          <a:xfrm>
            <a:off x="11396670" y="6356349"/>
            <a:ext cx="576133" cy="365125"/>
          </a:xfrm>
          <a:prstGeom prst="rect">
            <a:avLst/>
          </a:prstGeom>
        </p:spPr>
        <p:txBody>
          <a:bodyPr vert="horz" lIns="91440" tIns="45720" rIns="91440" bIns="45720" rtlCol="0" anchor="ctr"/>
          <a:lstStyle>
            <a:lvl1pPr algn="r">
              <a:defRPr sz="1100">
                <a:solidFill>
                  <a:schemeClr val="tx1"/>
                </a:solidFill>
              </a:defRPr>
            </a:lvl1pPr>
          </a:lstStyle>
          <a:p>
            <a:fld id="{1CF2D47E-0AF1-4C27-801F-64E3E5BF7F72}" type="slidenum">
              <a:rPr lang="en-US" smtClean="0"/>
              <a:t>‹#›</a:t>
            </a:fld>
            <a:endParaRPr lang="en-US" dirty="0"/>
          </a:p>
        </p:txBody>
      </p:sp>
    </p:spTree>
    <p:extLst>
      <p:ext uri="{BB962C8B-B14F-4D97-AF65-F5344CB8AC3E}">
        <p14:creationId xmlns:p14="http://schemas.microsoft.com/office/powerpoint/2010/main" val="3676505517"/>
      </p:ext>
    </p:extLst>
  </p:cSld>
  <p:clrMap bg1="dk1" tx1="lt1" bg2="dk2" tx2="lt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9" r:id="rId10"/>
    <p:sldLayoutId id="2147483708" r:id="rId11"/>
    <p:sldLayoutId id="2147483711" r:id="rId12"/>
  </p:sldLayoutIdLst>
  <p:txStyles>
    <p:titleStyle>
      <a:lvl1pPr algn="l" defTabSz="914400" rtl="0" eaLnBrk="1" latinLnBrk="0" hangingPunct="1">
        <a:lnSpc>
          <a:spcPct val="120000"/>
        </a:lnSpc>
        <a:spcBef>
          <a:spcPct val="0"/>
        </a:spcBef>
        <a:buNone/>
        <a:defRPr sz="4000" i="1" kern="1200">
          <a:solidFill>
            <a:srgbClr val="000000"/>
          </a:solidFill>
          <a:highlight>
            <a:srgbClr val="FFFF00"/>
          </a:highlight>
          <a:latin typeface="+mj-lt"/>
          <a:ea typeface="+mj-ea"/>
          <a:cs typeface="+mj-cs"/>
        </a:defRPr>
      </a:lvl1pPr>
    </p:titleStyle>
    <p:bodyStyle>
      <a:lvl1pPr marL="228600" indent="-228600" algn="l" defTabSz="914400" rtl="0" eaLnBrk="1" latinLnBrk="0" hangingPunct="1">
        <a:lnSpc>
          <a:spcPct val="120000"/>
        </a:lnSpc>
        <a:spcBef>
          <a:spcPts val="1000"/>
        </a:spcBef>
        <a:buFont typeface="Arial" panose="020B0604020202020204" pitchFamily="34" charset="0"/>
        <a:buChar char="•"/>
        <a:defRPr sz="1600" kern="1200">
          <a:solidFill>
            <a:schemeClr val="tx1"/>
          </a:solidFill>
          <a:latin typeface="+mn-lt"/>
          <a:ea typeface="+mn-ea"/>
          <a:cs typeface="+mn-cs"/>
        </a:defRPr>
      </a:lvl1pPr>
      <a:lvl2pPr marL="457200" indent="-228600" algn="l" defTabSz="914400" rtl="0" eaLnBrk="1" latinLnBrk="0" hangingPunct="1">
        <a:lnSpc>
          <a:spcPct val="120000"/>
        </a:lnSpc>
        <a:spcBef>
          <a:spcPts val="500"/>
        </a:spcBef>
        <a:buFont typeface="Consolas" panose="020B0609020204030204" pitchFamily="49" charset="0"/>
        <a:buChar char="+"/>
        <a:defRPr sz="1400" kern="1200">
          <a:solidFill>
            <a:schemeClr val="tx1"/>
          </a:solidFill>
          <a:latin typeface="+mn-lt"/>
          <a:ea typeface="+mn-ea"/>
          <a:cs typeface="+mn-cs"/>
        </a:defRPr>
      </a:lvl2pPr>
      <a:lvl3pPr marL="640080" indent="-228600" algn="l" defTabSz="914400" rtl="0" eaLnBrk="1" latinLnBrk="0" hangingPunct="1">
        <a:lnSpc>
          <a:spcPct val="120000"/>
        </a:lnSpc>
        <a:spcBef>
          <a:spcPts val="500"/>
        </a:spcBef>
        <a:buFont typeface="Arial" panose="020B0604020202020204" pitchFamily="34" charset="0"/>
        <a:buChar char="•"/>
        <a:defRPr sz="1400" kern="1200">
          <a:solidFill>
            <a:schemeClr val="tx1"/>
          </a:solidFill>
          <a:latin typeface="+mn-lt"/>
          <a:ea typeface="+mn-ea"/>
          <a:cs typeface="+mn-cs"/>
        </a:defRPr>
      </a:lvl3pPr>
      <a:lvl4pPr marL="822960" indent="-228600" algn="l" defTabSz="914400" rtl="0" eaLnBrk="1" latinLnBrk="0" hangingPunct="1">
        <a:lnSpc>
          <a:spcPct val="120000"/>
        </a:lnSpc>
        <a:spcBef>
          <a:spcPts val="500"/>
        </a:spcBef>
        <a:buFont typeface="Consolas" panose="020B0609020204030204" pitchFamily="49" charset="0"/>
        <a:buChar char="+"/>
        <a:defRPr sz="1200" kern="1200">
          <a:solidFill>
            <a:schemeClr val="tx1"/>
          </a:solidFill>
          <a:latin typeface="+mn-lt"/>
          <a:ea typeface="+mn-ea"/>
          <a:cs typeface="+mn-cs"/>
        </a:defRPr>
      </a:lvl4pPr>
      <a:lvl5pPr marL="1005840" indent="-228600" algn="l" defTabSz="914400" rtl="0" eaLnBrk="1" latinLnBrk="0" hangingPunct="1">
        <a:lnSpc>
          <a:spcPct val="120000"/>
        </a:lnSpc>
        <a:spcBef>
          <a:spcPts val="500"/>
        </a:spcBef>
        <a:buFont typeface="Arial" panose="020B0604020202020204" pitchFamily="34" charset="0"/>
        <a:buChar char="•"/>
        <a:defRPr sz="1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6052B113-E2FC-4234-8413-06DDF47ED4E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3" name="Freeform: Shape 1032">
            <a:extLst>
              <a:ext uri="{FF2B5EF4-FFF2-40B4-BE49-F238E27FC236}">
                <a16:creationId xmlns:a16="http://schemas.microsoft.com/office/drawing/2014/main" id="{A2E399C2-EE3C-4F52-92BA-9CA33E7072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375815" y="136526"/>
            <a:ext cx="10816185" cy="6721987"/>
          </a:xfrm>
          <a:custGeom>
            <a:avLst/>
            <a:gdLst>
              <a:gd name="connsiteX0" fmla="*/ 221942 w 10854022"/>
              <a:gd name="connsiteY0" fmla="*/ 0 h 6734599"/>
              <a:gd name="connsiteX1" fmla="*/ 8881057 w 10854022"/>
              <a:gd name="connsiteY1" fmla="*/ 0 h 6734599"/>
              <a:gd name="connsiteX2" fmla="*/ 10854022 w 10854022"/>
              <a:gd name="connsiteY2" fmla="*/ 68898 h 6734599"/>
              <a:gd name="connsiteX3" fmla="*/ 10854022 w 10854022"/>
              <a:gd name="connsiteY3" fmla="*/ 6734599 h 6734599"/>
              <a:gd name="connsiteX4" fmla="*/ 0 w 10854022"/>
              <a:gd name="connsiteY4" fmla="*/ 6355568 h 6734599"/>
              <a:gd name="connsiteX0" fmla="*/ 221942 w 10854022"/>
              <a:gd name="connsiteY0" fmla="*/ 0 h 6734599"/>
              <a:gd name="connsiteX1" fmla="*/ 8881057 w 10854022"/>
              <a:gd name="connsiteY1" fmla="*/ 0 h 6734599"/>
              <a:gd name="connsiteX2" fmla="*/ 10854022 w 10854022"/>
              <a:gd name="connsiteY2" fmla="*/ 29710 h 6734599"/>
              <a:gd name="connsiteX3" fmla="*/ 10854022 w 10854022"/>
              <a:gd name="connsiteY3" fmla="*/ 6734599 h 6734599"/>
              <a:gd name="connsiteX4" fmla="*/ 0 w 10854022"/>
              <a:gd name="connsiteY4" fmla="*/ 6355568 h 6734599"/>
              <a:gd name="connsiteX5" fmla="*/ 221942 w 10854022"/>
              <a:gd name="connsiteY5" fmla="*/ 0 h 6734599"/>
              <a:gd name="connsiteX0" fmla="*/ 221942 w 10854022"/>
              <a:gd name="connsiteY0" fmla="*/ 0 h 6734599"/>
              <a:gd name="connsiteX1" fmla="*/ 10854022 w 10854022"/>
              <a:gd name="connsiteY1" fmla="*/ 29710 h 6734599"/>
              <a:gd name="connsiteX2" fmla="*/ 10854022 w 10854022"/>
              <a:gd name="connsiteY2" fmla="*/ 6734599 h 6734599"/>
              <a:gd name="connsiteX3" fmla="*/ 0 w 10854022"/>
              <a:gd name="connsiteY3" fmla="*/ 6355568 h 6734599"/>
              <a:gd name="connsiteX4" fmla="*/ 221942 w 10854022"/>
              <a:gd name="connsiteY4" fmla="*/ 0 h 6734599"/>
              <a:gd name="connsiteX0" fmla="*/ 184105 w 10816185"/>
              <a:gd name="connsiteY0" fmla="*/ 0 h 6734599"/>
              <a:gd name="connsiteX1" fmla="*/ 10816185 w 10816185"/>
              <a:gd name="connsiteY1" fmla="*/ 29710 h 6734599"/>
              <a:gd name="connsiteX2" fmla="*/ 10816185 w 10816185"/>
              <a:gd name="connsiteY2" fmla="*/ 6734599 h 6734599"/>
              <a:gd name="connsiteX3" fmla="*/ 0 w 10816185"/>
              <a:gd name="connsiteY3" fmla="*/ 6355568 h 6734599"/>
              <a:gd name="connsiteX4" fmla="*/ 184105 w 10816185"/>
              <a:gd name="connsiteY4" fmla="*/ 0 h 6734599"/>
              <a:gd name="connsiteX0" fmla="*/ 209330 w 10816185"/>
              <a:gd name="connsiteY0" fmla="*/ 0 h 6721987"/>
              <a:gd name="connsiteX1" fmla="*/ 10816185 w 10816185"/>
              <a:gd name="connsiteY1" fmla="*/ 17098 h 6721987"/>
              <a:gd name="connsiteX2" fmla="*/ 10816185 w 10816185"/>
              <a:gd name="connsiteY2" fmla="*/ 6721987 h 6721987"/>
              <a:gd name="connsiteX3" fmla="*/ 0 w 10816185"/>
              <a:gd name="connsiteY3" fmla="*/ 6342956 h 6721987"/>
              <a:gd name="connsiteX4" fmla="*/ 209330 w 10816185"/>
              <a:gd name="connsiteY4" fmla="*/ 0 h 67219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16185" h="6721987">
                <a:moveTo>
                  <a:pt x="209330" y="0"/>
                </a:moveTo>
                <a:lnTo>
                  <a:pt x="10816185" y="17098"/>
                </a:lnTo>
                <a:lnTo>
                  <a:pt x="10816185" y="6721987"/>
                </a:lnTo>
                <a:lnTo>
                  <a:pt x="0" y="6342956"/>
                </a:lnTo>
                <a:lnTo>
                  <a:pt x="209330" y="0"/>
                </a:lnTo>
                <a:close/>
              </a:path>
            </a:pathLst>
          </a:custGeom>
          <a:solidFill>
            <a:srgbClr val="EFEEE9"/>
          </a:solidFill>
          <a:ln w="12700" cap="flat" cmpd="sng" algn="ctr">
            <a:noFill/>
            <a:prstDash val="solid"/>
            <a:miter lim="800000"/>
          </a:ln>
          <a:effectLst>
            <a:outerShdw blurRad="762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26" name="Picture 2" descr="Introduction to Edmund Burke. An introduction to Burke's life… | by Outis |  LICENTIA POETICA">
            <a:extLst>
              <a:ext uri="{FF2B5EF4-FFF2-40B4-BE49-F238E27FC236}">
                <a16:creationId xmlns:a16="http://schemas.microsoft.com/office/drawing/2014/main" id="{1032EFBD-26E9-7696-6A40-E8CF8825DF8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t="1123" r="2" b="37248"/>
          <a:stretch/>
        </p:blipFill>
        <p:spPr bwMode="auto">
          <a:xfrm>
            <a:off x="1515390" y="285631"/>
            <a:ext cx="10676610" cy="6579963"/>
          </a:xfrm>
          <a:custGeom>
            <a:avLst/>
            <a:gdLst/>
            <a:ahLst/>
            <a:cxnLst/>
            <a:rect l="l" t="t" r="r" b="b"/>
            <a:pathLst>
              <a:path w="10676610" h="6579963">
                <a:moveTo>
                  <a:pt x="10676610" y="0"/>
                </a:moveTo>
                <a:lnTo>
                  <a:pt x="10676610" y="6579963"/>
                </a:lnTo>
                <a:lnTo>
                  <a:pt x="215405" y="6579963"/>
                </a:lnTo>
                <a:lnTo>
                  <a:pt x="109891" y="3558470"/>
                </a:lnTo>
                <a:lnTo>
                  <a:pt x="114183" y="3547036"/>
                </a:lnTo>
                <a:lnTo>
                  <a:pt x="109134" y="3537986"/>
                </a:lnTo>
                <a:lnTo>
                  <a:pt x="21" y="413402"/>
                </a:lnTo>
                <a:cubicBezTo>
                  <a:pt x="-317" y="402839"/>
                  <a:pt x="3640" y="393132"/>
                  <a:pt x="10323" y="385965"/>
                </a:cubicBezTo>
                <a:lnTo>
                  <a:pt x="36752" y="373879"/>
                </a:lnTo>
                <a:lnTo>
                  <a:pt x="36670" y="371555"/>
                </a:lnTo>
                <a:lnTo>
                  <a:pt x="636157" y="350620"/>
                </a:lnTo>
                <a:lnTo>
                  <a:pt x="651351" y="345898"/>
                </a:lnTo>
                <a:cubicBezTo>
                  <a:pt x="659514" y="343866"/>
                  <a:pt x="670765" y="341853"/>
                  <a:pt x="687848" y="340411"/>
                </a:cubicBezTo>
                <a:cubicBezTo>
                  <a:pt x="730857" y="352898"/>
                  <a:pt x="784876" y="317244"/>
                  <a:pt x="838376" y="334185"/>
                </a:cubicBezTo>
                <a:cubicBezTo>
                  <a:pt x="857833" y="338062"/>
                  <a:pt x="916739" y="335648"/>
                  <a:pt x="927065" y="326415"/>
                </a:cubicBezTo>
                <a:cubicBezTo>
                  <a:pt x="939179" y="324105"/>
                  <a:pt x="953810" y="326801"/>
                  <a:pt x="958597" y="317111"/>
                </a:cubicBezTo>
                <a:cubicBezTo>
                  <a:pt x="966910" y="305372"/>
                  <a:pt x="1011465" y="321701"/>
                  <a:pt x="1004086" y="308390"/>
                </a:cubicBezTo>
                <a:cubicBezTo>
                  <a:pt x="1035684" y="319543"/>
                  <a:pt x="1057648" y="294809"/>
                  <a:pt x="1082697" y="288077"/>
                </a:cubicBezTo>
                <a:lnTo>
                  <a:pt x="1158774" y="277846"/>
                </a:lnTo>
                <a:lnTo>
                  <a:pt x="1210048" y="274589"/>
                </a:lnTo>
                <a:lnTo>
                  <a:pt x="1217504" y="274619"/>
                </a:lnTo>
                <a:lnTo>
                  <a:pt x="1279438" y="282825"/>
                </a:lnTo>
                <a:cubicBezTo>
                  <a:pt x="1280807" y="280883"/>
                  <a:pt x="1282678" y="279057"/>
                  <a:pt x="1284995" y="277409"/>
                </a:cubicBezTo>
                <a:lnTo>
                  <a:pt x="1304103" y="271419"/>
                </a:lnTo>
                <a:lnTo>
                  <a:pt x="1320851" y="277066"/>
                </a:lnTo>
                <a:lnTo>
                  <a:pt x="1398646" y="285458"/>
                </a:lnTo>
                <a:lnTo>
                  <a:pt x="1512242" y="291726"/>
                </a:lnTo>
                <a:lnTo>
                  <a:pt x="1529578" y="297530"/>
                </a:lnTo>
                <a:cubicBezTo>
                  <a:pt x="1568880" y="303194"/>
                  <a:pt x="1615727" y="294263"/>
                  <a:pt x="1641181" y="309295"/>
                </a:cubicBezTo>
                <a:lnTo>
                  <a:pt x="1699541" y="309677"/>
                </a:lnTo>
                <a:lnTo>
                  <a:pt x="1705819" y="303600"/>
                </a:lnTo>
                <a:lnTo>
                  <a:pt x="1723075" y="304544"/>
                </a:lnTo>
                <a:lnTo>
                  <a:pt x="1727673" y="303512"/>
                </a:lnTo>
                <a:cubicBezTo>
                  <a:pt x="1736444" y="301512"/>
                  <a:pt x="1745153" y="299743"/>
                  <a:pt x="1754015" y="298880"/>
                </a:cubicBezTo>
                <a:cubicBezTo>
                  <a:pt x="1753270" y="304436"/>
                  <a:pt x="1755431" y="307822"/>
                  <a:pt x="1759313" y="309819"/>
                </a:cubicBezTo>
                <a:lnTo>
                  <a:pt x="1767173" y="311124"/>
                </a:lnTo>
                <a:lnTo>
                  <a:pt x="2053052" y="301141"/>
                </a:lnTo>
                <a:lnTo>
                  <a:pt x="2077203" y="290088"/>
                </a:lnTo>
                <a:lnTo>
                  <a:pt x="2153281" y="279856"/>
                </a:lnTo>
                <a:lnTo>
                  <a:pt x="2204556" y="276599"/>
                </a:lnTo>
                <a:lnTo>
                  <a:pt x="2212012" y="276629"/>
                </a:lnTo>
                <a:lnTo>
                  <a:pt x="2273947" y="284835"/>
                </a:lnTo>
                <a:cubicBezTo>
                  <a:pt x="2275315" y="282895"/>
                  <a:pt x="2277186" y="281068"/>
                  <a:pt x="2279503" y="279419"/>
                </a:cubicBezTo>
                <a:lnTo>
                  <a:pt x="2298611" y="273429"/>
                </a:lnTo>
                <a:lnTo>
                  <a:pt x="2315360" y="279076"/>
                </a:lnTo>
                <a:lnTo>
                  <a:pt x="2393154" y="287468"/>
                </a:lnTo>
                <a:lnTo>
                  <a:pt x="2413092" y="288568"/>
                </a:lnTo>
                <a:lnTo>
                  <a:pt x="3243372" y="259574"/>
                </a:lnTo>
                <a:lnTo>
                  <a:pt x="3961112" y="234510"/>
                </a:lnTo>
                <a:lnTo>
                  <a:pt x="4433861" y="218001"/>
                </a:lnTo>
                <a:lnTo>
                  <a:pt x="4471633" y="216503"/>
                </a:lnTo>
                <a:cubicBezTo>
                  <a:pt x="4462970" y="208565"/>
                  <a:pt x="4637875" y="203830"/>
                  <a:pt x="4701194" y="208401"/>
                </a:cubicBezTo>
                <a:lnTo>
                  <a:pt x="4702794" y="208610"/>
                </a:lnTo>
                <a:lnTo>
                  <a:pt x="7355966" y="115959"/>
                </a:lnTo>
                <a:close/>
              </a:path>
            </a:pathLst>
          </a:custGeom>
          <a:noFill/>
          <a:extLst>
            <a:ext uri="{909E8E84-426E-40DD-AFC4-6F175D3DCCD1}">
              <a14:hiddenFill xmlns:a14="http://schemas.microsoft.com/office/drawing/2010/main">
                <a:solidFill>
                  <a:srgbClr val="FFFFFF"/>
                </a:solidFill>
              </a14:hiddenFill>
            </a:ext>
          </a:extLst>
        </p:spPr>
      </p:pic>
      <p:sp>
        <p:nvSpPr>
          <p:cNvPr id="1035" name="Freeform: Shape 1034">
            <a:extLst>
              <a:ext uri="{FF2B5EF4-FFF2-40B4-BE49-F238E27FC236}">
                <a16:creationId xmlns:a16="http://schemas.microsoft.com/office/drawing/2014/main" id="{50C3D8A1-AE94-48EF-A40B-960A2153FB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1515391" y="278037"/>
            <a:ext cx="10676609" cy="6579963"/>
          </a:xfrm>
          <a:custGeom>
            <a:avLst/>
            <a:gdLst>
              <a:gd name="connsiteX0" fmla="*/ 215404 w 10676609"/>
              <a:gd name="connsiteY0" fmla="*/ 0 h 6579963"/>
              <a:gd name="connsiteX1" fmla="*/ 10676609 w 10676609"/>
              <a:gd name="connsiteY1" fmla="*/ 0 h 6579963"/>
              <a:gd name="connsiteX2" fmla="*/ 10676609 w 10676609"/>
              <a:gd name="connsiteY2" fmla="*/ 6579963 h 6579963"/>
              <a:gd name="connsiteX3" fmla="*/ 7355965 w 10676609"/>
              <a:gd name="connsiteY3" fmla="*/ 6464004 h 6579963"/>
              <a:gd name="connsiteX4" fmla="*/ 4702793 w 10676609"/>
              <a:gd name="connsiteY4" fmla="*/ 6371353 h 6579963"/>
              <a:gd name="connsiteX5" fmla="*/ 4701193 w 10676609"/>
              <a:gd name="connsiteY5" fmla="*/ 6371562 h 6579963"/>
              <a:gd name="connsiteX6" fmla="*/ 4471632 w 10676609"/>
              <a:gd name="connsiteY6" fmla="*/ 6363460 h 6579963"/>
              <a:gd name="connsiteX7" fmla="*/ 4433860 w 10676609"/>
              <a:gd name="connsiteY7" fmla="*/ 6361962 h 6579963"/>
              <a:gd name="connsiteX8" fmla="*/ 3961111 w 10676609"/>
              <a:gd name="connsiteY8" fmla="*/ 6345453 h 6579963"/>
              <a:gd name="connsiteX9" fmla="*/ 3243371 w 10676609"/>
              <a:gd name="connsiteY9" fmla="*/ 6320389 h 6579963"/>
              <a:gd name="connsiteX10" fmla="*/ 2413091 w 10676609"/>
              <a:gd name="connsiteY10" fmla="*/ 6291395 h 6579963"/>
              <a:gd name="connsiteX11" fmla="*/ 2393153 w 10676609"/>
              <a:gd name="connsiteY11" fmla="*/ 6292495 h 6579963"/>
              <a:gd name="connsiteX12" fmla="*/ 2315359 w 10676609"/>
              <a:gd name="connsiteY12" fmla="*/ 6300887 h 6579963"/>
              <a:gd name="connsiteX13" fmla="*/ 2298610 w 10676609"/>
              <a:gd name="connsiteY13" fmla="*/ 6306534 h 6579963"/>
              <a:gd name="connsiteX14" fmla="*/ 2279502 w 10676609"/>
              <a:gd name="connsiteY14" fmla="*/ 6300544 h 6579963"/>
              <a:gd name="connsiteX15" fmla="*/ 2273946 w 10676609"/>
              <a:gd name="connsiteY15" fmla="*/ 6295128 h 6579963"/>
              <a:gd name="connsiteX16" fmla="*/ 2212011 w 10676609"/>
              <a:gd name="connsiteY16" fmla="*/ 6303334 h 6579963"/>
              <a:gd name="connsiteX17" fmla="*/ 2204555 w 10676609"/>
              <a:gd name="connsiteY17" fmla="*/ 6303364 h 6579963"/>
              <a:gd name="connsiteX18" fmla="*/ 2153280 w 10676609"/>
              <a:gd name="connsiteY18" fmla="*/ 6300107 h 6579963"/>
              <a:gd name="connsiteX19" fmla="*/ 2077202 w 10676609"/>
              <a:gd name="connsiteY19" fmla="*/ 6289875 h 6579963"/>
              <a:gd name="connsiteX20" fmla="*/ 2053051 w 10676609"/>
              <a:gd name="connsiteY20" fmla="*/ 6278822 h 6579963"/>
              <a:gd name="connsiteX21" fmla="*/ 1767172 w 10676609"/>
              <a:gd name="connsiteY21" fmla="*/ 6268839 h 6579963"/>
              <a:gd name="connsiteX22" fmla="*/ 1759312 w 10676609"/>
              <a:gd name="connsiteY22" fmla="*/ 6270144 h 6579963"/>
              <a:gd name="connsiteX23" fmla="*/ 1754014 w 10676609"/>
              <a:gd name="connsiteY23" fmla="*/ 6281083 h 6579963"/>
              <a:gd name="connsiteX24" fmla="*/ 1727672 w 10676609"/>
              <a:gd name="connsiteY24" fmla="*/ 6276451 h 6579963"/>
              <a:gd name="connsiteX25" fmla="*/ 1723074 w 10676609"/>
              <a:gd name="connsiteY25" fmla="*/ 6275419 h 6579963"/>
              <a:gd name="connsiteX26" fmla="*/ 1705818 w 10676609"/>
              <a:gd name="connsiteY26" fmla="*/ 6276363 h 6579963"/>
              <a:gd name="connsiteX27" fmla="*/ 1699540 w 10676609"/>
              <a:gd name="connsiteY27" fmla="*/ 6270286 h 6579963"/>
              <a:gd name="connsiteX28" fmla="*/ 1641180 w 10676609"/>
              <a:gd name="connsiteY28" fmla="*/ 6270668 h 6579963"/>
              <a:gd name="connsiteX29" fmla="*/ 1529577 w 10676609"/>
              <a:gd name="connsiteY29" fmla="*/ 6282433 h 6579963"/>
              <a:gd name="connsiteX30" fmla="*/ 1512241 w 10676609"/>
              <a:gd name="connsiteY30" fmla="*/ 6288237 h 6579963"/>
              <a:gd name="connsiteX31" fmla="*/ 1398645 w 10676609"/>
              <a:gd name="connsiteY31" fmla="*/ 6294505 h 6579963"/>
              <a:gd name="connsiteX32" fmla="*/ 1320850 w 10676609"/>
              <a:gd name="connsiteY32" fmla="*/ 6302897 h 6579963"/>
              <a:gd name="connsiteX33" fmla="*/ 1304102 w 10676609"/>
              <a:gd name="connsiteY33" fmla="*/ 6308544 h 6579963"/>
              <a:gd name="connsiteX34" fmla="*/ 1284994 w 10676609"/>
              <a:gd name="connsiteY34" fmla="*/ 6302554 h 6579963"/>
              <a:gd name="connsiteX35" fmla="*/ 1279437 w 10676609"/>
              <a:gd name="connsiteY35" fmla="*/ 6297138 h 6579963"/>
              <a:gd name="connsiteX36" fmla="*/ 1217503 w 10676609"/>
              <a:gd name="connsiteY36" fmla="*/ 6305344 h 6579963"/>
              <a:gd name="connsiteX37" fmla="*/ 1210047 w 10676609"/>
              <a:gd name="connsiteY37" fmla="*/ 6305374 h 6579963"/>
              <a:gd name="connsiteX38" fmla="*/ 1158773 w 10676609"/>
              <a:gd name="connsiteY38" fmla="*/ 6302117 h 6579963"/>
              <a:gd name="connsiteX39" fmla="*/ 1082696 w 10676609"/>
              <a:gd name="connsiteY39" fmla="*/ 6291886 h 6579963"/>
              <a:gd name="connsiteX40" fmla="*/ 1004085 w 10676609"/>
              <a:gd name="connsiteY40" fmla="*/ 6271573 h 6579963"/>
              <a:gd name="connsiteX41" fmla="*/ 958596 w 10676609"/>
              <a:gd name="connsiteY41" fmla="*/ 6262852 h 6579963"/>
              <a:gd name="connsiteX42" fmla="*/ 927064 w 10676609"/>
              <a:gd name="connsiteY42" fmla="*/ 6253548 h 6579963"/>
              <a:gd name="connsiteX43" fmla="*/ 838375 w 10676609"/>
              <a:gd name="connsiteY43" fmla="*/ 6245778 h 6579963"/>
              <a:gd name="connsiteX44" fmla="*/ 687847 w 10676609"/>
              <a:gd name="connsiteY44" fmla="*/ 6239552 h 6579963"/>
              <a:gd name="connsiteX45" fmla="*/ 651350 w 10676609"/>
              <a:gd name="connsiteY45" fmla="*/ 6234065 h 6579963"/>
              <a:gd name="connsiteX46" fmla="*/ 636156 w 10676609"/>
              <a:gd name="connsiteY46" fmla="*/ 6229343 h 6579963"/>
              <a:gd name="connsiteX47" fmla="*/ 36669 w 10676609"/>
              <a:gd name="connsiteY47" fmla="*/ 6208408 h 6579963"/>
              <a:gd name="connsiteX48" fmla="*/ 36751 w 10676609"/>
              <a:gd name="connsiteY48" fmla="*/ 6206084 h 6579963"/>
              <a:gd name="connsiteX49" fmla="*/ 10322 w 10676609"/>
              <a:gd name="connsiteY49" fmla="*/ 6193998 h 6579963"/>
              <a:gd name="connsiteX50" fmla="*/ 20 w 10676609"/>
              <a:gd name="connsiteY50" fmla="*/ 6166561 h 6579963"/>
              <a:gd name="connsiteX51" fmla="*/ 109133 w 10676609"/>
              <a:gd name="connsiteY51" fmla="*/ 3041977 h 6579963"/>
              <a:gd name="connsiteX52" fmla="*/ 114182 w 10676609"/>
              <a:gd name="connsiteY52" fmla="*/ 3032927 h 6579963"/>
              <a:gd name="connsiteX53" fmla="*/ 109890 w 10676609"/>
              <a:gd name="connsiteY53" fmla="*/ 3021493 h 6579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10676609" h="6579963">
                <a:moveTo>
                  <a:pt x="215404" y="0"/>
                </a:moveTo>
                <a:lnTo>
                  <a:pt x="10676609" y="0"/>
                </a:lnTo>
                <a:lnTo>
                  <a:pt x="10676609" y="6579963"/>
                </a:lnTo>
                <a:lnTo>
                  <a:pt x="7355965" y="6464004"/>
                </a:lnTo>
                <a:lnTo>
                  <a:pt x="4702793" y="6371353"/>
                </a:lnTo>
                <a:lnTo>
                  <a:pt x="4701193" y="6371562"/>
                </a:lnTo>
                <a:cubicBezTo>
                  <a:pt x="4637874" y="6376133"/>
                  <a:pt x="4462969" y="6371398"/>
                  <a:pt x="4471632" y="6363460"/>
                </a:cubicBezTo>
                <a:lnTo>
                  <a:pt x="4433860" y="6361962"/>
                </a:lnTo>
                <a:lnTo>
                  <a:pt x="3961111" y="6345453"/>
                </a:lnTo>
                <a:lnTo>
                  <a:pt x="3243371" y="6320389"/>
                </a:lnTo>
                <a:lnTo>
                  <a:pt x="2413091" y="6291395"/>
                </a:lnTo>
                <a:lnTo>
                  <a:pt x="2393153" y="6292495"/>
                </a:lnTo>
                <a:lnTo>
                  <a:pt x="2315359" y="6300887"/>
                </a:lnTo>
                <a:lnTo>
                  <a:pt x="2298610" y="6306534"/>
                </a:lnTo>
                <a:lnTo>
                  <a:pt x="2279502" y="6300544"/>
                </a:lnTo>
                <a:cubicBezTo>
                  <a:pt x="2277185" y="6298895"/>
                  <a:pt x="2275314" y="6297068"/>
                  <a:pt x="2273946" y="6295128"/>
                </a:cubicBezTo>
                <a:lnTo>
                  <a:pt x="2212011" y="6303334"/>
                </a:lnTo>
                <a:lnTo>
                  <a:pt x="2204555" y="6303364"/>
                </a:lnTo>
                <a:lnTo>
                  <a:pt x="2153280" y="6300107"/>
                </a:lnTo>
                <a:lnTo>
                  <a:pt x="2077202" y="6289875"/>
                </a:lnTo>
                <a:lnTo>
                  <a:pt x="2053051" y="6278822"/>
                </a:lnTo>
                <a:lnTo>
                  <a:pt x="1767172" y="6268839"/>
                </a:lnTo>
                <a:lnTo>
                  <a:pt x="1759312" y="6270144"/>
                </a:lnTo>
                <a:cubicBezTo>
                  <a:pt x="1755430" y="6272141"/>
                  <a:pt x="1753269" y="6275527"/>
                  <a:pt x="1754014" y="6281083"/>
                </a:cubicBezTo>
                <a:cubicBezTo>
                  <a:pt x="1745152" y="6280220"/>
                  <a:pt x="1736443" y="6278451"/>
                  <a:pt x="1727672" y="6276451"/>
                </a:cubicBezTo>
                <a:lnTo>
                  <a:pt x="1723074" y="6275419"/>
                </a:lnTo>
                <a:lnTo>
                  <a:pt x="1705818" y="6276363"/>
                </a:lnTo>
                <a:lnTo>
                  <a:pt x="1699540" y="6270286"/>
                </a:lnTo>
                <a:lnTo>
                  <a:pt x="1641180" y="6270668"/>
                </a:lnTo>
                <a:cubicBezTo>
                  <a:pt x="1615726" y="6285700"/>
                  <a:pt x="1568879" y="6276769"/>
                  <a:pt x="1529577" y="6282433"/>
                </a:cubicBezTo>
                <a:lnTo>
                  <a:pt x="1512241" y="6288237"/>
                </a:lnTo>
                <a:lnTo>
                  <a:pt x="1398645" y="6294505"/>
                </a:lnTo>
                <a:lnTo>
                  <a:pt x="1320850" y="6302897"/>
                </a:lnTo>
                <a:lnTo>
                  <a:pt x="1304102" y="6308544"/>
                </a:lnTo>
                <a:lnTo>
                  <a:pt x="1284994" y="6302554"/>
                </a:lnTo>
                <a:cubicBezTo>
                  <a:pt x="1282677" y="6300906"/>
                  <a:pt x="1280806" y="6299080"/>
                  <a:pt x="1279437" y="6297138"/>
                </a:cubicBezTo>
                <a:lnTo>
                  <a:pt x="1217503" y="6305344"/>
                </a:lnTo>
                <a:lnTo>
                  <a:pt x="1210047" y="6305374"/>
                </a:lnTo>
                <a:lnTo>
                  <a:pt x="1158773" y="6302117"/>
                </a:lnTo>
                <a:lnTo>
                  <a:pt x="1082696" y="6291886"/>
                </a:lnTo>
                <a:cubicBezTo>
                  <a:pt x="1057647" y="6285154"/>
                  <a:pt x="1035683" y="6260420"/>
                  <a:pt x="1004085" y="6271573"/>
                </a:cubicBezTo>
                <a:cubicBezTo>
                  <a:pt x="1011464" y="6258262"/>
                  <a:pt x="966909" y="6274591"/>
                  <a:pt x="958596" y="6262852"/>
                </a:cubicBezTo>
                <a:cubicBezTo>
                  <a:pt x="953809" y="6253162"/>
                  <a:pt x="939178" y="6255858"/>
                  <a:pt x="927064" y="6253548"/>
                </a:cubicBezTo>
                <a:cubicBezTo>
                  <a:pt x="916738" y="6244315"/>
                  <a:pt x="857832" y="6241901"/>
                  <a:pt x="838375" y="6245778"/>
                </a:cubicBezTo>
                <a:cubicBezTo>
                  <a:pt x="784875" y="6262719"/>
                  <a:pt x="730856" y="6227065"/>
                  <a:pt x="687847" y="6239552"/>
                </a:cubicBezTo>
                <a:cubicBezTo>
                  <a:pt x="670764" y="6238110"/>
                  <a:pt x="659513" y="6236097"/>
                  <a:pt x="651350" y="6234065"/>
                </a:cubicBezTo>
                <a:lnTo>
                  <a:pt x="636156" y="6229343"/>
                </a:lnTo>
                <a:lnTo>
                  <a:pt x="36669" y="6208408"/>
                </a:lnTo>
                <a:lnTo>
                  <a:pt x="36751" y="6206084"/>
                </a:lnTo>
                <a:lnTo>
                  <a:pt x="10322" y="6193998"/>
                </a:lnTo>
                <a:cubicBezTo>
                  <a:pt x="3639" y="6186831"/>
                  <a:pt x="-318" y="6177124"/>
                  <a:pt x="20" y="6166561"/>
                </a:cubicBezTo>
                <a:lnTo>
                  <a:pt x="109133" y="3041977"/>
                </a:lnTo>
                <a:lnTo>
                  <a:pt x="114182" y="3032927"/>
                </a:lnTo>
                <a:lnTo>
                  <a:pt x="109890" y="3021493"/>
                </a:lnTo>
                <a:close/>
              </a:path>
            </a:pathLst>
          </a:custGeom>
          <a:gradFill>
            <a:gsLst>
              <a:gs pos="0">
                <a:srgbClr val="000000">
                  <a:alpha val="42745"/>
                </a:srgbClr>
              </a:gs>
              <a:gs pos="35000">
                <a:srgbClr val="000000">
                  <a:alpha val="0"/>
                </a:srgbClr>
              </a:gs>
              <a:gs pos="20000">
                <a:srgbClr val="000000">
                  <a:alpha val="24000"/>
                </a:srgb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60674940-B6A1-1D82-D421-A1F2831FB0F5}"/>
              </a:ext>
            </a:extLst>
          </p:cNvPr>
          <p:cNvSpPr>
            <a:spLocks noGrp="1"/>
          </p:cNvSpPr>
          <p:nvPr>
            <p:ph type="ctrTitle"/>
          </p:nvPr>
        </p:nvSpPr>
        <p:spPr>
          <a:xfrm>
            <a:off x="685801" y="1912462"/>
            <a:ext cx="5564776" cy="2933003"/>
          </a:xfrm>
        </p:spPr>
        <p:txBody>
          <a:bodyPr>
            <a:normAutofit/>
          </a:bodyPr>
          <a:lstStyle/>
          <a:p>
            <a:r>
              <a:rPr lang="en-US" sz="4000" dirty="0"/>
              <a:t>Edmund Burke and </a:t>
            </a:r>
            <a:r>
              <a:rPr lang="en-US" sz="4000" i="0" dirty="0"/>
              <a:t>Pride and Prejudice</a:t>
            </a:r>
          </a:p>
        </p:txBody>
      </p:sp>
      <p:sp>
        <p:nvSpPr>
          <p:cNvPr id="3" name="Subtitle 2">
            <a:extLst>
              <a:ext uri="{FF2B5EF4-FFF2-40B4-BE49-F238E27FC236}">
                <a16:creationId xmlns:a16="http://schemas.microsoft.com/office/drawing/2014/main" id="{2AABDF34-B062-CC9B-32AD-9699A779E05A}"/>
              </a:ext>
            </a:extLst>
          </p:cNvPr>
          <p:cNvSpPr>
            <a:spLocks noGrp="1"/>
          </p:cNvSpPr>
          <p:nvPr>
            <p:ph type="subTitle" idx="1"/>
          </p:nvPr>
        </p:nvSpPr>
        <p:spPr>
          <a:xfrm>
            <a:off x="2016806" y="5255663"/>
            <a:ext cx="6559243" cy="611263"/>
          </a:xfrm>
        </p:spPr>
        <p:txBody>
          <a:bodyPr>
            <a:normAutofit/>
          </a:bodyPr>
          <a:lstStyle/>
          <a:p>
            <a:pPr>
              <a:lnSpc>
                <a:spcPct val="110000"/>
              </a:lnSpc>
            </a:pPr>
            <a:r>
              <a:rPr lang="en-US" sz="1200">
                <a:solidFill>
                  <a:srgbClr val="FFFFFF"/>
                </a:solidFill>
              </a:rPr>
              <a:t>Austen in Theory</a:t>
            </a:r>
          </a:p>
          <a:p>
            <a:pPr>
              <a:lnSpc>
                <a:spcPct val="110000"/>
              </a:lnSpc>
            </a:pPr>
            <a:r>
              <a:rPr lang="en-US" sz="1200">
                <a:solidFill>
                  <a:srgbClr val="FFFFFF"/>
                </a:solidFill>
              </a:rPr>
              <a:t>Term 1 Week 7</a:t>
            </a:r>
          </a:p>
        </p:txBody>
      </p:sp>
    </p:spTree>
    <p:extLst>
      <p:ext uri="{BB962C8B-B14F-4D97-AF65-F5344CB8AC3E}">
        <p14:creationId xmlns:p14="http://schemas.microsoft.com/office/powerpoint/2010/main" val="69089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700"/>
                                        <p:tgtEl>
                                          <p:spTgt spid="2"/>
                                        </p:tgtEl>
                                      </p:cBhvr>
                                    </p:animEffect>
                                  </p:childTnLst>
                                </p:cTn>
                              </p:par>
                              <p:par>
                                <p:cTn id="8" presetID="10" presetClass="entr" presetSubtype="0" fill="hold" grpId="0" nodeType="withEffect">
                                  <p:stCondLst>
                                    <p:cond delay="1500"/>
                                  </p:stCondLst>
                                  <p:iterate>
                                    <p:tmPct val="10000"/>
                                  </p:iterate>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7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1500"/>
                                  </p:stCondLst>
                                  <p:iterate>
                                    <p:tmPct val="10000"/>
                                  </p:iterate>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7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01947D22-CA8B-A028-C1CF-E1A7AAF814A2}"/>
              </a:ext>
            </a:extLst>
          </p:cNvPr>
          <p:cNvSpPr txBox="1"/>
          <p:nvPr/>
        </p:nvSpPr>
        <p:spPr>
          <a:xfrm>
            <a:off x="826851" y="1582341"/>
            <a:ext cx="10690698" cy="3416320"/>
          </a:xfrm>
          <a:prstGeom prst="rect">
            <a:avLst/>
          </a:prstGeom>
          <a:noFill/>
        </p:spPr>
        <p:txBody>
          <a:bodyPr wrap="square">
            <a:spAutoFit/>
          </a:bodyPr>
          <a:lstStyle/>
          <a:p>
            <a:r>
              <a:rPr lang="en-GB" sz="2400" b="0" i="0" u="none" strike="noStrike" dirty="0">
                <a:effectLst/>
                <a:latin typeface="-webkit-standard"/>
              </a:rPr>
              <a:t>It is far from impossible to reconcile, if we do not suffer ourselves to be entangled in the mazes of metaphysic sophistry, the use both of a fixed rule and an occasional deviation,—the sacredness of an hereditary principle of succession in our government with a power of change in its application in cases of extreme emergency. Even in that extremity, (if we take the measure of our rights by our exercise of them at the Revolution,) the change is to be confined to the peccant part only,—to the part which produced the necessary deviation; and even then it is to be effected without a decomposition of the whole civil and political mass, for the purpose of originating a new civil order out of the first elements of society.</a:t>
            </a:r>
            <a:endParaRPr lang="en-US" sz="2400" dirty="0"/>
          </a:p>
        </p:txBody>
      </p:sp>
    </p:spTree>
    <p:extLst>
      <p:ext uri="{BB962C8B-B14F-4D97-AF65-F5344CB8AC3E}">
        <p14:creationId xmlns:p14="http://schemas.microsoft.com/office/powerpoint/2010/main" val="4896112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415778-EE06-318E-6936-B21FE0D8FB72}"/>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B5CC7F33-A0A0-749A-A922-6A4F65A26B49}"/>
              </a:ext>
            </a:extLst>
          </p:cNvPr>
          <p:cNvSpPr txBox="1"/>
          <p:nvPr/>
        </p:nvSpPr>
        <p:spPr>
          <a:xfrm>
            <a:off x="826851" y="162101"/>
            <a:ext cx="10690698" cy="5016758"/>
          </a:xfrm>
          <a:prstGeom prst="rect">
            <a:avLst/>
          </a:prstGeom>
          <a:noFill/>
        </p:spPr>
        <p:txBody>
          <a:bodyPr wrap="square">
            <a:spAutoFit/>
          </a:bodyPr>
          <a:lstStyle/>
          <a:p>
            <a:r>
              <a:rPr lang="en-GB" sz="2000" b="0" i="0" u="none" strike="noStrike" dirty="0">
                <a:effectLst/>
                <a:latin typeface="-webkit-standard"/>
              </a:rPr>
              <a:t>A state without the means of some change is without the means of its conservation. Without such means it might even risk the loss of that part of the Constitution which it wished the most religiously to preserve. The two principles of conservation and correction operated strongly at the two critical periods of the Restoration and Revolution, when England found itself without a king. At both those periods the nation had lost the bond of union in their ancient edifice: they did not, however, dissolve the whole fabric. On the contrary, in both cases they regenerated the deficient part of the old Constitution through the parts which were not impaired. They kept these old parts exactly as they were, that the part recovered might be suited to them. They acted by the ancient organized states in the shape of their old organization, and not by the organic </a:t>
            </a:r>
            <a:r>
              <a:rPr lang="en-GB" sz="2000" b="0" i="1" u="none" strike="noStrike" dirty="0" err="1">
                <a:effectLst/>
                <a:latin typeface="-webkit-standard"/>
              </a:rPr>
              <a:t>moleculæ</a:t>
            </a:r>
            <a:r>
              <a:rPr lang="en-GB" sz="2000" b="0" i="0" u="none" strike="noStrike" dirty="0">
                <a:effectLst/>
                <a:latin typeface="-webkit-standard"/>
              </a:rPr>
              <a:t> of a disbanded people. At no time, perhaps, did the sovereign legislature manifest a more tender regard to that fundamental principle of British constitutional policy than at the time of the Revolution, when it deviated from the direct line of hereditary succession. The crown was carried somewhat out of the line in which it had before moved; but the new line was derived from the same stock. It was still a line of hereditary descent; still an hereditary descent in the same blood, though an hereditary descent qualified with Protestantism. When the legislature altered the direction, but kept the principle, they showed that they held it inviolable.</a:t>
            </a:r>
            <a:endParaRPr lang="en-US" sz="2000" dirty="0"/>
          </a:p>
        </p:txBody>
      </p:sp>
    </p:spTree>
    <p:extLst>
      <p:ext uri="{BB962C8B-B14F-4D97-AF65-F5344CB8AC3E}">
        <p14:creationId xmlns:p14="http://schemas.microsoft.com/office/powerpoint/2010/main" val="1160570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35DC06-1104-2B07-E263-80CBD7E89E65}"/>
            </a:ext>
          </a:extLst>
        </p:cNvPr>
        <p:cNvGrpSpPr/>
        <p:nvPr/>
      </p:nvGrpSpPr>
      <p:grpSpPr>
        <a:xfrm>
          <a:off x="0" y="0"/>
          <a:ext cx="0" cy="0"/>
          <a:chOff x="0" y="0"/>
          <a:chExt cx="0" cy="0"/>
        </a:xfrm>
      </p:grpSpPr>
      <p:sp>
        <p:nvSpPr>
          <p:cNvPr id="5" name="TextBox 4">
            <a:extLst>
              <a:ext uri="{FF2B5EF4-FFF2-40B4-BE49-F238E27FC236}">
                <a16:creationId xmlns:a16="http://schemas.microsoft.com/office/drawing/2014/main" id="{20B53D13-ECFB-DA38-BC2E-5019A142AB7A}"/>
              </a:ext>
            </a:extLst>
          </p:cNvPr>
          <p:cNvSpPr txBox="1"/>
          <p:nvPr/>
        </p:nvSpPr>
        <p:spPr>
          <a:xfrm>
            <a:off x="250521" y="508636"/>
            <a:ext cx="8511435" cy="5355312"/>
          </a:xfrm>
          <a:prstGeom prst="rect">
            <a:avLst/>
          </a:prstGeom>
          <a:noFill/>
        </p:spPr>
        <p:txBody>
          <a:bodyPr wrap="square">
            <a:spAutoFit/>
          </a:bodyPr>
          <a:lstStyle/>
          <a:p>
            <a:r>
              <a:rPr lang="en-GB" b="0" i="0" u="none" strike="noStrike" dirty="0">
                <a:effectLst/>
                <a:latin typeface="Merriweather" pitchFamily="2" charset="77"/>
              </a:rPr>
              <a:t>Like all sentimental writers, Burke is aware above all of the reader. He knows how to enlist his active participation by evoking a series of rapidly changing reactions. The </a:t>
            </a:r>
            <a:r>
              <a:rPr lang="en-GB" b="0" i="1" u="none" strike="noStrike" dirty="0">
                <a:effectLst/>
                <a:latin typeface="Merriweather" pitchFamily="2" charset="77"/>
              </a:rPr>
              <a:t>Reflexions</a:t>
            </a:r>
            <a:r>
              <a:rPr lang="en-GB" b="0" i="0" u="none" strike="noStrike" dirty="0">
                <a:effectLst/>
                <a:latin typeface="Merriweather" pitchFamily="2" charset="77"/>
              </a:rPr>
              <a:t> is a typical sentimental performance because it goes far beyond either rational political discussion or even detached treatment of matter seen as irrational: it tries to evoke the living experience—alternately of belonging to the community and of threatened alienation from it—in the half-consciousness of the reader. Through a subtle web of association Burke evokes the living organism of English society as it has existed in its continuity over centuries; and he shows how inseparable the life of the community is from the life of the individual. Exploiting the mind's natural process of building up impressions by association, rather than proceeding by logic, he moves apparently at random from the English Revolution Society and </a:t>
            </a:r>
            <a:r>
              <a:rPr lang="en-GB" b="0" i="0" u="none" strike="noStrike" dirty="0" err="1">
                <a:effectLst/>
                <a:latin typeface="Merriweather" pitchFamily="2" charset="77"/>
              </a:rPr>
              <a:t>Dr.</a:t>
            </a:r>
            <a:r>
              <a:rPr lang="en-GB" b="0" i="0" u="none" strike="noStrike" dirty="0">
                <a:effectLst/>
                <a:latin typeface="Merriweather" pitchFamily="2" charset="77"/>
              </a:rPr>
              <a:t> Richard Price to a legalistic discussion of the seventeenth century, to events in France, and back again to the Revolution's English supporters. It is only gradually that the desired effect builds up: the clustering on one side, that of the existing English constitution, of a vast range of images, from the homely and endearing, to the venerable, and even, by virtue of Miltonic associations, to the cosmic.</a:t>
            </a:r>
            <a:endParaRPr lang="en-US" dirty="0"/>
          </a:p>
        </p:txBody>
      </p:sp>
      <p:sp>
        <p:nvSpPr>
          <p:cNvPr id="6" name="Vertical Title 5">
            <a:extLst>
              <a:ext uri="{FF2B5EF4-FFF2-40B4-BE49-F238E27FC236}">
                <a16:creationId xmlns:a16="http://schemas.microsoft.com/office/drawing/2014/main" id="{EAC4A741-B108-C8F3-F518-E0787BC2B21B}"/>
              </a:ext>
            </a:extLst>
          </p:cNvPr>
          <p:cNvSpPr>
            <a:spLocks noGrp="1"/>
          </p:cNvSpPr>
          <p:nvPr>
            <p:ph type="title" orient="vert"/>
          </p:nvPr>
        </p:nvSpPr>
        <p:spPr/>
        <p:txBody>
          <a:bodyPr/>
          <a:lstStyle/>
          <a:p>
            <a:r>
              <a:rPr lang="en-US" dirty="0"/>
              <a:t>Marily Butler, “Jane Austen…”, 1.2</a:t>
            </a:r>
          </a:p>
        </p:txBody>
      </p:sp>
    </p:spTree>
    <p:extLst>
      <p:ext uri="{BB962C8B-B14F-4D97-AF65-F5344CB8AC3E}">
        <p14:creationId xmlns:p14="http://schemas.microsoft.com/office/powerpoint/2010/main" val="35480508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F12478-BE4D-6BD3-3554-5AFBBED86847}"/>
              </a:ext>
            </a:extLst>
          </p:cNvPr>
          <p:cNvSpPr>
            <a:spLocks noGrp="1"/>
          </p:cNvSpPr>
          <p:nvPr>
            <p:ph type="ctrTitle"/>
          </p:nvPr>
        </p:nvSpPr>
        <p:spPr/>
        <p:txBody>
          <a:bodyPr/>
          <a:lstStyle/>
          <a:p>
            <a:r>
              <a:rPr lang="en-US" dirty="0"/>
              <a:t>Pride and Prejudice</a:t>
            </a:r>
          </a:p>
        </p:txBody>
      </p:sp>
      <p:sp>
        <p:nvSpPr>
          <p:cNvPr id="5" name="Content Placeholder 4">
            <a:extLst>
              <a:ext uri="{FF2B5EF4-FFF2-40B4-BE49-F238E27FC236}">
                <a16:creationId xmlns:a16="http://schemas.microsoft.com/office/drawing/2014/main" id="{2AB0A2EB-A2EA-5D14-CCDA-F712FF2BBD71}"/>
              </a:ext>
            </a:extLst>
          </p:cNvPr>
          <p:cNvSpPr>
            <a:spLocks noGrp="1"/>
          </p:cNvSpPr>
          <p:nvPr>
            <p:ph type="subTitle" idx="1"/>
          </p:nvPr>
        </p:nvSpPr>
        <p:spPr/>
        <p:txBody>
          <a:bodyPr/>
          <a:lstStyle/>
          <a:p>
            <a:r>
              <a:rPr lang="en-US" dirty="0"/>
              <a:t>Part Two</a:t>
            </a:r>
          </a:p>
        </p:txBody>
      </p:sp>
    </p:spTree>
    <p:extLst>
      <p:ext uri="{BB962C8B-B14F-4D97-AF65-F5344CB8AC3E}">
        <p14:creationId xmlns:p14="http://schemas.microsoft.com/office/powerpoint/2010/main" val="16274031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4F8B0F-6A64-2A63-2F14-D135EC65D0CF}"/>
              </a:ext>
            </a:extLst>
          </p:cNvPr>
          <p:cNvSpPr>
            <a:spLocks noGrp="1"/>
          </p:cNvSpPr>
          <p:nvPr>
            <p:ph type="ctrTitle"/>
          </p:nvPr>
        </p:nvSpPr>
        <p:spPr/>
        <p:txBody>
          <a:bodyPr/>
          <a:lstStyle/>
          <a:p>
            <a:r>
              <a:rPr lang="en-US" dirty="0"/>
              <a:t>Edmund Burke</a:t>
            </a:r>
          </a:p>
        </p:txBody>
      </p:sp>
      <p:sp>
        <p:nvSpPr>
          <p:cNvPr id="5" name="Subtitle 4">
            <a:extLst>
              <a:ext uri="{FF2B5EF4-FFF2-40B4-BE49-F238E27FC236}">
                <a16:creationId xmlns:a16="http://schemas.microsoft.com/office/drawing/2014/main" id="{D90B7907-6C9F-B08A-01FE-EE5F5E4269C1}"/>
              </a:ext>
            </a:extLst>
          </p:cNvPr>
          <p:cNvSpPr>
            <a:spLocks noGrp="1"/>
          </p:cNvSpPr>
          <p:nvPr>
            <p:ph type="subTitle" idx="1"/>
          </p:nvPr>
        </p:nvSpPr>
        <p:spPr/>
        <p:txBody>
          <a:bodyPr/>
          <a:lstStyle/>
          <a:p>
            <a:r>
              <a:rPr lang="en-US" dirty="0"/>
              <a:t>Part One</a:t>
            </a:r>
          </a:p>
        </p:txBody>
      </p:sp>
    </p:spTree>
    <p:extLst>
      <p:ext uri="{BB962C8B-B14F-4D97-AF65-F5344CB8AC3E}">
        <p14:creationId xmlns:p14="http://schemas.microsoft.com/office/powerpoint/2010/main" val="777319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525037-6140-517E-8898-CB3893C9BAD8}"/>
              </a:ext>
            </a:extLst>
          </p:cNvPr>
          <p:cNvSpPr>
            <a:spLocks noGrp="1"/>
          </p:cNvSpPr>
          <p:nvPr>
            <p:ph type="title"/>
          </p:nvPr>
        </p:nvSpPr>
        <p:spPr/>
        <p:txBody>
          <a:bodyPr/>
          <a:lstStyle/>
          <a:p>
            <a:r>
              <a:rPr lang="en-US" dirty="0"/>
              <a:t>Edmund Burke (1729-1797)</a:t>
            </a:r>
          </a:p>
        </p:txBody>
      </p:sp>
      <p:sp>
        <p:nvSpPr>
          <p:cNvPr id="3" name="Content Placeholder 2">
            <a:extLst>
              <a:ext uri="{FF2B5EF4-FFF2-40B4-BE49-F238E27FC236}">
                <a16:creationId xmlns:a16="http://schemas.microsoft.com/office/drawing/2014/main" id="{19D68788-1212-96DE-ED10-452D6063BE72}"/>
              </a:ext>
            </a:extLst>
          </p:cNvPr>
          <p:cNvSpPr>
            <a:spLocks noGrp="1"/>
          </p:cNvSpPr>
          <p:nvPr>
            <p:ph idx="1"/>
          </p:nvPr>
        </p:nvSpPr>
        <p:spPr/>
        <p:txBody>
          <a:bodyPr/>
          <a:lstStyle/>
          <a:p>
            <a:r>
              <a:rPr lang="en-US" dirty="0"/>
              <a:t>Anglo-Irish politician and political philosopher, served in the Whig (later Liberal) Party—this party would become divided over the question of the French Revolution</a:t>
            </a:r>
          </a:p>
          <a:p>
            <a:r>
              <a:rPr lang="en-US" dirty="0"/>
              <a:t>Famous speeches in </a:t>
            </a:r>
            <a:r>
              <a:rPr lang="en-US" dirty="0" err="1"/>
              <a:t>favour</a:t>
            </a:r>
            <a:r>
              <a:rPr lang="en-US" dirty="0"/>
              <a:t> of the American colonists (but not American independence), and attacking Warren Hastings for the excesses of the East India Company</a:t>
            </a:r>
          </a:p>
          <a:p>
            <a:r>
              <a:rPr lang="en-US" dirty="0"/>
              <a:t>Most famous now for his attack on the French Revolution—in the 1790s (before England at war with France), a divisive issue in England</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555272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Marianne Dashwood | The Jane Austen Wiki | Fandom">
            <a:extLst>
              <a:ext uri="{FF2B5EF4-FFF2-40B4-BE49-F238E27FC236}">
                <a16:creationId xmlns:a16="http://schemas.microsoft.com/office/drawing/2014/main" id="{EAF9FA69-F72D-E49A-8105-A8E29BF8AB72}"/>
              </a:ext>
            </a:extLst>
          </p:cNvPr>
          <p:cNvPicPr>
            <a:picLocks noChangeAspect="1" noChangeArrowheads="1"/>
          </p:cNvPicPr>
          <p:nvPr/>
        </p:nvPicPr>
        <p:blipFill>
          <a:blip r:embed="rId2">
            <a:alphaModFix amt="70000"/>
            <a:extLst>
              <a:ext uri="{28A0092B-C50C-407E-A947-70E740481C1C}">
                <a14:useLocalDpi xmlns:a14="http://schemas.microsoft.com/office/drawing/2010/main" val="0"/>
              </a:ext>
            </a:extLst>
          </a:blip>
          <a:srcRect/>
          <a:stretch>
            <a:fillRect/>
          </a:stretch>
        </p:blipFill>
        <p:spPr bwMode="auto">
          <a:xfrm>
            <a:off x="7938247" y="2814918"/>
            <a:ext cx="3810000" cy="3810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7FE851E3-C8AC-5AE7-B1DE-E8A7430B0F32}"/>
              </a:ext>
            </a:extLst>
          </p:cNvPr>
          <p:cNvSpPr txBox="1"/>
          <p:nvPr/>
        </p:nvSpPr>
        <p:spPr>
          <a:xfrm>
            <a:off x="300625" y="218646"/>
            <a:ext cx="10152222" cy="5632311"/>
          </a:xfrm>
          <a:prstGeom prst="rect">
            <a:avLst/>
          </a:prstGeom>
          <a:noFill/>
        </p:spPr>
        <p:txBody>
          <a:bodyPr wrap="square">
            <a:spAutoFit/>
          </a:bodyPr>
          <a:lstStyle/>
          <a:p>
            <a:r>
              <a:rPr lang="en-GB" sz="2000" b="0" i="0" u="none" strike="noStrike" dirty="0">
                <a:effectLst/>
                <a:latin typeface="-webkit-standard"/>
              </a:rPr>
              <a:t>Atheists are not our preachers; madmen are not our lawgivers. We know that </a:t>
            </a:r>
            <a:r>
              <a:rPr lang="en-GB" sz="2000" b="0" i="1" u="none" strike="noStrike" dirty="0">
                <a:effectLst/>
                <a:latin typeface="-webkit-standard"/>
              </a:rPr>
              <a:t>we</a:t>
            </a:r>
            <a:r>
              <a:rPr lang="en-GB" sz="2000" b="0" i="0" u="none" strike="noStrike" dirty="0">
                <a:effectLst/>
                <a:latin typeface="-webkit-standard"/>
              </a:rPr>
              <a:t> have made no discoveries, and we think that no discoveries are to be made, in morality,—nor many in the great principles of government, nor in the ideas of liberty, which were understood long before we were born altogether as well as they will be after the grave has heaped its mould upon our presumption, and the silent tomb shall have imposed its law on our pert loquacity. In England we have not yet been completely embowelled of our </a:t>
            </a:r>
            <a:r>
              <a:rPr lang="en-GB" sz="2000" b="0" i="0" u="none" strike="noStrike" dirty="0">
                <a:solidFill>
                  <a:srgbClr val="FF0000"/>
                </a:solidFill>
                <a:effectLst/>
                <a:latin typeface="-webkit-standard"/>
              </a:rPr>
              <a:t>natural</a:t>
            </a:r>
            <a:r>
              <a:rPr lang="en-GB" sz="2000" b="0" i="0" u="none" strike="noStrike" dirty="0">
                <a:effectLst/>
                <a:latin typeface="-webkit-standard"/>
              </a:rPr>
              <a:t> entrails: we still feel within us, and we cherish and cultivate, those inbred sentiments which are the faithful guardians, the active monitors of our duty, the true supporters of all liberal and manly morals. We have not been drawn and trussed, in order that we may be filled, like stuffed birds in a museum, with chaff and rags, and paltry, blurred shreds of paper about the rights of man. We preserve the whole of our feelings still native and entire, unsophisticated by pedantry and infidelity. We have real hearts of flesh and blood beating in our bosoms. We fear God; we look up with awe to kings, with affection to Parliaments, with duty to magistrates, with reverence to priests, and with respect to nobility. Why? Because, when such ideas are brought before our minds, it is </a:t>
            </a:r>
            <a:r>
              <a:rPr lang="en-GB" sz="2000" b="0" i="1" u="none" strike="noStrike" dirty="0">
                <a:solidFill>
                  <a:srgbClr val="FF0000"/>
                </a:solidFill>
                <a:effectLst/>
                <a:latin typeface="-webkit-standard"/>
              </a:rPr>
              <a:t>natural</a:t>
            </a:r>
            <a:r>
              <a:rPr lang="en-GB" sz="2000" b="0" i="0" u="none" strike="noStrike" dirty="0">
                <a:effectLst/>
                <a:latin typeface="-webkit-standard"/>
              </a:rPr>
              <a:t> to be so affected; because all other feelings are false and spurious, and tend to corrupt our minds, to vitiate our primary morals, to render us unfit for rational liberty, and, by teaching us a servile, licentious, and abandoned insolence, to be our low sport for a few holidays, to make us perfectly fit for and justly deserving of slavery through the whole course of our lives.</a:t>
            </a:r>
            <a:endParaRPr lang="en-US" sz="2000" dirty="0"/>
          </a:p>
        </p:txBody>
      </p:sp>
    </p:spTree>
    <p:extLst>
      <p:ext uri="{BB962C8B-B14F-4D97-AF65-F5344CB8AC3E}">
        <p14:creationId xmlns:p14="http://schemas.microsoft.com/office/powerpoint/2010/main" val="37179580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close-up of a text&#10;&#10;Description automatically generated">
            <a:extLst>
              <a:ext uri="{FF2B5EF4-FFF2-40B4-BE49-F238E27FC236}">
                <a16:creationId xmlns:a16="http://schemas.microsoft.com/office/drawing/2014/main" id="{6EFC43ED-0CBE-5D32-38A9-73A9CF4CF247}"/>
              </a:ext>
            </a:extLst>
          </p:cNvPr>
          <p:cNvPicPr>
            <a:picLocks noChangeAspect="1"/>
          </p:cNvPicPr>
          <p:nvPr/>
        </p:nvPicPr>
        <p:blipFill>
          <a:blip r:embed="rId2"/>
          <a:stretch>
            <a:fillRect/>
          </a:stretch>
        </p:blipFill>
        <p:spPr>
          <a:xfrm>
            <a:off x="1854200" y="2647950"/>
            <a:ext cx="7772400" cy="1431145"/>
          </a:xfrm>
          <a:prstGeom prst="rect">
            <a:avLst/>
          </a:prstGeom>
        </p:spPr>
      </p:pic>
    </p:spTree>
    <p:extLst>
      <p:ext uri="{BB962C8B-B14F-4D97-AF65-F5344CB8AC3E}">
        <p14:creationId xmlns:p14="http://schemas.microsoft.com/office/powerpoint/2010/main" val="40630730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Key term: SENTIMENTALISM</a:t>
            </a:r>
          </a:p>
        </p:txBody>
      </p:sp>
      <p:sp>
        <p:nvSpPr>
          <p:cNvPr id="3" name="Content Placeholder 2"/>
          <p:cNvSpPr>
            <a:spLocks noGrp="1"/>
          </p:cNvSpPr>
          <p:nvPr>
            <p:ph sz="quarter" idx="13"/>
          </p:nvPr>
        </p:nvSpPr>
        <p:spPr/>
        <p:txBody>
          <a:bodyPr>
            <a:normAutofit/>
          </a:bodyPr>
          <a:lstStyle/>
          <a:p>
            <a:r>
              <a:rPr lang="en-US" dirty="0"/>
              <a:t>Argument as factual claim: “The anti-sentimental writing of Jane Austen has been taken as primarily burlesque of a </a:t>
            </a:r>
            <a:r>
              <a:rPr lang="en-US" i="1" dirty="0"/>
              <a:t>style</a:t>
            </a:r>
            <a:r>
              <a:rPr lang="en-US" dirty="0"/>
              <a:t>…” (8)</a:t>
            </a:r>
          </a:p>
          <a:p>
            <a:r>
              <a:rPr lang="en-US" dirty="0"/>
              <a:t>“Among the most controversial positions of the sentimentalism…in the eyes of the next [i.e. Austen’s] generation—was his proposition that man’s instincts were good.” (8) </a:t>
            </a:r>
            <a:r>
              <a:rPr lang="en-US" i="1" dirty="0"/>
              <a:t>Why controversial?</a:t>
            </a:r>
          </a:p>
        </p:txBody>
      </p:sp>
    </p:spTree>
    <p:extLst>
      <p:ext uri="{BB962C8B-B14F-4D97-AF65-F5344CB8AC3E}">
        <p14:creationId xmlns:p14="http://schemas.microsoft.com/office/powerpoint/2010/main" val="4142308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831F8B-7B8D-B482-7412-F9DCA2BD54C5}"/>
              </a:ext>
            </a:extLst>
          </p:cNvPr>
          <p:cNvSpPr>
            <a:spLocks noGrp="1"/>
          </p:cNvSpPr>
          <p:nvPr>
            <p:ph type="title"/>
          </p:nvPr>
        </p:nvSpPr>
        <p:spPr/>
        <p:txBody>
          <a:bodyPr/>
          <a:lstStyle/>
          <a:p>
            <a:endParaRPr lang="en-US" dirty="0"/>
          </a:p>
        </p:txBody>
      </p:sp>
      <p:sp>
        <p:nvSpPr>
          <p:cNvPr id="3" name="Content Placeholder 2">
            <a:extLst>
              <a:ext uri="{FF2B5EF4-FFF2-40B4-BE49-F238E27FC236}">
                <a16:creationId xmlns:a16="http://schemas.microsoft.com/office/drawing/2014/main" id="{2634E1DB-DE47-DC14-0199-4FB7412BBAB9}"/>
              </a:ext>
            </a:extLst>
          </p:cNvPr>
          <p:cNvSpPr>
            <a:spLocks noGrp="1"/>
          </p:cNvSpPr>
          <p:nvPr>
            <p:ph idx="1"/>
          </p:nvPr>
        </p:nvSpPr>
        <p:spPr/>
        <p:txBody>
          <a:bodyPr/>
          <a:lstStyle/>
          <a:p>
            <a:endParaRPr lang="en-US"/>
          </a:p>
        </p:txBody>
      </p:sp>
      <p:pic>
        <p:nvPicPr>
          <p:cNvPr id="2050" name="Picture 2">
            <a:extLst>
              <a:ext uri="{FF2B5EF4-FFF2-40B4-BE49-F238E27FC236}">
                <a16:creationId xmlns:a16="http://schemas.microsoft.com/office/drawing/2014/main" id="{6F32B7ED-84C4-2DC7-ED0B-BFDABA07951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88" y="0"/>
            <a:ext cx="1218882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0215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40A8B-4C7C-1896-4D8E-20CBB898FE96}"/>
              </a:ext>
            </a:extLst>
          </p:cNvPr>
          <p:cNvSpPr>
            <a:spLocks noGrp="1"/>
          </p:cNvSpPr>
          <p:nvPr>
            <p:ph type="title"/>
          </p:nvPr>
        </p:nvSpPr>
        <p:spPr/>
        <p:txBody>
          <a:bodyPr/>
          <a:lstStyle/>
          <a:p>
            <a:r>
              <a:rPr lang="en-US" dirty="0"/>
              <a:t>Burke: Key Ideas</a:t>
            </a:r>
          </a:p>
        </p:txBody>
      </p:sp>
      <p:sp>
        <p:nvSpPr>
          <p:cNvPr id="3" name="Content Placeholder 2">
            <a:extLst>
              <a:ext uri="{FF2B5EF4-FFF2-40B4-BE49-F238E27FC236}">
                <a16:creationId xmlns:a16="http://schemas.microsoft.com/office/drawing/2014/main" id="{6129D6A5-4598-F8B8-F3BD-68BEC253D1E2}"/>
              </a:ext>
            </a:extLst>
          </p:cNvPr>
          <p:cNvSpPr>
            <a:spLocks noGrp="1"/>
          </p:cNvSpPr>
          <p:nvPr>
            <p:ph idx="1"/>
          </p:nvPr>
        </p:nvSpPr>
        <p:spPr/>
        <p:txBody>
          <a:bodyPr/>
          <a:lstStyle/>
          <a:p>
            <a:r>
              <a:rPr lang="en-US" dirty="0"/>
              <a:t>An </a:t>
            </a:r>
            <a:r>
              <a:rPr lang="en-US" dirty="0">
                <a:solidFill>
                  <a:srgbClr val="FF0000"/>
                </a:solidFill>
              </a:rPr>
              <a:t>organic tradition</a:t>
            </a:r>
            <a:r>
              <a:rPr lang="en-US" dirty="0"/>
              <a:t>: slow change across time (diachronic, we would say) superior to sudden change at a particular moment (synchronic)</a:t>
            </a:r>
          </a:p>
          <a:p>
            <a:r>
              <a:rPr lang="en-US" dirty="0"/>
              <a:t>A belief in the </a:t>
            </a:r>
            <a:r>
              <a:rPr lang="en-US" dirty="0">
                <a:solidFill>
                  <a:srgbClr val="FF0000"/>
                </a:solidFill>
              </a:rPr>
              <a:t>irrational</a:t>
            </a:r>
            <a:r>
              <a:rPr lang="en-US" dirty="0"/>
              <a:t>: humans are swayed by passion and rhetoric, according to our </a:t>
            </a:r>
            <a:r>
              <a:rPr lang="en-US" dirty="0">
                <a:solidFill>
                  <a:srgbClr val="FF0000"/>
                </a:solidFill>
              </a:rPr>
              <a:t>nature</a:t>
            </a:r>
          </a:p>
          <a:p>
            <a:pPr lvl="1"/>
            <a:r>
              <a:rPr lang="en-US" dirty="0"/>
              <a:t>Burke splits the difference with some of the Enlightenment writers we’ve considered: he seems to believe there </a:t>
            </a:r>
            <a:r>
              <a:rPr lang="en-US" dirty="0">
                <a:solidFill>
                  <a:schemeClr val="accent5"/>
                </a:solidFill>
              </a:rPr>
              <a:t>are</a:t>
            </a:r>
            <a:r>
              <a:rPr lang="en-US" dirty="0"/>
              <a:t> innate principles, but also that we are swayed by our sense-impressions according to this nature (as in the awe of kings and parliaments in the previous quotation)</a:t>
            </a:r>
          </a:p>
          <a:p>
            <a:endParaRPr lang="en-US" dirty="0"/>
          </a:p>
        </p:txBody>
      </p:sp>
    </p:spTree>
    <p:extLst>
      <p:ext uri="{BB962C8B-B14F-4D97-AF65-F5344CB8AC3E}">
        <p14:creationId xmlns:p14="http://schemas.microsoft.com/office/powerpoint/2010/main" val="1466816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C7606AE-5F09-AF95-742C-904A57D3D0D2}"/>
              </a:ext>
            </a:extLst>
          </p:cNvPr>
          <p:cNvSpPr txBox="1"/>
          <p:nvPr/>
        </p:nvSpPr>
        <p:spPr>
          <a:xfrm>
            <a:off x="488515" y="508636"/>
            <a:ext cx="8511435" cy="5632311"/>
          </a:xfrm>
          <a:prstGeom prst="rect">
            <a:avLst/>
          </a:prstGeom>
          <a:noFill/>
        </p:spPr>
        <p:txBody>
          <a:bodyPr wrap="square">
            <a:spAutoFit/>
          </a:bodyPr>
          <a:lstStyle/>
          <a:p>
            <a:r>
              <a:rPr lang="en-GB" b="0" i="0" u="none" strike="noStrike" dirty="0">
                <a:effectLst/>
                <a:latin typeface="Merriweather" panose="020F0502020204030204" pitchFamily="34" charset="0"/>
              </a:rPr>
              <a:t>In the </a:t>
            </a:r>
            <a:r>
              <a:rPr lang="en-GB" b="0" i="1" u="none" strike="noStrike" dirty="0">
                <a:effectLst/>
                <a:latin typeface="Merriweather" pitchFamily="2" charset="77"/>
              </a:rPr>
              <a:t>Reflexions on the Revolution in France</a:t>
            </a:r>
            <a:r>
              <a:rPr lang="en-GB" b="0" i="0" u="none" strike="noStrike" dirty="0">
                <a:effectLst/>
                <a:latin typeface="Merriweather" pitchFamily="2" charset="77"/>
              </a:rPr>
              <a:t> (1790), Edmund Burke advances two main propositions, </a:t>
            </a:r>
            <a:r>
              <a:rPr lang="en-GB" b="0" i="0" u="none" strike="noStrike" dirty="0">
                <a:solidFill>
                  <a:srgbClr val="FF0000"/>
                </a:solidFill>
                <a:effectLst/>
                <a:latin typeface="Merriweather" pitchFamily="2" charset="77"/>
              </a:rPr>
              <a:t>both of them adapted from familiar positions of the Anglo-Scottish science of man</a:t>
            </a:r>
            <a:r>
              <a:rPr lang="en-GB" b="0" i="0" u="none" strike="noStrike" dirty="0">
                <a:effectLst/>
                <a:latin typeface="Merriweather" pitchFamily="2" charset="77"/>
              </a:rPr>
              <a:t>. First he proposes that an advanced (‘civil’) society, such as contemporary France or England, is an organic whole, the equivalent in political life of inter-related systems of plant-life (since Linnaeus a fashionable study), or of the cosmos, which Newton had shown as answerable to its own law. Second, Burke implies a view of the nature of man which is in line with the psychology of the irrational. His human beings intuitively feel love or sympathy for family, for neighbours, and, by a natural associative process, for the head of the wider family, in the person of the head of state. Only the perverted think in terms of their selfish individual ‘rights’ or advantages. It is only by obeying his deepest instincts, which are social, and by mistrusting his reason, which may delude him with false notions of where his advantage lies as an individual, that man can achieve happiness and fulfil his nature. Burke has in fact seen the political logic of Hume's more pessimistic side, his picture of man as the involuntary servant of his affective experiences and instincts. That inclination in Hume's </a:t>
            </a:r>
            <a:r>
              <a:rPr lang="en-GB" b="0" i="1" u="none" strike="noStrike" dirty="0">
                <a:effectLst/>
                <a:latin typeface="Merriweather" pitchFamily="2" charset="77"/>
              </a:rPr>
              <a:t>History</a:t>
            </a:r>
            <a:r>
              <a:rPr lang="en-GB" b="0" i="0" u="none" strike="noStrike" dirty="0">
                <a:effectLst/>
                <a:latin typeface="Merriweather" pitchFamily="2" charset="77"/>
              </a:rPr>
              <a:t> towards political </a:t>
            </a:r>
            <a:r>
              <a:rPr lang="en-GB" b="0" i="0" u="none" strike="noStrike" dirty="0" err="1">
                <a:effectLst/>
                <a:latin typeface="Merriweather" pitchFamily="2" charset="77"/>
              </a:rPr>
              <a:t>quietism</a:t>
            </a:r>
            <a:r>
              <a:rPr lang="en-GB" b="0" i="0" u="none" strike="noStrike" dirty="0">
                <a:effectLst/>
                <a:latin typeface="Merriweather" pitchFamily="2" charset="77"/>
              </a:rPr>
              <a:t> becomes the major theme of the </a:t>
            </a:r>
            <a:r>
              <a:rPr lang="en-GB" b="0" i="1" u="none" strike="noStrike" dirty="0">
                <a:effectLst/>
                <a:latin typeface="Merriweather" pitchFamily="2" charset="77"/>
              </a:rPr>
              <a:t>Reflexions</a:t>
            </a:r>
            <a:r>
              <a:rPr lang="en-GB" b="0" i="0" u="none" strike="noStrike" dirty="0">
                <a:effectLst/>
                <a:latin typeface="Merriweather" pitchFamily="2" charset="77"/>
              </a:rPr>
              <a:t>, and it is cunningly worked out with the full range of sentimental effects.</a:t>
            </a:r>
            <a:endParaRPr lang="en-US" dirty="0"/>
          </a:p>
        </p:txBody>
      </p:sp>
      <p:sp>
        <p:nvSpPr>
          <p:cNvPr id="6" name="Vertical Title 5">
            <a:extLst>
              <a:ext uri="{FF2B5EF4-FFF2-40B4-BE49-F238E27FC236}">
                <a16:creationId xmlns:a16="http://schemas.microsoft.com/office/drawing/2014/main" id="{B54927C9-A30D-2F3E-F27D-ED7930EC0D08}"/>
              </a:ext>
            </a:extLst>
          </p:cNvPr>
          <p:cNvSpPr>
            <a:spLocks noGrp="1"/>
          </p:cNvSpPr>
          <p:nvPr>
            <p:ph type="title" orient="vert"/>
          </p:nvPr>
        </p:nvSpPr>
        <p:spPr/>
        <p:txBody>
          <a:bodyPr/>
          <a:lstStyle/>
          <a:p>
            <a:r>
              <a:rPr lang="en-US" dirty="0"/>
              <a:t>Marily Butler, “Jane Austen…”, 1.2</a:t>
            </a:r>
          </a:p>
        </p:txBody>
      </p:sp>
      <p:sp>
        <p:nvSpPr>
          <p:cNvPr id="7" name="Vertical Text Placeholder 6">
            <a:extLst>
              <a:ext uri="{FF2B5EF4-FFF2-40B4-BE49-F238E27FC236}">
                <a16:creationId xmlns:a16="http://schemas.microsoft.com/office/drawing/2014/main" id="{2D1D62D6-B2E6-75F0-66A8-BE961BC96F47}"/>
              </a:ext>
            </a:extLst>
          </p:cNvPr>
          <p:cNvSpPr>
            <a:spLocks noGrp="1"/>
          </p:cNvSpPr>
          <p:nvPr>
            <p:ph type="body" orient="vert" idx="1"/>
          </p:nvPr>
        </p:nvSpPr>
        <p:spPr/>
        <p:txBody>
          <a:bodyPr/>
          <a:lstStyle/>
          <a:p>
            <a:endParaRPr lang="en-US" dirty="0"/>
          </a:p>
        </p:txBody>
      </p:sp>
    </p:spTree>
    <p:extLst>
      <p:ext uri="{BB962C8B-B14F-4D97-AF65-F5344CB8AC3E}">
        <p14:creationId xmlns:p14="http://schemas.microsoft.com/office/powerpoint/2010/main" val="1656812407"/>
      </p:ext>
    </p:extLst>
  </p:cSld>
  <p:clrMapOvr>
    <a:masterClrMapping/>
  </p:clrMapOvr>
</p:sld>
</file>

<file path=ppt/theme/theme1.xml><?xml version="1.0" encoding="utf-8"?>
<a:theme xmlns:a="http://schemas.openxmlformats.org/drawingml/2006/main" name="AfterhoursVTI">
  <a:themeElements>
    <a:clrScheme name="Afterhours">
      <a:dk1>
        <a:sysClr val="windowText" lastClr="000000"/>
      </a:dk1>
      <a:lt1>
        <a:srgbClr val="FFFFFF"/>
      </a:lt1>
      <a:dk2>
        <a:srgbClr val="2D3122"/>
      </a:dk2>
      <a:lt2>
        <a:srgbClr val="F3F2EE"/>
      </a:lt2>
      <a:accent1>
        <a:srgbClr val="31AEC4"/>
      </a:accent1>
      <a:accent2>
        <a:srgbClr val="3163BD"/>
      </a:accent2>
      <a:accent3>
        <a:srgbClr val="5E854F"/>
      </a:accent3>
      <a:accent4>
        <a:srgbClr val="34B66C"/>
      </a:accent4>
      <a:accent5>
        <a:srgbClr val="CD2929"/>
      </a:accent5>
      <a:accent6>
        <a:srgbClr val="6946C8"/>
      </a:accent6>
      <a:hlink>
        <a:srgbClr val="0678EA"/>
      </a:hlink>
      <a:folHlink>
        <a:srgbClr val="B65887"/>
      </a:folHlink>
    </a:clrScheme>
    <a:fontScheme name="Street">
      <a:majorFont>
        <a:latin typeface="Franklin Gothic Heavy"/>
        <a:ea typeface=""/>
        <a:cs typeface=""/>
      </a:majorFont>
      <a:minorFont>
        <a:latin typeface="Consola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fterhoursVTI" id="{90A150B1-9C08-42C7-B4E0-C1D732064FA1}" vid="{A6104589-8A83-4A64-B7F1-AAF946A40515}"/>
    </a:ext>
  </a:extLst>
</a:theme>
</file>

<file path=docProps/app.xml><?xml version="1.0" encoding="utf-8"?>
<Properties xmlns="http://schemas.openxmlformats.org/officeDocument/2006/extended-properties" xmlns:vt="http://schemas.openxmlformats.org/officeDocument/2006/docPropsVTypes">
  <TotalTime>176</TotalTime>
  <Words>1560</Words>
  <Application>Microsoft Macintosh PowerPoint</Application>
  <PresentationFormat>Widescreen</PresentationFormat>
  <Paragraphs>25</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-webkit-standard</vt:lpstr>
      <vt:lpstr>Arial</vt:lpstr>
      <vt:lpstr>Consolas</vt:lpstr>
      <vt:lpstr>Franklin Gothic Heavy</vt:lpstr>
      <vt:lpstr>Merriweather</vt:lpstr>
      <vt:lpstr>AfterhoursVTI</vt:lpstr>
      <vt:lpstr>Edmund Burke and Pride and Prejudice</vt:lpstr>
      <vt:lpstr>Edmund Burke</vt:lpstr>
      <vt:lpstr>Edmund Burke (1729-1797)</vt:lpstr>
      <vt:lpstr>PowerPoint Presentation</vt:lpstr>
      <vt:lpstr>PowerPoint Presentation</vt:lpstr>
      <vt:lpstr>Key term: SENTIMENTALISM</vt:lpstr>
      <vt:lpstr>PowerPoint Presentation</vt:lpstr>
      <vt:lpstr>Burke: Key Ideas</vt:lpstr>
      <vt:lpstr>Marily Butler, “Jane Austen…”, 1.2</vt:lpstr>
      <vt:lpstr>PowerPoint Presentation</vt:lpstr>
      <vt:lpstr>PowerPoint Presentation</vt:lpstr>
      <vt:lpstr>Marily Butler, “Jane Austen…”, 1.2</vt:lpstr>
      <vt:lpstr>Pride and Prejudice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Meeuwis, Michael</dc:creator>
  <cp:lastModifiedBy>Meeuwis, Michael</cp:lastModifiedBy>
  <cp:revision>1</cp:revision>
  <dcterms:created xsi:type="dcterms:W3CDTF">2024-11-12T06:44:38Z</dcterms:created>
  <dcterms:modified xsi:type="dcterms:W3CDTF">2024-11-12T09:41:21Z</dcterms:modified>
</cp:coreProperties>
</file>