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sldIdLst>
    <p:sldId id="256" r:id="rId2"/>
    <p:sldId id="261" r:id="rId3"/>
    <p:sldId id="262" r:id="rId4"/>
    <p:sldId id="259" r:id="rId5"/>
    <p:sldId id="260" r:id="rId6"/>
    <p:sldId id="257" r:id="rId7"/>
    <p:sldId id="258"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076472-D93D-304D-9466-70AE5B14E55A}" v="4" dt="2025-01-14T08:07:09.4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3"/>
    <p:restoredTop sz="94648"/>
  </p:normalViewPr>
  <p:slideViewPr>
    <p:cSldViewPr snapToGrid="0">
      <p:cViewPr varScale="1">
        <p:scale>
          <a:sx n="71" d="100"/>
          <a:sy n="71" d="100"/>
        </p:scale>
        <p:origin x="184" y="1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284A420-F50C-4C2C-B88E-E6F4EF504B6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893A6D2E-5228-4998-9E24-EFCCA024675E}"/>
              </a:ext>
            </a:extLst>
          </p:cNvPr>
          <p:cNvSpPr/>
          <p:nvPr/>
        </p:nvSpPr>
        <p:spPr>
          <a:xfrm>
            <a:off x="0" y="-2"/>
            <a:ext cx="12188952" cy="3567547"/>
          </a:xfrm>
          <a:prstGeom prst="rect">
            <a:avLst/>
          </a:prstGeom>
          <a:ln>
            <a:noFill/>
          </a:ln>
          <a:effectLst>
            <a:outerShdw blurRad="228600" dist="152400" dir="5460000" sx="95000" sy="95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59D878C-9930-44AF-AE18-FCA0DAE10D39}"/>
              </a:ext>
            </a:extLst>
          </p:cNvPr>
          <p:cNvSpPr>
            <a:spLocks noGrp="1"/>
          </p:cNvSpPr>
          <p:nvPr>
            <p:ph type="ctrTitle"/>
          </p:nvPr>
        </p:nvSpPr>
        <p:spPr>
          <a:xfrm>
            <a:off x="761802" y="852055"/>
            <a:ext cx="10380572" cy="2581463"/>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CD82D608-1F8D-47BB-B595-43B7BEACA90A}"/>
              </a:ext>
            </a:extLst>
          </p:cNvPr>
          <p:cNvSpPr>
            <a:spLocks noGrp="1"/>
          </p:cNvSpPr>
          <p:nvPr>
            <p:ph type="subTitle" idx="1"/>
          </p:nvPr>
        </p:nvSpPr>
        <p:spPr>
          <a:xfrm>
            <a:off x="761802" y="3754582"/>
            <a:ext cx="10380572" cy="2244436"/>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C2D3C1DA-DAC9-422B-9450-54A7E03B3DE0}"/>
              </a:ext>
            </a:extLst>
          </p:cNvPr>
          <p:cNvSpPr>
            <a:spLocks noGrp="1"/>
          </p:cNvSpPr>
          <p:nvPr>
            <p:ph type="dt" sz="half" idx="10"/>
          </p:nvPr>
        </p:nvSpPr>
        <p:spPr/>
        <p:txBody>
          <a:bodyPr/>
          <a:lstStyle/>
          <a:p>
            <a:fld id="{3341EE12-F28E-4B03-A404-A8FCAE0F6316}" type="datetime1">
              <a:rPr lang="en-US" smtClean="0"/>
              <a:t>1/13/25</a:t>
            </a:fld>
            <a:endParaRPr lang="en-US" dirty="0"/>
          </a:p>
        </p:txBody>
      </p:sp>
      <p:sp>
        <p:nvSpPr>
          <p:cNvPr id="5" name="Footer Placeholder 4">
            <a:extLst>
              <a:ext uri="{FF2B5EF4-FFF2-40B4-BE49-F238E27FC236}">
                <a16:creationId xmlns:a16="http://schemas.microsoft.com/office/drawing/2014/main" id="{6739A2B9-3E23-4C08-A5CE-698861210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12E61E-26F7-4369-8F2F-6D3CDF644D94}"/>
              </a:ext>
            </a:extLst>
          </p:cNvPr>
          <p:cNvSpPr>
            <a:spLocks noGrp="1"/>
          </p:cNvSpPr>
          <p:nvPr>
            <p:ph type="sldNum" sz="quarter" idx="12"/>
          </p:nvPr>
        </p:nvSpPr>
        <p:spPr/>
        <p:txBody>
          <a:bodyPr/>
          <a:lstStyle/>
          <a:p>
            <a:fld id="{B4A918BC-4D43-4B42-B3C0-E7EBE25E6AF0}" type="slidenum">
              <a:rPr lang="en-US" smtClean="0"/>
              <a:t>‹#›</a:t>
            </a:fld>
            <a:endParaRPr lang="en-US" dirty="0"/>
          </a:p>
        </p:txBody>
      </p:sp>
      <p:cxnSp>
        <p:nvCxnSpPr>
          <p:cNvPr id="23" name="Straight Connector 22">
            <a:extLst>
              <a:ext uri="{FF2B5EF4-FFF2-40B4-BE49-F238E27FC236}">
                <a16:creationId xmlns:a16="http://schemas.microsoft.com/office/drawing/2014/main" id="{3ADB48DB-8E25-4F2F-8C02-5B793937255F}"/>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2BA7E3-7313-49C8-A245-A85BDEB13EB3}"/>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2598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F69F7-12D5-40F0-88F0-33D60AEB021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65BB511-E79D-41D8-AF91-14A5C803FC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705DFA-4DAF-4B30-8032-503081AEA4BF}"/>
              </a:ext>
            </a:extLst>
          </p:cNvPr>
          <p:cNvSpPr>
            <a:spLocks noGrp="1"/>
          </p:cNvSpPr>
          <p:nvPr>
            <p:ph type="dt" sz="half" idx="10"/>
          </p:nvPr>
        </p:nvSpPr>
        <p:spPr/>
        <p:txBody>
          <a:bodyPr/>
          <a:lstStyle/>
          <a:p>
            <a:fld id="{B68B8189-0D9C-48A6-9FA3-862227B094CE}" type="datetime1">
              <a:rPr lang="en-US" smtClean="0"/>
              <a:t>1/13/25</a:t>
            </a:fld>
            <a:endParaRPr lang="en-US"/>
          </a:p>
        </p:txBody>
      </p:sp>
      <p:sp>
        <p:nvSpPr>
          <p:cNvPr id="5" name="Footer Placeholder 4">
            <a:extLst>
              <a:ext uri="{FF2B5EF4-FFF2-40B4-BE49-F238E27FC236}">
                <a16:creationId xmlns:a16="http://schemas.microsoft.com/office/drawing/2014/main" id="{E034FBF5-16C0-46A0-916A-4910C1B615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626EA6-7E48-454C-887A-0EF3356F91D5}"/>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253013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312BAB-A07B-4FEA-8EB5-A7BD8B24C6DA}"/>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F245A432-7E52-48B5-A8BB-13EED592E35A}"/>
              </a:ext>
            </a:extLst>
          </p:cNvPr>
          <p:cNvSpPr/>
          <p:nvPr/>
        </p:nvSpPr>
        <p:spPr>
          <a:xfrm>
            <a:off x="7813964" y="0"/>
            <a:ext cx="4378036" cy="6858000"/>
          </a:xfrm>
          <a:prstGeom prst="rect">
            <a:avLst/>
          </a:prstGeom>
          <a:ln>
            <a:noFill/>
          </a:ln>
          <a:effectLst>
            <a:outerShdw blurRad="254000" dist="152400" dir="10680000" sx="95000" sy="95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656288B6-16BD-4DEE-9187-C78963ED1D8A}"/>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Vertical Title 1">
            <a:extLst>
              <a:ext uri="{FF2B5EF4-FFF2-40B4-BE49-F238E27FC236}">
                <a16:creationId xmlns:a16="http://schemas.microsoft.com/office/drawing/2014/main" id="{F9259F7B-ED77-4251-A424-93712C6F57A0}"/>
              </a:ext>
            </a:extLst>
          </p:cNvPr>
          <p:cNvSpPr>
            <a:spLocks noGrp="1"/>
          </p:cNvSpPr>
          <p:nvPr>
            <p:ph type="title" orient="vert"/>
          </p:nvPr>
        </p:nvSpPr>
        <p:spPr>
          <a:xfrm>
            <a:off x="8139544" y="872836"/>
            <a:ext cx="2521527" cy="5119256"/>
          </a:xfrm>
        </p:spPr>
        <p:txBody>
          <a:bodyPr vert="eaVert" ancho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0295692-9BD0-4EB9-B344-9A6945DB0B81}"/>
              </a:ext>
            </a:extLst>
          </p:cNvPr>
          <p:cNvSpPr>
            <a:spLocks noGrp="1"/>
          </p:cNvSpPr>
          <p:nvPr>
            <p:ph type="body" orient="vert" idx="1"/>
          </p:nvPr>
        </p:nvSpPr>
        <p:spPr>
          <a:xfrm>
            <a:off x="756746" y="872836"/>
            <a:ext cx="6634169" cy="51192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B128527-7CED-4CF3-A260-649685D2E6D3}"/>
              </a:ext>
            </a:extLst>
          </p:cNvPr>
          <p:cNvSpPr>
            <a:spLocks noGrp="1"/>
          </p:cNvSpPr>
          <p:nvPr>
            <p:ph type="dt" sz="half" idx="10"/>
          </p:nvPr>
        </p:nvSpPr>
        <p:spPr>
          <a:xfrm>
            <a:off x="329184" y="6236208"/>
            <a:ext cx="3037459" cy="365125"/>
          </a:xfrm>
        </p:spPr>
        <p:txBody>
          <a:bodyPr/>
          <a:lstStyle/>
          <a:p>
            <a:fld id="{26ADDCAE-6443-42C3-9C19-F95985500186}" type="datetime1">
              <a:rPr lang="en-US" smtClean="0"/>
              <a:t>1/13/25</a:t>
            </a:fld>
            <a:endParaRPr lang="en-US" dirty="0"/>
          </a:p>
        </p:txBody>
      </p:sp>
      <p:sp>
        <p:nvSpPr>
          <p:cNvPr id="5" name="Footer Placeholder 4">
            <a:extLst>
              <a:ext uri="{FF2B5EF4-FFF2-40B4-BE49-F238E27FC236}">
                <a16:creationId xmlns:a16="http://schemas.microsoft.com/office/drawing/2014/main" id="{20517F65-E517-4B50-B559-FD7D59F3E8B5}"/>
              </a:ext>
            </a:extLst>
          </p:cNvPr>
          <p:cNvSpPr>
            <a:spLocks noGrp="1"/>
          </p:cNvSpPr>
          <p:nvPr>
            <p:ph type="ftr" sz="quarter" idx="11"/>
          </p:nvPr>
        </p:nvSpPr>
        <p:spPr>
          <a:xfrm>
            <a:off x="329184" y="237744"/>
            <a:ext cx="3581400" cy="365125"/>
          </a:xfrm>
        </p:spPr>
        <p:txBody>
          <a:bodyPr/>
          <a:lstStyle/>
          <a:p>
            <a:endParaRPr lang="en-US" dirty="0"/>
          </a:p>
        </p:txBody>
      </p:sp>
      <p:sp>
        <p:nvSpPr>
          <p:cNvPr id="6" name="Slide Number Placeholder 5">
            <a:extLst>
              <a:ext uri="{FF2B5EF4-FFF2-40B4-BE49-F238E27FC236}">
                <a16:creationId xmlns:a16="http://schemas.microsoft.com/office/drawing/2014/main" id="{CAED40B7-46EE-49D9-BE89-7E101F80A49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6" name="Straight Connector 15">
            <a:extLst>
              <a:ext uri="{FF2B5EF4-FFF2-40B4-BE49-F238E27FC236}">
                <a16:creationId xmlns:a16="http://schemas.microsoft.com/office/drawing/2014/main" id="{E05031BF-2EA5-4128-B6AF-2D0F5A101095}"/>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5056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62CCA-8D32-44C3-809A-54D0245B8ABF}"/>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0689041-349C-49F8-B155-6F5862873736}"/>
              </a:ext>
            </a:extLst>
          </p:cNvPr>
          <p:cNvSpPr>
            <a:spLocks noGrp="1"/>
          </p:cNvSpPr>
          <p:nvPr>
            <p:ph idx="1"/>
          </p:nvPr>
        </p:nvSpPr>
        <p:spPr>
          <a:xfrm>
            <a:off x="761799" y="2750126"/>
            <a:ext cx="10381205" cy="32617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35E088-72B1-425B-B53B-81B134826169}"/>
              </a:ext>
            </a:extLst>
          </p:cNvPr>
          <p:cNvSpPr>
            <a:spLocks noGrp="1"/>
          </p:cNvSpPr>
          <p:nvPr>
            <p:ph type="dt" sz="half" idx="10"/>
          </p:nvPr>
        </p:nvSpPr>
        <p:spPr/>
        <p:txBody>
          <a:bodyPr/>
          <a:lstStyle/>
          <a:p>
            <a:fld id="{1962799E-EB8E-4038-8063-81BB57C732D4}" type="datetime1">
              <a:rPr lang="en-US" smtClean="0"/>
              <a:t>1/13/25</a:t>
            </a:fld>
            <a:endParaRPr lang="en-US"/>
          </a:p>
        </p:txBody>
      </p:sp>
      <p:sp>
        <p:nvSpPr>
          <p:cNvPr id="5" name="Footer Placeholder 4">
            <a:extLst>
              <a:ext uri="{FF2B5EF4-FFF2-40B4-BE49-F238E27FC236}">
                <a16:creationId xmlns:a16="http://schemas.microsoft.com/office/drawing/2014/main" id="{89180451-8BF9-48B2-8E6A-9E15C83357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68196E-3A76-4417-BFD8-4400D16E07EA}"/>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3819356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CFB183B-99B9-4420-AB2D-070568510522}"/>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76DF62B9-1876-4EEB-929D-B46F98265E34}"/>
              </a:ext>
            </a:extLst>
          </p:cNvPr>
          <p:cNvSpPr/>
          <p:nvPr/>
        </p:nvSpPr>
        <p:spPr>
          <a:xfrm>
            <a:off x="0" y="-2"/>
            <a:ext cx="12192000" cy="3862064"/>
          </a:xfrm>
          <a:prstGeom prst="rect">
            <a:avLst/>
          </a:prstGeom>
          <a:ln>
            <a:noFill/>
          </a:ln>
          <a:effectLst>
            <a:outerShdw blurRad="203200" dist="127000" dir="5460000" sx="96000" sy="96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a:extLst>
              <a:ext uri="{FF2B5EF4-FFF2-40B4-BE49-F238E27FC236}">
                <a16:creationId xmlns:a16="http://schemas.microsoft.com/office/drawing/2014/main" id="{B5F0E4DD-839A-4BD2-B5FA-FF319E87D037}"/>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7692C2FB-E558-4132-AAF5-EFCED0144BA2}"/>
              </a:ext>
            </a:extLst>
          </p:cNvPr>
          <p:cNvSpPr>
            <a:spLocks noGrp="1"/>
          </p:cNvSpPr>
          <p:nvPr>
            <p:ph type="title"/>
          </p:nvPr>
        </p:nvSpPr>
        <p:spPr>
          <a:xfrm>
            <a:off x="761801" y="852056"/>
            <a:ext cx="10380572" cy="257694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AA20424-DA4E-467F-AC0A-D44192A54F64}"/>
              </a:ext>
            </a:extLst>
          </p:cNvPr>
          <p:cNvSpPr>
            <a:spLocks noGrp="1"/>
          </p:cNvSpPr>
          <p:nvPr>
            <p:ph type="body" idx="1"/>
          </p:nvPr>
        </p:nvSpPr>
        <p:spPr>
          <a:xfrm>
            <a:off x="761797" y="4202832"/>
            <a:ext cx="10395116" cy="178926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3B39F9C-ADA9-4225-9D74-193A8894ED7A}"/>
              </a:ext>
            </a:extLst>
          </p:cNvPr>
          <p:cNvSpPr>
            <a:spLocks noGrp="1"/>
          </p:cNvSpPr>
          <p:nvPr>
            <p:ph type="dt" sz="half" idx="10"/>
          </p:nvPr>
        </p:nvSpPr>
        <p:spPr>
          <a:xfrm>
            <a:off x="332481" y="6236208"/>
            <a:ext cx="3037459" cy="365125"/>
          </a:xfrm>
        </p:spPr>
        <p:txBody>
          <a:bodyPr/>
          <a:lstStyle/>
          <a:p>
            <a:fld id="{217A73C3-B243-44D3-809D-EF8FDFBD85D4}" type="datetime1">
              <a:rPr lang="en-US" smtClean="0"/>
              <a:t>1/13/25</a:t>
            </a:fld>
            <a:endParaRPr lang="en-US" dirty="0"/>
          </a:p>
        </p:txBody>
      </p:sp>
      <p:sp>
        <p:nvSpPr>
          <p:cNvPr id="5" name="Footer Placeholder 4">
            <a:extLst>
              <a:ext uri="{FF2B5EF4-FFF2-40B4-BE49-F238E27FC236}">
                <a16:creationId xmlns:a16="http://schemas.microsoft.com/office/drawing/2014/main" id="{84057DEC-B96B-4D69-8B62-5156FDA6D9BB}"/>
              </a:ext>
            </a:extLst>
          </p:cNvPr>
          <p:cNvSpPr>
            <a:spLocks noGrp="1"/>
          </p:cNvSpPr>
          <p:nvPr>
            <p:ph type="ftr" sz="quarter" idx="11"/>
          </p:nvPr>
        </p:nvSpPr>
        <p:spPr>
          <a:xfrm>
            <a:off x="332481" y="237744"/>
            <a:ext cx="4114800" cy="365125"/>
          </a:xfrm>
        </p:spPr>
        <p:txBody>
          <a:bodyPr/>
          <a:lstStyle/>
          <a:p>
            <a:endParaRPr lang="en-US" dirty="0"/>
          </a:p>
        </p:txBody>
      </p:sp>
      <p:sp>
        <p:nvSpPr>
          <p:cNvPr id="6" name="Slide Number Placeholder 5">
            <a:extLst>
              <a:ext uri="{FF2B5EF4-FFF2-40B4-BE49-F238E27FC236}">
                <a16:creationId xmlns:a16="http://schemas.microsoft.com/office/drawing/2014/main" id="{A0BF4AC1-9934-43DC-B9AC-322612A74656}"/>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cxnSp>
        <p:nvCxnSpPr>
          <p:cNvPr id="11" name="Straight Connector 10">
            <a:extLst>
              <a:ext uri="{FF2B5EF4-FFF2-40B4-BE49-F238E27FC236}">
                <a16:creationId xmlns:a16="http://schemas.microsoft.com/office/drawing/2014/main" id="{4CBDA60A-39CD-41D4-8AE5-0FB7FD78559C}"/>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0822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CAF84-4A19-4D9A-9B82-46BCBED4F7BD}"/>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5A373DD-26AC-4E69-A17C-538D9C7C6854}"/>
              </a:ext>
            </a:extLst>
          </p:cNvPr>
          <p:cNvSpPr>
            <a:spLocks noGrp="1"/>
          </p:cNvSpPr>
          <p:nvPr>
            <p:ph sz="half" idx="1"/>
          </p:nvPr>
        </p:nvSpPr>
        <p:spPr>
          <a:xfrm>
            <a:off x="761800"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AD30C23-A75F-45DF-BCCF-760C533AC7FA}"/>
              </a:ext>
            </a:extLst>
          </p:cNvPr>
          <p:cNvSpPr>
            <a:spLocks noGrp="1"/>
          </p:cNvSpPr>
          <p:nvPr>
            <p:ph sz="half" idx="2"/>
          </p:nvPr>
        </p:nvSpPr>
        <p:spPr>
          <a:xfrm>
            <a:off x="6097092"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82C3974-73EC-4F1B-9E92-0E279ABEE5CD}"/>
              </a:ext>
            </a:extLst>
          </p:cNvPr>
          <p:cNvSpPr>
            <a:spLocks noGrp="1"/>
          </p:cNvSpPr>
          <p:nvPr>
            <p:ph type="dt" sz="half" idx="10"/>
          </p:nvPr>
        </p:nvSpPr>
        <p:spPr>
          <a:xfrm>
            <a:off x="332481" y="6236208"/>
            <a:ext cx="3037459" cy="365125"/>
          </a:xfrm>
        </p:spPr>
        <p:txBody>
          <a:bodyPr/>
          <a:lstStyle/>
          <a:p>
            <a:fld id="{C9B6D3E3-28E2-4380-A113-67698215C5F8}" type="datetime1">
              <a:rPr lang="en-US" smtClean="0"/>
              <a:t>1/13/25</a:t>
            </a:fld>
            <a:endParaRPr lang="en-US" dirty="0"/>
          </a:p>
        </p:txBody>
      </p:sp>
      <p:sp>
        <p:nvSpPr>
          <p:cNvPr id="6" name="Footer Placeholder 5">
            <a:extLst>
              <a:ext uri="{FF2B5EF4-FFF2-40B4-BE49-F238E27FC236}">
                <a16:creationId xmlns:a16="http://schemas.microsoft.com/office/drawing/2014/main" id="{CC70B3F2-3F28-42A3-9701-A6F01F1B185A}"/>
              </a:ext>
            </a:extLst>
          </p:cNvPr>
          <p:cNvSpPr>
            <a:spLocks noGrp="1"/>
          </p:cNvSpPr>
          <p:nvPr>
            <p:ph type="ftr" sz="quarter" idx="11"/>
          </p:nvPr>
        </p:nvSpPr>
        <p:spPr>
          <a:xfrm>
            <a:off x="332481" y="237744"/>
            <a:ext cx="4114800" cy="365125"/>
          </a:xfrm>
        </p:spPr>
        <p:txBody>
          <a:bodyPr/>
          <a:lstStyle/>
          <a:p>
            <a:endParaRPr lang="en-US" dirty="0"/>
          </a:p>
        </p:txBody>
      </p:sp>
      <p:sp>
        <p:nvSpPr>
          <p:cNvPr id="7" name="Slide Number Placeholder 6">
            <a:extLst>
              <a:ext uri="{FF2B5EF4-FFF2-40B4-BE49-F238E27FC236}">
                <a16:creationId xmlns:a16="http://schemas.microsoft.com/office/drawing/2014/main" id="{E5E7A2FC-50E7-4972-9F28-E3AC4EF93D44}"/>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387154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5F85-77E6-4F6D-9FFA-5D76201B13E5}"/>
              </a:ext>
            </a:extLst>
          </p:cNvPr>
          <p:cNvSpPr>
            <a:spLocks noGrp="1"/>
          </p:cNvSpPr>
          <p:nvPr>
            <p:ph type="title"/>
          </p:nvPr>
        </p:nvSpPr>
        <p:spPr>
          <a:xfrm>
            <a:off x="761802" y="872836"/>
            <a:ext cx="10380572" cy="1427019"/>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C6C0DAE-58D1-45D9-9FC4-B0864E332C08}"/>
              </a:ext>
            </a:extLst>
          </p:cNvPr>
          <p:cNvSpPr>
            <a:spLocks noGrp="1"/>
          </p:cNvSpPr>
          <p:nvPr>
            <p:ph type="body" idx="1"/>
          </p:nvPr>
        </p:nvSpPr>
        <p:spPr>
          <a:xfrm>
            <a:off x="761801" y="2713326"/>
            <a:ext cx="5023424"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1E63D7-9812-4EA1-A0A2-14D974311FAD}"/>
              </a:ext>
            </a:extLst>
          </p:cNvPr>
          <p:cNvSpPr>
            <a:spLocks noGrp="1"/>
          </p:cNvSpPr>
          <p:nvPr>
            <p:ph sz="half" idx="2"/>
          </p:nvPr>
        </p:nvSpPr>
        <p:spPr>
          <a:xfrm>
            <a:off x="761801" y="3706091"/>
            <a:ext cx="5023424"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E4C5055B-04A0-47D3-90ED-135025F857F9}"/>
              </a:ext>
            </a:extLst>
          </p:cNvPr>
          <p:cNvSpPr>
            <a:spLocks noGrp="1"/>
          </p:cNvSpPr>
          <p:nvPr>
            <p:ph type="body" sz="quarter" idx="3"/>
          </p:nvPr>
        </p:nvSpPr>
        <p:spPr>
          <a:xfrm>
            <a:off x="6094211" y="2713326"/>
            <a:ext cx="5048163"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936E6E-8F64-49E6-B57C-86CF92D1689E}"/>
              </a:ext>
            </a:extLst>
          </p:cNvPr>
          <p:cNvSpPr>
            <a:spLocks noGrp="1"/>
          </p:cNvSpPr>
          <p:nvPr>
            <p:ph sz="quarter" idx="4"/>
          </p:nvPr>
        </p:nvSpPr>
        <p:spPr>
          <a:xfrm>
            <a:off x="6094211" y="3706091"/>
            <a:ext cx="5048163"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FFBEAD-2827-40DA-8338-2D691325F1B3}"/>
              </a:ext>
            </a:extLst>
          </p:cNvPr>
          <p:cNvSpPr>
            <a:spLocks noGrp="1"/>
          </p:cNvSpPr>
          <p:nvPr>
            <p:ph type="dt" sz="half" idx="10"/>
          </p:nvPr>
        </p:nvSpPr>
        <p:spPr>
          <a:xfrm>
            <a:off x="332481" y="6236208"/>
            <a:ext cx="3037459" cy="365125"/>
          </a:xfrm>
        </p:spPr>
        <p:txBody>
          <a:bodyPr/>
          <a:lstStyle/>
          <a:p>
            <a:fld id="{A9EFCB61-04AD-47C9-BF79-2BD8B9CEC07A}" type="datetime1">
              <a:rPr lang="en-US" smtClean="0"/>
              <a:t>1/13/25</a:t>
            </a:fld>
            <a:endParaRPr lang="en-US" dirty="0"/>
          </a:p>
        </p:txBody>
      </p:sp>
      <p:sp>
        <p:nvSpPr>
          <p:cNvPr id="8" name="Footer Placeholder 7">
            <a:extLst>
              <a:ext uri="{FF2B5EF4-FFF2-40B4-BE49-F238E27FC236}">
                <a16:creationId xmlns:a16="http://schemas.microsoft.com/office/drawing/2014/main" id="{DF34B88D-9C6E-4A88-985C-3ED5057A1F65}"/>
              </a:ext>
            </a:extLst>
          </p:cNvPr>
          <p:cNvSpPr>
            <a:spLocks noGrp="1"/>
          </p:cNvSpPr>
          <p:nvPr>
            <p:ph type="ftr" sz="quarter" idx="11"/>
          </p:nvPr>
        </p:nvSpPr>
        <p:spPr>
          <a:xfrm>
            <a:off x="332481" y="237744"/>
            <a:ext cx="4114800" cy="365125"/>
          </a:xfrm>
        </p:spPr>
        <p:txBody>
          <a:bodyPr/>
          <a:lstStyle/>
          <a:p>
            <a:endParaRPr lang="en-US" dirty="0"/>
          </a:p>
        </p:txBody>
      </p:sp>
      <p:sp>
        <p:nvSpPr>
          <p:cNvPr id="9" name="Slide Number Placeholder 8">
            <a:extLst>
              <a:ext uri="{FF2B5EF4-FFF2-40B4-BE49-F238E27FC236}">
                <a16:creationId xmlns:a16="http://schemas.microsoft.com/office/drawing/2014/main" id="{880B6A32-2D15-425F-B6A9-146AFB5C1ACB}"/>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178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81B7C-9BD5-4CF8-BAEB-A6CB78DA2F89}"/>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AD85F1D3-3353-4FC6-8854-51B0BFFD6D5A}"/>
              </a:ext>
            </a:extLst>
          </p:cNvPr>
          <p:cNvSpPr>
            <a:spLocks noGrp="1"/>
          </p:cNvSpPr>
          <p:nvPr>
            <p:ph type="dt" sz="half" idx="10"/>
          </p:nvPr>
        </p:nvSpPr>
        <p:spPr/>
        <p:txBody>
          <a:bodyPr/>
          <a:lstStyle/>
          <a:p>
            <a:fld id="{A4535E0C-D585-492F-8146-7493F4086301}" type="datetime1">
              <a:rPr lang="en-US" smtClean="0"/>
              <a:t>1/13/25</a:t>
            </a:fld>
            <a:endParaRPr lang="en-US"/>
          </a:p>
        </p:txBody>
      </p:sp>
      <p:sp>
        <p:nvSpPr>
          <p:cNvPr id="4" name="Footer Placeholder 3">
            <a:extLst>
              <a:ext uri="{FF2B5EF4-FFF2-40B4-BE49-F238E27FC236}">
                <a16:creationId xmlns:a16="http://schemas.microsoft.com/office/drawing/2014/main" id="{F7226CE6-6BEB-46DB-BD4B-9B8AE89A1A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81BCCC-8B3F-40B3-91D5-52E53B2AAE11}"/>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4118506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2C0FBB6-4CCA-4358-9DD5-CDF2173E63C8}"/>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8902559A-671A-4FDE-82C3-1CF8CFCF18EC}"/>
              </a:ext>
            </a:extLst>
          </p:cNvPr>
          <p:cNvSpPr>
            <a:spLocks noGrp="1"/>
          </p:cNvSpPr>
          <p:nvPr>
            <p:ph type="dt" sz="half" idx="10"/>
          </p:nvPr>
        </p:nvSpPr>
        <p:spPr/>
        <p:txBody>
          <a:bodyPr/>
          <a:lstStyle/>
          <a:p>
            <a:fld id="{8CE48390-48B5-49AB-B019-A7C8FB8C31F6}" type="datetime1">
              <a:rPr lang="en-US" smtClean="0"/>
              <a:t>1/13/25</a:t>
            </a:fld>
            <a:endParaRPr lang="en-US"/>
          </a:p>
        </p:txBody>
      </p:sp>
      <p:sp>
        <p:nvSpPr>
          <p:cNvPr id="3" name="Footer Placeholder 2">
            <a:extLst>
              <a:ext uri="{FF2B5EF4-FFF2-40B4-BE49-F238E27FC236}">
                <a16:creationId xmlns:a16="http://schemas.microsoft.com/office/drawing/2014/main" id="{78A14275-250D-437E-BAF1-5BB3CDE64AC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FD93BDE-2A52-4AA7-B222-0F25570EBF77}"/>
              </a:ext>
            </a:extLst>
          </p:cNvPr>
          <p:cNvSpPr>
            <a:spLocks noGrp="1"/>
          </p:cNvSpPr>
          <p:nvPr>
            <p:ph type="sldNum" sz="quarter" idx="12"/>
          </p:nvPr>
        </p:nvSpPr>
        <p:spPr/>
        <p:txBody>
          <a:bodyPr/>
          <a:lstStyle/>
          <a:p>
            <a:fld id="{B4A918BC-4D43-4B42-B3C0-E7EBE25E6AF0}" type="slidenum">
              <a:rPr lang="en-US" smtClean="0"/>
              <a:t>‹#›</a:t>
            </a:fld>
            <a:endParaRPr lang="en-US"/>
          </a:p>
        </p:txBody>
      </p:sp>
      <p:cxnSp>
        <p:nvCxnSpPr>
          <p:cNvPr id="5" name="Straight Connector 4">
            <a:extLst>
              <a:ext uri="{FF2B5EF4-FFF2-40B4-BE49-F238E27FC236}">
                <a16:creationId xmlns:a16="http://schemas.microsoft.com/office/drawing/2014/main" id="{9E6B771E-DDF7-430C-9462-BA1D3742C84E}"/>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6477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F9A0B00-F6ED-4C3A-97DC-C2AF9D62EE8B}"/>
              </a:ext>
            </a:extLst>
          </p:cNvPr>
          <p:cNvSpPr/>
          <p:nvPr/>
        </p:nvSpPr>
        <p:spPr>
          <a:xfrm>
            <a:off x="79067" y="0"/>
            <a:ext cx="4998624" cy="6858000"/>
          </a:xfrm>
          <a:prstGeom prst="rect">
            <a:avLst/>
          </a:prstGeom>
          <a:ln>
            <a:noFill/>
          </a:ln>
          <a:effectLst>
            <a:outerShdw blurRad="228600" dist="1143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3" name="Rectangle 122">
            <a:extLst>
              <a:ext uri="{FF2B5EF4-FFF2-40B4-BE49-F238E27FC236}">
                <a16:creationId xmlns:a16="http://schemas.microsoft.com/office/drawing/2014/main" id="{3B025FD9-B9EF-4F5C-B67D-3485253B7A6A}"/>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47F545CD-A200-4C66-BF9A-9B839D0CE648}"/>
              </a:ext>
            </a:extLst>
          </p:cNvPr>
          <p:cNvSpPr/>
          <p:nvPr/>
        </p:nvSpPr>
        <p:spPr>
          <a:xfrm>
            <a:off x="0" y="0"/>
            <a:ext cx="6096000" cy="6858000"/>
          </a:xfrm>
          <a:prstGeom prst="rect">
            <a:avLst/>
          </a:prstGeom>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110916-EEE9-418C-B24A-EC09A6D22859}"/>
              </a:ext>
            </a:extLst>
          </p:cNvPr>
          <p:cNvSpPr>
            <a:spLocks noGrp="1"/>
          </p:cNvSpPr>
          <p:nvPr>
            <p:ph type="title"/>
          </p:nvPr>
        </p:nvSpPr>
        <p:spPr>
          <a:xfrm>
            <a:off x="770537" y="872836"/>
            <a:ext cx="4560525" cy="2281050"/>
          </a:xfrm>
        </p:spPr>
        <p:txBody>
          <a:bodyPr anchor="b">
            <a:no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9C3A0F4-FD98-409E-B41A-5F4352C6A8E5}"/>
              </a:ext>
            </a:extLst>
          </p:cNvPr>
          <p:cNvSpPr>
            <a:spLocks noGrp="1"/>
          </p:cNvSpPr>
          <p:nvPr>
            <p:ph idx="1"/>
          </p:nvPr>
        </p:nvSpPr>
        <p:spPr>
          <a:xfrm>
            <a:off x="6621781" y="872837"/>
            <a:ext cx="4520593" cy="5140036"/>
          </a:xfrm>
        </p:spPr>
        <p:txBody>
          <a:bodyPr>
            <a:normAutofit/>
          </a:bodyPr>
          <a:lstStyle>
            <a:lvl1pPr algn="l">
              <a:defRPr sz="2800"/>
            </a:lvl1pPr>
            <a:lvl2pPr algn="l">
              <a:defRPr sz="2400"/>
            </a:lvl2pPr>
            <a:lvl3pPr algn="l">
              <a:defRPr sz="2000"/>
            </a:lvl3pPr>
            <a:lvl4pPr algn="l">
              <a:defRPr sz="1800"/>
            </a:lvl4pPr>
            <a:lvl5pPr algn="l">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3EFABF6F-6E7C-4B3F-B205-09361DA5898B}"/>
              </a:ext>
            </a:extLst>
          </p:cNvPr>
          <p:cNvSpPr>
            <a:spLocks noGrp="1"/>
          </p:cNvSpPr>
          <p:nvPr>
            <p:ph type="body" sz="half" idx="2"/>
          </p:nvPr>
        </p:nvSpPr>
        <p:spPr>
          <a:xfrm>
            <a:off x="770537" y="3442854"/>
            <a:ext cx="4560525" cy="2576945"/>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25198D-8500-4277-AA5D-3C3D8FDDCF4B}"/>
              </a:ext>
            </a:extLst>
          </p:cNvPr>
          <p:cNvSpPr>
            <a:spLocks noGrp="1"/>
          </p:cNvSpPr>
          <p:nvPr>
            <p:ph type="dt" sz="half" idx="10"/>
          </p:nvPr>
        </p:nvSpPr>
        <p:spPr>
          <a:xfrm>
            <a:off x="329184" y="6236208"/>
            <a:ext cx="3037459" cy="365125"/>
          </a:xfrm>
        </p:spPr>
        <p:txBody>
          <a:bodyPr/>
          <a:lstStyle/>
          <a:p>
            <a:fld id="{962E767E-8A14-4E70-91B9-2101CBC4D7BD}" type="datetime1">
              <a:rPr lang="en-US" smtClean="0"/>
              <a:t>1/13/25</a:t>
            </a:fld>
            <a:endParaRPr lang="en-US" dirty="0"/>
          </a:p>
        </p:txBody>
      </p:sp>
      <p:sp>
        <p:nvSpPr>
          <p:cNvPr id="6" name="Footer Placeholder 5">
            <a:extLst>
              <a:ext uri="{FF2B5EF4-FFF2-40B4-BE49-F238E27FC236}">
                <a16:creationId xmlns:a16="http://schemas.microsoft.com/office/drawing/2014/main" id="{F98D219F-027A-4632-9FB0-BD098D5693DB}"/>
              </a:ext>
            </a:extLst>
          </p:cNvPr>
          <p:cNvSpPr>
            <a:spLocks noGrp="1"/>
          </p:cNvSpPr>
          <p:nvPr>
            <p:ph type="ftr" sz="quarter" idx="11"/>
          </p:nvPr>
        </p:nvSpPr>
        <p:spPr>
          <a:xfrm>
            <a:off x="329184" y="237744"/>
            <a:ext cx="3792532"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CA30C82B-C7DC-434D-8768-DE9D1176715B}"/>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29" name="Straight Connector 128">
            <a:extLst>
              <a:ext uri="{FF2B5EF4-FFF2-40B4-BE49-F238E27FC236}">
                <a16:creationId xmlns:a16="http://schemas.microsoft.com/office/drawing/2014/main" id="{A8CCC603-9605-46C8-9034-8DAE6AC40DD9}"/>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CBBF1D9-8F8F-45A3-BDB4-952D0FB20A4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2404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CBEB8797-B080-41A6-B14E-8DC7F0F27E4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0C6C7272-A552-46B3-992F-F5ADD5AA2443}"/>
              </a:ext>
            </a:extLst>
          </p:cNvPr>
          <p:cNvSpPr/>
          <p:nvPr/>
        </p:nvSpPr>
        <p:spPr>
          <a:xfrm>
            <a:off x="-1" y="0"/>
            <a:ext cx="6087677" cy="6858000"/>
          </a:xfrm>
          <a:prstGeom prst="rect">
            <a:avLst/>
          </a:prstGeom>
          <a:solidFill>
            <a:schemeClr val="bg1"/>
          </a:solidFill>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C25F6AD1-1E6C-46AF-8431-6627180FFD2E}"/>
              </a:ext>
            </a:extLst>
          </p:cNvPr>
          <p:cNvSpPr>
            <a:spLocks noGrp="1"/>
          </p:cNvSpPr>
          <p:nvPr>
            <p:ph type="title"/>
          </p:nvPr>
        </p:nvSpPr>
        <p:spPr>
          <a:xfrm>
            <a:off x="768733" y="858981"/>
            <a:ext cx="4556749" cy="2281052"/>
          </a:xfrm>
        </p:spPr>
        <p:txBody>
          <a:bodyPr anchor="b"/>
          <a:lstStyle>
            <a:lvl1pPr>
              <a:defRPr lang="en-US" sz="3600" kern="1200" dirty="0">
                <a:solidFill>
                  <a:schemeClr val="tx1"/>
                </a:solidFill>
                <a:latin typeface="+mj-lt"/>
                <a:ea typeface="+mj-ea"/>
                <a:cs typeface="+mj-cs"/>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E88A91F9-760E-4CF4-8A03-FA1482C35EB7}"/>
              </a:ext>
            </a:extLst>
          </p:cNvPr>
          <p:cNvSpPr>
            <a:spLocks noGrp="1"/>
          </p:cNvSpPr>
          <p:nvPr>
            <p:ph type="pic" idx="1"/>
          </p:nvPr>
        </p:nvSpPr>
        <p:spPr>
          <a:xfrm>
            <a:off x="6559826" y="865909"/>
            <a:ext cx="4582548" cy="512618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D149A9D5-BA6E-4C4A-88A0-5BB86958B8E6}"/>
              </a:ext>
            </a:extLst>
          </p:cNvPr>
          <p:cNvSpPr>
            <a:spLocks noGrp="1"/>
          </p:cNvSpPr>
          <p:nvPr>
            <p:ph type="body" sz="half" idx="2"/>
          </p:nvPr>
        </p:nvSpPr>
        <p:spPr>
          <a:xfrm>
            <a:off x="768733" y="3429000"/>
            <a:ext cx="4556749" cy="2590800"/>
          </a:xfrm>
        </p:spPr>
        <p:txBody>
          <a:bodyPr/>
          <a:lstStyle>
            <a:lvl1pPr marL="0" indent="0">
              <a:buNone/>
              <a:defRPr lang="en-US" sz="2400" kern="1200" dirty="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56899E-70A1-4EFB-87EC-6C4F3BC0360B}"/>
              </a:ext>
            </a:extLst>
          </p:cNvPr>
          <p:cNvSpPr>
            <a:spLocks noGrp="1"/>
          </p:cNvSpPr>
          <p:nvPr>
            <p:ph type="dt" sz="half" idx="10"/>
          </p:nvPr>
        </p:nvSpPr>
        <p:spPr>
          <a:xfrm>
            <a:off x="329184" y="6236208"/>
            <a:ext cx="3037459" cy="365125"/>
          </a:xfrm>
        </p:spPr>
        <p:txBody>
          <a:bodyPr/>
          <a:lstStyle/>
          <a:p>
            <a:fld id="{01AF0C4B-5A4A-45CA-ABEC-10F107160D33}" type="datetime1">
              <a:rPr lang="en-US" smtClean="0"/>
              <a:t>1/13/25</a:t>
            </a:fld>
            <a:endParaRPr lang="en-US" dirty="0"/>
          </a:p>
        </p:txBody>
      </p:sp>
      <p:sp>
        <p:nvSpPr>
          <p:cNvPr id="6" name="Footer Placeholder 5">
            <a:extLst>
              <a:ext uri="{FF2B5EF4-FFF2-40B4-BE49-F238E27FC236}">
                <a16:creationId xmlns:a16="http://schemas.microsoft.com/office/drawing/2014/main" id="{5FC34B05-4931-4BC8-BD43-9E6B944B3069}"/>
              </a:ext>
            </a:extLst>
          </p:cNvPr>
          <p:cNvSpPr>
            <a:spLocks noGrp="1"/>
          </p:cNvSpPr>
          <p:nvPr>
            <p:ph type="ftr" sz="quarter" idx="11"/>
          </p:nvPr>
        </p:nvSpPr>
        <p:spPr>
          <a:xfrm>
            <a:off x="329184" y="237744"/>
            <a:ext cx="4114800"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AD4ABE5D-7EA4-4D33-B23E-52E640CBF21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74" name="Straight Connector 73">
            <a:extLst>
              <a:ext uri="{FF2B5EF4-FFF2-40B4-BE49-F238E27FC236}">
                <a16:creationId xmlns:a16="http://schemas.microsoft.com/office/drawing/2014/main" id="{DF0DB5EA-94EC-4DB5-B8E5-B454005C1552}"/>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699FF82-B951-46E6-AEA7-0993C867FB6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5709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38E7D36-B1C9-463C-983F-AEA5810A60D0}"/>
              </a:ext>
            </a:extLst>
          </p:cNvPr>
          <p:cNvSpPr/>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7B9A221-B33F-47C2-85FF-2C8F363D797B}"/>
              </a:ext>
            </a:extLst>
          </p:cNvPr>
          <p:cNvSpPr/>
          <p:nvPr/>
        </p:nvSpPr>
        <p:spPr>
          <a:xfrm>
            <a:off x="0" y="0"/>
            <a:ext cx="12188952" cy="6858000"/>
          </a:xfrm>
          <a:prstGeom prst="rect">
            <a:avLst/>
          </a:prstGeom>
          <a:solidFill>
            <a:schemeClr val="bg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ectangle 7">
            <a:extLst>
              <a:ext uri="{FF2B5EF4-FFF2-40B4-BE49-F238E27FC236}">
                <a16:creationId xmlns:a16="http://schemas.microsoft.com/office/drawing/2014/main" id="{CD0E0EF1-7626-4514-9337-271DD661B1EB}"/>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5" name="Rectangle 64">
            <a:extLst>
              <a:ext uri="{FF2B5EF4-FFF2-40B4-BE49-F238E27FC236}">
                <a16:creationId xmlns:a16="http://schemas.microsoft.com/office/drawing/2014/main" id="{5F0B1492-9A00-4F80-8771-0BB2C2C4353C}"/>
              </a:ext>
            </a:extLst>
          </p:cNvPr>
          <p:cNvSpPr/>
          <p:nvPr/>
        </p:nvSpPr>
        <p:spPr>
          <a:xfrm>
            <a:off x="0" y="-2"/>
            <a:ext cx="12188952" cy="2544415"/>
          </a:xfrm>
          <a:prstGeom prst="rect">
            <a:avLst/>
          </a:prstGeom>
          <a:ln>
            <a:noFill/>
          </a:ln>
          <a:effectLst>
            <a:outerShdw blurRad="190500" dist="127000" dir="5460000" sx="94000" sy="94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0F462805-4F8E-44FE-905C-2C3F1A2B3D44}"/>
              </a:ext>
            </a:extLst>
          </p:cNvPr>
          <p:cNvSpPr>
            <a:spLocks noGrp="1"/>
          </p:cNvSpPr>
          <p:nvPr>
            <p:ph type="title"/>
          </p:nvPr>
        </p:nvSpPr>
        <p:spPr>
          <a:xfrm>
            <a:off x="761801" y="858982"/>
            <a:ext cx="10380573" cy="143227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45021C-0380-49AA-ADA1-A8B473FBF572}"/>
              </a:ext>
            </a:extLst>
          </p:cNvPr>
          <p:cNvSpPr>
            <a:spLocks noGrp="1"/>
          </p:cNvSpPr>
          <p:nvPr>
            <p:ph type="body" idx="1"/>
          </p:nvPr>
        </p:nvSpPr>
        <p:spPr>
          <a:xfrm>
            <a:off x="761799" y="2750126"/>
            <a:ext cx="10381205" cy="326178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B7A2409-F298-40BF-BFAC-65A3E71D29E8}"/>
              </a:ext>
            </a:extLst>
          </p:cNvPr>
          <p:cNvSpPr>
            <a:spLocks noGrp="1"/>
          </p:cNvSpPr>
          <p:nvPr>
            <p:ph type="dt" sz="half" idx="2"/>
          </p:nvPr>
        </p:nvSpPr>
        <p:spPr>
          <a:xfrm>
            <a:off x="332481" y="6240079"/>
            <a:ext cx="4114800" cy="365125"/>
          </a:xfrm>
          <a:prstGeom prst="rect">
            <a:avLst/>
          </a:prstGeom>
        </p:spPr>
        <p:txBody>
          <a:bodyPr vert="horz" lIns="91440" tIns="45720" rIns="91440" bIns="45720" rtlCol="0" anchor="ctr"/>
          <a:lstStyle>
            <a:lvl1pPr algn="l">
              <a:defRPr sz="900">
                <a:solidFill>
                  <a:schemeClr val="tx1"/>
                </a:solidFill>
              </a:defRPr>
            </a:lvl1pPr>
          </a:lstStyle>
          <a:p>
            <a:fld id="{6989806E-8E94-473C-AEE7-BE6F15F85533}" type="datetime1">
              <a:rPr lang="en-US" smtClean="0"/>
              <a:t>1/13/25</a:t>
            </a:fld>
            <a:endParaRPr lang="en-US" dirty="0"/>
          </a:p>
        </p:txBody>
      </p:sp>
      <p:sp>
        <p:nvSpPr>
          <p:cNvPr id="5" name="Footer Placeholder 4">
            <a:extLst>
              <a:ext uri="{FF2B5EF4-FFF2-40B4-BE49-F238E27FC236}">
                <a16:creationId xmlns:a16="http://schemas.microsoft.com/office/drawing/2014/main" id="{CB4799D8-4DBF-4BB2-8D2B-65592ADC9004}"/>
              </a:ext>
            </a:extLst>
          </p:cNvPr>
          <p:cNvSpPr>
            <a:spLocks noGrp="1"/>
          </p:cNvSpPr>
          <p:nvPr>
            <p:ph type="ftr" sz="quarter" idx="3"/>
          </p:nvPr>
        </p:nvSpPr>
        <p:spPr>
          <a:xfrm>
            <a:off x="332481" y="236199"/>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F9F99666-11C3-48A1-966C-439EBF9D9A01}"/>
              </a:ext>
            </a:extLst>
          </p:cNvPr>
          <p:cNvSpPr>
            <a:spLocks noGrp="1"/>
          </p:cNvSpPr>
          <p:nvPr>
            <p:ph type="sldNum" sz="quarter" idx="4"/>
          </p:nvPr>
        </p:nvSpPr>
        <p:spPr>
          <a:xfrm>
            <a:off x="11289782" y="235881"/>
            <a:ext cx="756746" cy="365760"/>
          </a:xfrm>
          <a:prstGeom prst="rect">
            <a:avLst/>
          </a:prstGeom>
        </p:spPr>
        <p:txBody>
          <a:bodyPr vert="horz" lIns="91440" tIns="45720" rIns="91440" bIns="45720" rtlCol="0" anchor="ctr"/>
          <a:lstStyle>
            <a:lvl1pPr algn="ctr">
              <a:defRPr lang="en-US" sz="1400" b="1" kern="1200" smtClean="0">
                <a:solidFill>
                  <a:schemeClr val="tx1"/>
                </a:solidFill>
                <a:latin typeface="Bierstadt" panose="020B0504020202020204" pitchFamily="34" charset="0"/>
                <a:ea typeface="+mn-ea"/>
                <a:cs typeface="+mn-cs"/>
              </a:defRPr>
            </a:lvl1pPr>
          </a:lstStyle>
          <a:p>
            <a:fld id="{B4A918BC-4D43-4B42-B3C0-E7EBE25E6AF0}" type="slidenum">
              <a:rPr lang="en-US" smtClean="0"/>
              <a:pPr/>
              <a:t>‹#›</a:t>
            </a:fld>
            <a:endParaRPr lang="en-US" dirty="0"/>
          </a:p>
        </p:txBody>
      </p:sp>
      <p:cxnSp>
        <p:nvCxnSpPr>
          <p:cNvPr id="119" name="Straight Connector 118">
            <a:extLst>
              <a:ext uri="{FF2B5EF4-FFF2-40B4-BE49-F238E27FC236}">
                <a16:creationId xmlns:a16="http://schemas.microsoft.com/office/drawing/2014/main" id="{7FAC7B62-8ACC-41ED-80AB-8D1CDF38B9E4}"/>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45FF525-9A83-4625-99D9-B267BDE077E7}"/>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870563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5" r:id="rId6"/>
    <p:sldLayoutId id="2147483680" r:id="rId7"/>
    <p:sldLayoutId id="2147483681" r:id="rId8"/>
    <p:sldLayoutId id="2147483682" r:id="rId9"/>
    <p:sldLayoutId id="2147483684" r:id="rId10"/>
    <p:sldLayoutId id="2147483683" r:id="rId11"/>
  </p:sldLayoutIdLst>
  <p:hf sldNum="0" hdr="0" ftr="0" dt="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10000"/>
        </a:lnSpc>
        <a:spcBef>
          <a:spcPts val="1000"/>
        </a:spcBef>
        <a:buFont typeface="Arial" panose="020B0604020202020204" pitchFamily="34" charset="0"/>
        <a:buNone/>
        <a:defRPr sz="2200" kern="1200">
          <a:solidFill>
            <a:schemeClr val="tx1"/>
          </a:solidFill>
          <a:latin typeface="+mn-lt"/>
          <a:ea typeface="+mn-ea"/>
          <a:cs typeface="+mn-cs"/>
        </a:defRPr>
      </a:lvl1pPr>
      <a:lvl2pPr marL="228600" indent="0" algn="l"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457200" indent="0" algn="l"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6858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9144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9E0238D-E295-49BE-9BFE-E9189D69ED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85E9A4A-0183-4A3C-B68E-A229278915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095999" cy="6858000"/>
          </a:xfrm>
          <a:prstGeom prst="rect">
            <a:avLst/>
          </a:prstGeom>
          <a:solidFill>
            <a:schemeClr val="bg2">
              <a:lumMod val="9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3" name="Rectangle 12">
            <a:extLst>
              <a:ext uri="{FF2B5EF4-FFF2-40B4-BE49-F238E27FC236}">
                <a16:creationId xmlns:a16="http://schemas.microsoft.com/office/drawing/2014/main" id="{13A48C6C-3CC4-4EE5-A773-EC1EB7F59C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8000"/>
          </a:xfrm>
          <a:prstGeom prst="rect">
            <a:avLst/>
          </a:prstGeom>
          <a:ln>
            <a:noFill/>
          </a:ln>
          <a:effectLst>
            <a:outerShdw blurRad="596900" dist="330200" dir="8820000" sx="87000" sy="87000" algn="t" rotWithShape="0">
              <a:srgbClr val="000000">
                <a:alpha val="2666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55A48E-C45E-E5AA-82C2-60F3542E5C75}"/>
              </a:ext>
            </a:extLst>
          </p:cNvPr>
          <p:cNvSpPr>
            <a:spLocks noGrp="1"/>
          </p:cNvSpPr>
          <p:nvPr>
            <p:ph type="ctrTitle"/>
          </p:nvPr>
        </p:nvSpPr>
        <p:spPr>
          <a:xfrm>
            <a:off x="6580233" y="2579129"/>
            <a:ext cx="4709550" cy="3433149"/>
          </a:xfrm>
        </p:spPr>
        <p:txBody>
          <a:bodyPr anchor="ctr">
            <a:normAutofit/>
          </a:bodyPr>
          <a:lstStyle/>
          <a:p>
            <a:r>
              <a:rPr lang="en-US" dirty="0"/>
              <a:t>Galperin and Emma</a:t>
            </a:r>
          </a:p>
        </p:txBody>
      </p:sp>
      <p:sp useBgFill="1">
        <p:nvSpPr>
          <p:cNvPr id="15" name="Rectangle 14">
            <a:extLst>
              <a:ext uri="{FF2B5EF4-FFF2-40B4-BE49-F238E27FC236}">
                <a16:creationId xmlns:a16="http://schemas.microsoft.com/office/drawing/2014/main" id="{F489C2E0-4895-4B72-85EA-7EE9FAFFD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0"/>
            <a:ext cx="6096000" cy="1874237"/>
          </a:xfrm>
          <a:prstGeom prst="rect">
            <a:avLst/>
          </a:prstGeom>
          <a:ln>
            <a:noFill/>
          </a:ln>
          <a:effectLst>
            <a:outerShdw blurRad="254000" dist="127000" dir="5460000" sx="90000" sy="90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a:extLst>
              <a:ext uri="{FF2B5EF4-FFF2-40B4-BE49-F238E27FC236}">
                <a16:creationId xmlns:a16="http://schemas.microsoft.com/office/drawing/2014/main" id="{93F90252-B3B8-0C9B-3621-FA2B9D9B43DA}"/>
              </a:ext>
            </a:extLst>
          </p:cNvPr>
          <p:cNvSpPr>
            <a:spLocks noGrp="1"/>
          </p:cNvSpPr>
          <p:nvPr>
            <p:ph type="subTitle" idx="1"/>
          </p:nvPr>
        </p:nvSpPr>
        <p:spPr>
          <a:xfrm>
            <a:off x="6584796" y="293427"/>
            <a:ext cx="4452371" cy="1392072"/>
          </a:xfrm>
        </p:spPr>
        <p:txBody>
          <a:bodyPr anchor="b">
            <a:normAutofit/>
          </a:bodyPr>
          <a:lstStyle/>
          <a:p>
            <a:r>
              <a:rPr lang="en-US" i="1" dirty="0"/>
              <a:t>Austen in Theory, </a:t>
            </a:r>
            <a:r>
              <a:rPr lang="en-US" dirty="0"/>
              <a:t>Term 2 Week 2</a:t>
            </a:r>
            <a:endParaRPr lang="en-US" i="1" dirty="0"/>
          </a:p>
        </p:txBody>
      </p:sp>
      <p:pic>
        <p:nvPicPr>
          <p:cNvPr id="14" name="Picture 13" descr="3D purple chromosome design">
            <a:extLst>
              <a:ext uri="{FF2B5EF4-FFF2-40B4-BE49-F238E27FC236}">
                <a16:creationId xmlns:a16="http://schemas.microsoft.com/office/drawing/2014/main" id="{A49AFBBB-D827-B9DF-F87F-1FBC795B30F9}"/>
              </a:ext>
            </a:extLst>
          </p:cNvPr>
          <p:cNvPicPr>
            <a:picLocks noChangeAspect="1"/>
          </p:cNvPicPr>
          <p:nvPr/>
        </p:nvPicPr>
        <p:blipFill>
          <a:blip r:embed="rId2"/>
          <a:srcRect l="4959" r="6153"/>
          <a:stretch/>
        </p:blipFill>
        <p:spPr>
          <a:xfrm>
            <a:off x="20" y="-1"/>
            <a:ext cx="6095978" cy="6857999"/>
          </a:xfrm>
          <a:prstGeom prst="rect">
            <a:avLst/>
          </a:prstGeom>
        </p:spPr>
      </p:pic>
      <p:cxnSp>
        <p:nvCxnSpPr>
          <p:cNvPr id="17" name="Straight Connector 16">
            <a:extLst>
              <a:ext uri="{FF2B5EF4-FFF2-40B4-BE49-F238E27FC236}">
                <a16:creationId xmlns:a16="http://schemas.microsoft.com/office/drawing/2014/main" id="{872DAFA4-5D2E-4391-AD38-B26F579F40C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668155" y="98588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9424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A723-7FA9-43BB-60C3-3FC3957CAADF}"/>
              </a:ext>
            </a:extLst>
          </p:cNvPr>
          <p:cNvSpPr>
            <a:spLocks noGrp="1"/>
          </p:cNvSpPr>
          <p:nvPr>
            <p:ph type="title"/>
          </p:nvPr>
        </p:nvSpPr>
        <p:spPr/>
        <p:txBody>
          <a:bodyPr/>
          <a:lstStyle/>
          <a:p>
            <a:r>
              <a:rPr lang="en-US" dirty="0"/>
              <a:t>Galperin in summary</a:t>
            </a:r>
          </a:p>
        </p:txBody>
      </p:sp>
      <p:sp>
        <p:nvSpPr>
          <p:cNvPr id="3" name="Content Placeholder 2">
            <a:extLst>
              <a:ext uri="{FF2B5EF4-FFF2-40B4-BE49-F238E27FC236}">
                <a16:creationId xmlns:a16="http://schemas.microsoft.com/office/drawing/2014/main" id="{88EB3294-B2BC-62A7-2ACF-5AE723422505}"/>
              </a:ext>
            </a:extLst>
          </p:cNvPr>
          <p:cNvSpPr>
            <a:spLocks noGrp="1"/>
          </p:cNvSpPr>
          <p:nvPr>
            <p:ph idx="1"/>
          </p:nvPr>
        </p:nvSpPr>
        <p:spPr/>
        <p:txBody>
          <a:bodyPr/>
          <a:lstStyle/>
          <a:p>
            <a:pPr marL="342900" indent="-342900">
              <a:buFont typeface="Arial" panose="020B0604020202020204" pitchFamily="34" charset="0"/>
              <a:buChar char="•"/>
            </a:pPr>
            <a:r>
              <a:rPr lang="en-US" dirty="0"/>
              <a:t>Reading is generally the act of believing the text, of naturalizing the world it proposes—in Galperin’s reading, </a:t>
            </a:r>
            <a:r>
              <a:rPr lang="en-US" i="1" dirty="0"/>
              <a:t>Emma </a:t>
            </a:r>
            <a:r>
              <a:rPr lang="en-US" dirty="0"/>
              <a:t>plays with this</a:t>
            </a:r>
          </a:p>
          <a:p>
            <a:pPr marL="342900" indent="-342900">
              <a:buFont typeface="Arial" panose="020B0604020202020204" pitchFamily="34" charset="0"/>
              <a:buChar char="•"/>
            </a:pPr>
            <a:r>
              <a:rPr lang="en-US" dirty="0"/>
              <a:t>Ultimately many of the sources of knowledge in the book are wrong or have only partial information—and </a:t>
            </a:r>
            <a:r>
              <a:rPr lang="en-US" i="1" dirty="0"/>
              <a:t>this includes the narrator, </a:t>
            </a:r>
            <a:r>
              <a:rPr lang="en-US" dirty="0"/>
              <a:t>who seems unaware of the Frank/Jane Fairfax plot</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1852300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F3DB0-3E70-990D-BACA-342DB8E7DB03}"/>
              </a:ext>
            </a:extLst>
          </p:cNvPr>
          <p:cNvSpPr>
            <a:spLocks noGrp="1"/>
          </p:cNvSpPr>
          <p:nvPr>
            <p:ph type="title"/>
          </p:nvPr>
        </p:nvSpPr>
        <p:spPr/>
        <p:txBody>
          <a:bodyPr/>
          <a:lstStyle/>
          <a:p>
            <a:endParaRPr lang="en-US"/>
          </a:p>
        </p:txBody>
      </p:sp>
      <p:pic>
        <p:nvPicPr>
          <p:cNvPr id="5" name="Content Placeholder 4" descr="A text on a page&#10;&#10;Description automatically generated">
            <a:extLst>
              <a:ext uri="{FF2B5EF4-FFF2-40B4-BE49-F238E27FC236}">
                <a16:creationId xmlns:a16="http://schemas.microsoft.com/office/drawing/2014/main" id="{790478AE-76A7-64E5-F8FC-19555CA1F5F6}"/>
              </a:ext>
            </a:extLst>
          </p:cNvPr>
          <p:cNvPicPr>
            <a:picLocks noGrp="1" noChangeAspect="1"/>
          </p:cNvPicPr>
          <p:nvPr>
            <p:ph idx="1"/>
          </p:nvPr>
        </p:nvPicPr>
        <p:blipFill>
          <a:blip r:embed="rId2"/>
          <a:stretch>
            <a:fillRect/>
          </a:stretch>
        </p:blipFill>
        <p:spPr>
          <a:xfrm>
            <a:off x="2700604" y="358588"/>
            <a:ext cx="5548005" cy="5796710"/>
          </a:xfrm>
        </p:spPr>
      </p:pic>
    </p:spTree>
    <p:extLst>
      <p:ext uri="{BB962C8B-B14F-4D97-AF65-F5344CB8AC3E}">
        <p14:creationId xmlns:p14="http://schemas.microsoft.com/office/powerpoint/2010/main" val="3678686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Slide Background">
            <a:extLst>
              <a:ext uri="{FF2B5EF4-FFF2-40B4-BE49-F238E27FC236}">
                <a16:creationId xmlns:a16="http://schemas.microsoft.com/office/drawing/2014/main" id="{7DE220E6-BA55-4F04-B3C4-F4985F3E7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tint">
            <a:extLst>
              <a:ext uri="{FF2B5EF4-FFF2-40B4-BE49-F238E27FC236}">
                <a16:creationId xmlns:a16="http://schemas.microsoft.com/office/drawing/2014/main" id="{5AE190BC-D2FD-433E-AB89-0DF68EFD6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5644" y="0"/>
            <a:ext cx="1046356" cy="6858000"/>
          </a:xfrm>
          <a:prstGeom prst="rect">
            <a:avLst/>
          </a:prstGeom>
          <a:solidFill>
            <a:schemeClr val="bg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useBgFill="1">
        <p:nvSpPr>
          <p:cNvPr id="16" name="Rectangle 15">
            <a:extLst>
              <a:ext uri="{FF2B5EF4-FFF2-40B4-BE49-F238E27FC236}">
                <a16:creationId xmlns:a16="http://schemas.microsoft.com/office/drawing/2014/main" id="{43E8FEA2-54EE-4F84-B5DB-A055A7D80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76864" y="0"/>
            <a:ext cx="5815134" cy="6858000"/>
          </a:xfrm>
          <a:prstGeom prst="rect">
            <a:avLst/>
          </a:prstGeom>
          <a:ln>
            <a:noFill/>
          </a:ln>
          <a:effectLst>
            <a:outerShdw blurRad="508000" dist="190500" dir="5460000" sx="90000" sy="90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14821D-FC7D-26D2-2648-3954E9598F7E}"/>
              </a:ext>
            </a:extLst>
          </p:cNvPr>
          <p:cNvSpPr>
            <a:spLocks noGrp="1"/>
          </p:cNvSpPr>
          <p:nvPr>
            <p:ph type="title"/>
          </p:nvPr>
        </p:nvSpPr>
        <p:spPr>
          <a:xfrm>
            <a:off x="6788582" y="858983"/>
            <a:ext cx="3968783" cy="2021378"/>
          </a:xfrm>
        </p:spPr>
        <p:txBody>
          <a:bodyPr>
            <a:normAutofit/>
          </a:bodyPr>
          <a:lstStyle/>
          <a:p>
            <a:endParaRPr lang="en-US" sz="4800"/>
          </a:p>
        </p:txBody>
      </p:sp>
      <p:pic>
        <p:nvPicPr>
          <p:cNvPr id="5" name="Content Placeholder 4" descr="A close-up of a text&#10;&#10;Description automatically generated">
            <a:extLst>
              <a:ext uri="{FF2B5EF4-FFF2-40B4-BE49-F238E27FC236}">
                <a16:creationId xmlns:a16="http://schemas.microsoft.com/office/drawing/2014/main" id="{C191271B-80C3-C729-6E4B-423BA6D52352}"/>
              </a:ext>
            </a:extLst>
          </p:cNvPr>
          <p:cNvPicPr>
            <a:picLocks noChangeAspect="1"/>
          </p:cNvPicPr>
          <p:nvPr/>
        </p:nvPicPr>
        <p:blipFill>
          <a:blip r:embed="rId2"/>
          <a:stretch>
            <a:fillRect/>
          </a:stretch>
        </p:blipFill>
        <p:spPr>
          <a:xfrm>
            <a:off x="761367" y="1232324"/>
            <a:ext cx="4950255" cy="4393350"/>
          </a:xfrm>
          <a:prstGeom prst="rect">
            <a:avLst/>
          </a:prstGeom>
        </p:spPr>
      </p:pic>
      <p:sp>
        <p:nvSpPr>
          <p:cNvPr id="9" name="Content Placeholder 8">
            <a:extLst>
              <a:ext uri="{FF2B5EF4-FFF2-40B4-BE49-F238E27FC236}">
                <a16:creationId xmlns:a16="http://schemas.microsoft.com/office/drawing/2014/main" id="{3D7611F0-05DB-39AD-333C-734C38B48D5B}"/>
              </a:ext>
            </a:extLst>
          </p:cNvPr>
          <p:cNvSpPr>
            <a:spLocks noGrp="1"/>
          </p:cNvSpPr>
          <p:nvPr>
            <p:ph idx="1"/>
          </p:nvPr>
        </p:nvSpPr>
        <p:spPr>
          <a:xfrm>
            <a:off x="6788582" y="3282696"/>
            <a:ext cx="3968783" cy="2957383"/>
          </a:xfrm>
        </p:spPr>
        <p:txBody>
          <a:bodyPr anchor="ctr">
            <a:normAutofit/>
          </a:bodyPr>
          <a:lstStyle/>
          <a:p>
            <a:endParaRPr lang="en-US"/>
          </a:p>
        </p:txBody>
      </p:sp>
      <p:cxnSp>
        <p:nvCxnSpPr>
          <p:cNvPr id="18" name="Straight Connector 17">
            <a:extLst>
              <a:ext uri="{FF2B5EF4-FFF2-40B4-BE49-F238E27FC236}">
                <a16:creationId xmlns:a16="http://schemas.microsoft.com/office/drawing/2014/main" id="{E58B1629-F209-47B0-BA59-6BD937DBB08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7454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488D3-F852-566F-D89D-11B45DE2E6C3}"/>
              </a:ext>
            </a:extLst>
          </p:cNvPr>
          <p:cNvSpPr>
            <a:spLocks noGrp="1"/>
          </p:cNvSpPr>
          <p:nvPr>
            <p:ph type="title"/>
          </p:nvPr>
        </p:nvSpPr>
        <p:spPr/>
        <p:txBody>
          <a:bodyPr/>
          <a:lstStyle/>
          <a:p>
            <a:endParaRPr lang="en-US"/>
          </a:p>
        </p:txBody>
      </p:sp>
      <p:pic>
        <p:nvPicPr>
          <p:cNvPr id="5" name="Content Placeholder 4" descr="A text on a page&#10;&#10;Description automatically generated">
            <a:extLst>
              <a:ext uri="{FF2B5EF4-FFF2-40B4-BE49-F238E27FC236}">
                <a16:creationId xmlns:a16="http://schemas.microsoft.com/office/drawing/2014/main" id="{A0880DA3-D9CB-69B2-5986-B22BCA325E36}"/>
              </a:ext>
            </a:extLst>
          </p:cNvPr>
          <p:cNvPicPr>
            <a:picLocks noGrp="1" noChangeAspect="1"/>
          </p:cNvPicPr>
          <p:nvPr>
            <p:ph idx="1"/>
          </p:nvPr>
        </p:nvPicPr>
        <p:blipFill>
          <a:blip r:embed="rId2"/>
          <a:stretch>
            <a:fillRect/>
          </a:stretch>
        </p:blipFill>
        <p:spPr>
          <a:xfrm>
            <a:off x="2545090" y="412376"/>
            <a:ext cx="6856999" cy="5599487"/>
          </a:xfrm>
        </p:spPr>
      </p:pic>
    </p:spTree>
    <p:extLst>
      <p:ext uri="{BB962C8B-B14F-4D97-AF65-F5344CB8AC3E}">
        <p14:creationId xmlns:p14="http://schemas.microsoft.com/office/powerpoint/2010/main" val="3769452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599B3-8DAB-E449-071D-E7B0670A0CEA}"/>
              </a:ext>
            </a:extLst>
          </p:cNvPr>
          <p:cNvSpPr>
            <a:spLocks noGrp="1"/>
          </p:cNvSpPr>
          <p:nvPr>
            <p:ph type="title"/>
          </p:nvPr>
        </p:nvSpPr>
        <p:spPr/>
        <p:txBody>
          <a:bodyPr/>
          <a:lstStyle/>
          <a:p>
            <a:r>
              <a:rPr lang="en-US" dirty="0" err="1"/>
              <a:t>Resistable</a:t>
            </a:r>
            <a:r>
              <a:rPr lang="en-US" dirty="0"/>
              <a:t> Vraisemblance</a:t>
            </a:r>
          </a:p>
        </p:txBody>
      </p:sp>
      <p:sp>
        <p:nvSpPr>
          <p:cNvPr id="3" name="Content Placeholder 2">
            <a:extLst>
              <a:ext uri="{FF2B5EF4-FFF2-40B4-BE49-F238E27FC236}">
                <a16:creationId xmlns:a16="http://schemas.microsoft.com/office/drawing/2014/main" id="{E525506C-F58F-16D3-2F40-015B8D0B83E4}"/>
              </a:ext>
            </a:extLst>
          </p:cNvPr>
          <p:cNvSpPr>
            <a:spLocks noGrp="1"/>
          </p:cNvSpPr>
          <p:nvPr>
            <p:ph idx="1"/>
          </p:nvPr>
        </p:nvSpPr>
        <p:spPr/>
        <p:txBody>
          <a:bodyPr>
            <a:normAutofit fontScale="77500" lnSpcReduction="20000"/>
          </a:bodyPr>
          <a:lstStyle/>
          <a:p>
            <a:pPr algn="l" rtl="0" fontAlgn="base">
              <a:buFont typeface="Arial" panose="020B0604020202020204" pitchFamily="34" charset="0"/>
              <a:buChar char="•"/>
            </a:pPr>
            <a:r>
              <a:rPr lang="en-GB" sz="1800" b="0" i="0" u="none" strike="noStrike" dirty="0">
                <a:solidFill>
                  <a:srgbClr val="000000"/>
                </a:solidFill>
                <a:effectLst/>
                <a:latin typeface="Times New Roman" panose="02020603050405020304" pitchFamily="18" charset="0"/>
              </a:rPr>
              <a:t>Austen's </a:t>
            </a:r>
            <a:r>
              <a:rPr lang="en-GB" sz="1800" b="0" i="0" u="none" strike="noStrike" dirty="0" err="1">
                <a:solidFill>
                  <a:srgbClr val="000000"/>
                </a:solidFill>
                <a:effectLst/>
                <a:latin typeface="Times New Roman" panose="02020603050405020304" pitchFamily="18" charset="0"/>
              </a:rPr>
              <a:t>historicizable</a:t>
            </a:r>
            <a:r>
              <a:rPr lang="en-GB" sz="1800" b="0" i="0" u="none" strike="noStrike" dirty="0">
                <a:solidFill>
                  <a:srgbClr val="000000"/>
                </a:solidFill>
                <a:effectLst/>
                <a:latin typeface="Times New Roman" panose="02020603050405020304" pitchFamily="18" charset="0"/>
              </a:rPr>
              <a:t> achieve- </a:t>
            </a:r>
            <a:r>
              <a:rPr lang="en-GB" sz="1800" b="0" i="0" u="none" strike="noStrike" dirty="0" err="1">
                <a:solidFill>
                  <a:srgbClr val="000000"/>
                </a:solidFill>
                <a:effectLst/>
                <a:latin typeface="Times New Roman" panose="02020603050405020304" pitchFamily="18" charset="0"/>
              </a:rPr>
              <a:t>ment</a:t>
            </a:r>
            <a:r>
              <a:rPr lang="en-GB" sz="1800" b="0" i="0" u="none" strike="noStrike" dirty="0">
                <a:solidFill>
                  <a:srgbClr val="000000"/>
                </a:solidFill>
                <a:effectLst/>
                <a:latin typeface="Times New Roman" panose="02020603050405020304" pitchFamily="18" charset="0"/>
              </a:rPr>
              <a:t> can be reckoned, following Scott, as an amalgam of the naturalizing and regulatory function that Roland Barthes describes as a reality effect (</a:t>
            </a:r>
            <a:r>
              <a:rPr lang="en-GB" sz="1800" b="0" i="0" u="none" strike="noStrike" dirty="0" err="1">
                <a:solidFill>
                  <a:srgbClr val="000000"/>
                </a:solidFill>
                <a:effectLst/>
                <a:latin typeface="Times New Roman" panose="02020603050405020304" pitchFamily="18" charset="0"/>
              </a:rPr>
              <a:t>l'</a:t>
            </a:r>
            <a:r>
              <a:rPr lang="en-GB" sz="1800" b="0" i="1" u="none" strike="noStrike" dirty="0" err="1">
                <a:solidFill>
                  <a:srgbClr val="000000"/>
                </a:solidFill>
                <a:effectLst/>
                <a:latin typeface="Times New Roman" panose="02020603050405020304" pitchFamily="18" charset="0"/>
              </a:rPr>
              <a:t>effet</a:t>
            </a:r>
            <a:r>
              <a:rPr lang="en-GB" sz="1800" b="0" i="1" u="none" strike="noStrike" dirty="0">
                <a:solidFill>
                  <a:srgbClr val="000000"/>
                </a:solidFill>
                <a:effectLst/>
                <a:latin typeface="Times New Roman" panose="02020603050405020304" pitchFamily="18" charset="0"/>
              </a:rPr>
              <a:t> de reel)6 </a:t>
            </a:r>
            <a:r>
              <a:rPr lang="en-GB" sz="1800" b="0" i="0" u="none" strike="noStrike" dirty="0">
                <a:solidFill>
                  <a:srgbClr val="000000"/>
                </a:solidFill>
                <a:effectLst/>
                <a:latin typeface="Times New Roman" panose="02020603050405020304" pitchFamily="18" charset="0"/>
              </a:rPr>
              <a:t>and a more oppositional </a:t>
            </a:r>
            <a:r>
              <a:rPr lang="en-GB" sz="1800" b="0" i="0" u="none" strike="noStrike" dirty="0" err="1">
                <a:solidFill>
                  <a:srgbClr val="000000"/>
                </a:solidFill>
                <a:effectLst/>
                <a:latin typeface="Times New Roman" panose="02020603050405020304" pitchFamily="18" charset="0"/>
              </a:rPr>
              <a:t>marshaling</a:t>
            </a:r>
            <a:r>
              <a:rPr lang="en-GB" sz="1800" b="0" i="0" u="none" strike="noStrike" dirty="0">
                <a:solidFill>
                  <a:srgbClr val="000000"/>
                </a:solidFill>
                <a:effectLst/>
                <a:latin typeface="Times New Roman" panose="02020603050405020304" pitchFamily="18" charset="0"/>
              </a:rPr>
              <a:t> of the everyday in what one early commentator described as an "irresistible </a:t>
            </a:r>
            <a:r>
              <a:rPr lang="en-GB" sz="1800" b="0" i="1" u="none" strike="noStrike" dirty="0">
                <a:solidFill>
                  <a:srgbClr val="000000"/>
                </a:solidFill>
                <a:effectLst/>
                <a:latin typeface="Times New Roman" panose="02020603050405020304" pitchFamily="18" charset="0"/>
              </a:rPr>
              <a:t>vraisemblance" (Atlas, </a:t>
            </a:r>
            <a:r>
              <a:rPr lang="en-GB" sz="1800" b="0" i="0" u="none" strike="noStrike" dirty="0">
                <a:solidFill>
                  <a:srgbClr val="000000"/>
                </a:solidFill>
                <a:effectLst/>
                <a:latin typeface="Times New Roman" panose="02020603050405020304" pitchFamily="18" charset="0"/>
              </a:rPr>
              <a:t>30 Jan. 1833, 40). The notion of a representation capable of overcoming artificiality or con- </a:t>
            </a:r>
            <a:r>
              <a:rPr lang="en-GB" sz="1800" b="0" i="0" u="none" strike="noStrike" dirty="0" err="1">
                <a:solidFill>
                  <a:srgbClr val="000000"/>
                </a:solidFill>
                <a:effectLst/>
                <a:latin typeface="Times New Roman" panose="02020603050405020304" pitchFamily="18" charset="0"/>
              </a:rPr>
              <a:t>trivance</a:t>
            </a:r>
            <a:r>
              <a:rPr lang="en-GB" sz="1800" b="0" i="0" u="none" strike="noStrike" dirty="0">
                <a:solidFill>
                  <a:srgbClr val="000000"/>
                </a:solidFill>
                <a:effectLst/>
                <a:latin typeface="Times New Roman" panose="02020603050405020304" pitchFamily="18" charset="0"/>
              </a:rPr>
              <a:t> would seem to accord with Williams's sense of the managed and ma- </a:t>
            </a:r>
            <a:r>
              <a:rPr lang="en-GB" sz="1800" b="0" i="0" u="none" strike="noStrike" dirty="0" err="1">
                <a:solidFill>
                  <a:srgbClr val="000000"/>
                </a:solidFill>
                <a:effectLst/>
                <a:latin typeface="Times New Roman" panose="02020603050405020304" pitchFamily="18" charset="0"/>
              </a:rPr>
              <a:t>nipulative</a:t>
            </a:r>
            <a:r>
              <a:rPr lang="en-GB" sz="1800" b="0" i="0" u="none" strike="noStrike" dirty="0">
                <a:solidFill>
                  <a:srgbClr val="000000"/>
                </a:solidFill>
                <a:effectLst/>
                <a:latin typeface="Times New Roman" panose="02020603050405020304" pitchFamily="18" charset="0"/>
              </a:rPr>
              <a:t> nature of Austen's world. But what the notion points to, particularly in this formulation, is a circuit of response that has at some point measured Austen's achievement with a </a:t>
            </a:r>
            <a:r>
              <a:rPr lang="en-GB" sz="1800" b="0" i="1" u="none" strike="noStrike" dirty="0">
                <a:solidFill>
                  <a:srgbClr val="000000"/>
                </a:solidFill>
                <a:effectLst/>
                <a:latin typeface="Times New Roman" panose="02020603050405020304" pitchFamily="18" charset="0"/>
              </a:rPr>
              <a:t>"vraisemblance" </a:t>
            </a:r>
            <a:r>
              <a:rPr lang="en-GB" sz="1800" b="0" i="0" u="none" strike="noStrike" dirty="0">
                <a:solidFill>
                  <a:srgbClr val="000000"/>
                </a:solidFill>
                <a:effectLst/>
                <a:latin typeface="Times New Roman" panose="02020603050405020304" pitchFamily="18" charset="0"/>
              </a:rPr>
              <a:t>that </a:t>
            </a:r>
            <a:r>
              <a:rPr lang="en-GB" sz="1800" b="0" i="1" u="none" strike="noStrike" dirty="0">
                <a:solidFill>
                  <a:srgbClr val="000000"/>
                </a:solidFill>
                <a:effectLst/>
                <a:latin typeface="Times New Roman" panose="02020603050405020304" pitchFamily="18" charset="0"/>
              </a:rPr>
              <a:t>is resistible. </a:t>
            </a:r>
            <a:r>
              <a:rPr lang="en-GB" sz="1800" b="0" i="0" u="none" strike="noStrike" dirty="0">
                <a:solidFill>
                  <a:srgbClr val="000000"/>
                </a:solidFill>
                <a:effectLst/>
                <a:latin typeface="Times New Roman" panose="02020603050405020304" pitchFamily="18" charset="0"/>
              </a:rPr>
              <a:t>(4)--he picks up on the </a:t>
            </a:r>
            <a:r>
              <a:rPr lang="en-GB" sz="1800" b="0" i="1" u="none" strike="noStrike" dirty="0">
                <a:solidFill>
                  <a:srgbClr val="000000"/>
                </a:solidFill>
                <a:effectLst/>
                <a:latin typeface="Times New Roman" panose="02020603050405020304" pitchFamily="18" charset="0"/>
              </a:rPr>
              <a:t>sickening </a:t>
            </a:r>
            <a:r>
              <a:rPr lang="en-GB" sz="1800" b="0" i="0" u="none" strike="noStrike" dirty="0">
                <a:solidFill>
                  <a:srgbClr val="000000"/>
                </a:solidFill>
                <a:effectLst/>
                <a:latin typeface="Times New Roman" panose="02020603050405020304" pitchFamily="18" charset="0"/>
              </a:rPr>
              <a:t>nature of the term </a:t>
            </a:r>
            <a:r>
              <a:rPr lang="en-GB" sz="1800" b="0" i="1" u="none" strike="noStrike" dirty="0">
                <a:solidFill>
                  <a:srgbClr val="000000"/>
                </a:solidFill>
                <a:effectLst/>
                <a:latin typeface="Times New Roman" panose="02020603050405020304" pitchFamily="18" charset="0"/>
              </a:rPr>
              <a:t>realism </a:t>
            </a:r>
            <a:r>
              <a:rPr lang="en-GB" sz="1800" b="0" i="0" u="none" strike="noStrike" dirty="0">
                <a:solidFill>
                  <a:srgbClr val="000000"/>
                </a:solidFill>
                <a:effectLst/>
                <a:latin typeface="Times New Roman" panose="02020603050405020304" pitchFamily="18" charset="0"/>
              </a:rPr>
              <a:t>in Barthes</a:t>
            </a:r>
          </a:p>
          <a:p>
            <a:pPr algn="l" rtl="0" fontAlgn="base">
              <a:buFont typeface="Arial" panose="020B0604020202020204" pitchFamily="34" charset="0"/>
              <a:buChar char="•"/>
            </a:pPr>
            <a:r>
              <a:rPr lang="en-GB" sz="1800" b="0" i="0" u="none" strike="noStrike" dirty="0">
                <a:solidFill>
                  <a:srgbClr val="000000"/>
                </a:solidFill>
                <a:effectLst/>
                <a:latin typeface="Times New Roman" panose="02020603050405020304" pitchFamily="18" charset="0"/>
              </a:rPr>
              <a:t>“the </a:t>
            </a:r>
            <a:r>
              <a:rPr lang="en-GB" sz="1800" b="0" i="1" u="none" strike="noStrike" dirty="0">
                <a:solidFill>
                  <a:srgbClr val="000000"/>
                </a:solidFill>
                <a:effectLst/>
                <a:latin typeface="Times New Roman" panose="02020603050405020304" pitchFamily="18" charset="0"/>
              </a:rPr>
              <a:t>resistant </a:t>
            </a:r>
            <a:r>
              <a:rPr lang="en-GB" sz="1800" b="0" i="0" u="none" strike="noStrike" dirty="0">
                <a:solidFill>
                  <a:srgbClr val="000000"/>
                </a:solidFill>
                <a:effectLst/>
                <a:latin typeface="Times New Roman" panose="02020603050405020304" pitchFamily="18" charset="0"/>
              </a:rPr>
              <a:t>or uncanny character of a reality whose proclivity [b to 5] to difference and to otherness is no less a response to something close at hand and altogether familiar” (4-5)</a:t>
            </a:r>
          </a:p>
          <a:p>
            <a:r>
              <a:rPr lang="en-GB" sz="1800" b="0" i="0" u="none" strike="noStrike" dirty="0">
                <a:solidFill>
                  <a:srgbClr val="000000"/>
                </a:solidFill>
                <a:effectLst/>
                <a:latin typeface="Times New Roman" panose="02020603050405020304" pitchFamily="18" charset="0"/>
              </a:rPr>
              <a:t>“There are many reasons that Austen would be available to such a reading, ranging from the unsettled nature of realistic practice at the time that she was allegedly bringing the novel to some kind of stability, to the </a:t>
            </a:r>
            <a:r>
              <a:rPr lang="en-GB" sz="1800" b="0" i="0" u="none" strike="noStrike" dirty="0" err="1">
                <a:solidFill>
                  <a:srgbClr val="000000"/>
                </a:solidFill>
                <a:effectLst/>
                <a:latin typeface="Times New Roman" panose="02020603050405020304" pitchFamily="18" charset="0"/>
              </a:rPr>
              <a:t>humorless</a:t>
            </a:r>
            <a:r>
              <a:rPr lang="en-GB" sz="1800" b="0" i="0" u="none" strike="noStrike" dirty="0">
                <a:solidFill>
                  <a:srgbClr val="000000"/>
                </a:solidFill>
                <a:effectLst/>
                <a:latin typeface="Times New Roman" panose="02020603050405020304" pitchFamily="18" charset="0"/>
              </a:rPr>
              <a:t> tracts and directives that envisioned such stability as essential to the disciplining of Austen's readership.? Another, and quite fundamental, explanation involves the temporal gap, or </a:t>
            </a:r>
            <a:r>
              <a:rPr lang="en-GB" sz="1800" b="0" i="1" u="none" strike="noStrike" dirty="0" err="1">
                <a:solidFill>
                  <a:srgbClr val="000000"/>
                </a:solidFill>
                <a:effectLst/>
                <a:latin typeface="Times New Roman" panose="02020603050405020304" pitchFamily="18" charset="0"/>
              </a:rPr>
              <a:t>duree</a:t>
            </a:r>
            <a:r>
              <a:rPr lang="en-GB" sz="1800" b="0" i="1" u="none" strike="noStrike" dirty="0">
                <a:solidFill>
                  <a:srgbClr val="000000"/>
                </a:solidFill>
                <a:effectLst/>
                <a:latin typeface="Times New Roman" panose="02020603050405020304" pitchFamily="18" charset="0"/>
              </a:rPr>
              <a:t>, </a:t>
            </a:r>
            <a:r>
              <a:rPr lang="en-GB" sz="1800" b="0" i="0" u="none" strike="noStrike" dirty="0">
                <a:solidFill>
                  <a:srgbClr val="000000"/>
                </a:solidFill>
                <a:effectLst/>
                <a:latin typeface="Times New Roman" panose="02020603050405020304" pitchFamily="18" charset="0"/>
              </a:rPr>
              <a:t>between the first three novels' conception and their moment of publication. In this interval of approximately fifteen years, during which </a:t>
            </a:r>
            <a:r>
              <a:rPr lang="en-GB" sz="1800" b="0" i="1" u="none" strike="noStrike" dirty="0">
                <a:solidFill>
                  <a:srgbClr val="000000"/>
                </a:solidFill>
                <a:effectLst/>
                <a:latin typeface="Times New Roman" panose="02020603050405020304" pitchFamily="18" charset="0"/>
              </a:rPr>
              <a:t>Sense and Sensibility, Pride and Prejudice, </a:t>
            </a:r>
            <a:r>
              <a:rPr lang="en-GB" sz="1800" b="0" i="0" u="none" strike="noStrike" dirty="0">
                <a:solidFill>
                  <a:srgbClr val="000000"/>
                </a:solidFill>
                <a:effectLst/>
                <a:latin typeface="Times New Roman" panose="02020603050405020304" pitchFamily="18" charset="0"/>
              </a:rPr>
              <a:t>and </a:t>
            </a:r>
            <a:r>
              <a:rPr lang="en-GB" sz="1800" b="0" i="1" u="none" strike="noStrike" dirty="0">
                <a:solidFill>
                  <a:srgbClr val="000000"/>
                </a:solidFill>
                <a:effectLst/>
                <a:latin typeface="Times New Roman" panose="02020603050405020304" pitchFamily="18" charset="0"/>
              </a:rPr>
              <a:t>Northanger Abbey </a:t>
            </a:r>
            <a:r>
              <a:rPr lang="en-GB" sz="1800" b="0" i="0" u="none" strike="noStrike" dirty="0">
                <a:solidFill>
                  <a:srgbClr val="000000"/>
                </a:solidFill>
                <a:effectLst/>
                <a:latin typeface="Times New Roman" panose="02020603050405020304" pitchFamily="18" charset="0"/>
              </a:rPr>
              <a:t>were all revisited and substantially revised, Austen achieved a perspective on her milieu, and on the way she had represented it, that was also indissoluble from the </a:t>
            </a:r>
            <a:r>
              <a:rPr lang="en-GB" sz="1800" b="0" i="0" u="none" strike="noStrike" dirty="0" err="1">
                <a:solidFill>
                  <a:srgbClr val="000000"/>
                </a:solidFill>
                <a:effectLst/>
                <a:latin typeface="Times New Roman" panose="02020603050405020304" pitchFamily="18" charset="0"/>
              </a:rPr>
              <a:t>tran</a:t>
            </a:r>
            <a:r>
              <a:rPr lang="en-GB" sz="1800" b="0" i="0" u="none" strike="noStrike" dirty="0">
                <a:solidFill>
                  <a:srgbClr val="000000"/>
                </a:solidFill>
                <a:effectLst/>
                <a:latin typeface="Times New Roman" panose="02020603050405020304" pitchFamily="18" charset="0"/>
              </a:rPr>
              <a:t>- </a:t>
            </a:r>
            <a:r>
              <a:rPr lang="en-GB" sz="1800" b="0" i="0" u="none" strike="noStrike" dirty="0" err="1">
                <a:solidFill>
                  <a:srgbClr val="000000"/>
                </a:solidFill>
                <a:effectLst/>
                <a:latin typeface="Times New Roman" panose="02020603050405020304" pitchFamily="18" charset="0"/>
              </a:rPr>
              <a:t>sience</a:t>
            </a:r>
            <a:r>
              <a:rPr lang="en-GB" sz="1800" b="0" i="0" u="none" strike="noStrike" dirty="0">
                <a:solidFill>
                  <a:srgbClr val="000000"/>
                </a:solidFill>
                <a:effectLst/>
                <a:latin typeface="Times New Roman" panose="02020603050405020304" pitchFamily="18" charset="0"/>
              </a:rPr>
              <a:t> of certain initiatives and prospects, whose prestige would be linked in- </a:t>
            </a:r>
            <a:r>
              <a:rPr lang="en-GB" sz="1800" b="0" i="0" u="none" strike="noStrike" dirty="0" err="1">
                <a:solidFill>
                  <a:srgbClr val="000000"/>
                </a:solidFill>
                <a:effectLst/>
                <a:latin typeface="Times New Roman" panose="02020603050405020304" pitchFamily="18" charset="0"/>
              </a:rPr>
              <a:t>creasingly</a:t>
            </a:r>
            <a:r>
              <a:rPr lang="en-GB" sz="1800" b="0" i="0" u="none" strike="noStrike" dirty="0">
                <a:solidFill>
                  <a:srgbClr val="000000"/>
                </a:solidFill>
                <a:effectLst/>
                <a:latin typeface="Times New Roman" panose="02020603050405020304" pitchFamily="18" charset="0"/>
              </a:rPr>
              <a:t> to their anteriority.” (5)</a:t>
            </a:r>
            <a:endParaRPr lang="en-US" dirty="0"/>
          </a:p>
        </p:txBody>
      </p:sp>
    </p:spTree>
    <p:extLst>
      <p:ext uri="{BB962C8B-B14F-4D97-AF65-F5344CB8AC3E}">
        <p14:creationId xmlns:p14="http://schemas.microsoft.com/office/powerpoint/2010/main" val="2757899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7921B-DCE4-835A-89EE-E696C588FA4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26FC6F9-6FAF-65A8-14BB-F3A53A37BF4F}"/>
              </a:ext>
            </a:extLst>
          </p:cNvPr>
          <p:cNvSpPr>
            <a:spLocks noGrp="1"/>
          </p:cNvSpPr>
          <p:nvPr>
            <p:ph idx="1"/>
          </p:nvPr>
        </p:nvSpPr>
        <p:spPr/>
        <p:txBody>
          <a:bodyPr>
            <a:normAutofit fontScale="85000" lnSpcReduction="10000"/>
          </a:bodyPr>
          <a:lstStyle/>
          <a:p>
            <a:pPr algn="l" rtl="0" fontAlgn="base">
              <a:buFont typeface="Arial" panose="020B0604020202020204" pitchFamily="34" charset="0"/>
              <a:buChar char="•"/>
            </a:pPr>
            <a:r>
              <a:rPr lang="en-GB" sz="1800" b="0" i="0" u="none" strike="noStrike" dirty="0">
                <a:solidFill>
                  <a:srgbClr val="000000"/>
                </a:solidFill>
                <a:effectLst/>
                <a:latin typeface="Times New Roman" panose="02020603050405020304" pitchFamily="18" charset="0"/>
              </a:rPr>
              <a:t>“While plainly mindful of the significance and importance of free indirect discourse in the developing genre of the novel, Austen recognized by the time of her first novels' publication that this mode was also an especially sinister instrument of coercion” (10)</a:t>
            </a:r>
          </a:p>
          <a:p>
            <a:pPr algn="l" rtl="0" fontAlgn="base">
              <a:buFont typeface="Arial" panose="020B0604020202020204" pitchFamily="34" charset="0"/>
              <a:buChar char="•"/>
            </a:pPr>
            <a:r>
              <a:rPr lang="en-GB" sz="1800" b="0" i="0" u="none" strike="noStrike" dirty="0">
                <a:solidFill>
                  <a:srgbClr val="000000"/>
                </a:solidFill>
                <a:effectLst/>
                <a:latin typeface="Times New Roman" panose="02020603050405020304" pitchFamily="18" charset="0"/>
              </a:rPr>
              <a:t>I begin with Austen's first two published novels, </a:t>
            </a:r>
            <a:r>
              <a:rPr lang="en-GB" sz="1800" b="0" i="1" u="none" strike="noStrike" dirty="0">
                <a:solidFill>
                  <a:srgbClr val="000000"/>
                </a:solidFill>
                <a:effectLst/>
                <a:latin typeface="Times New Roman" panose="02020603050405020304" pitchFamily="18" charset="0"/>
              </a:rPr>
              <a:t>Sense and Sensibility </a:t>
            </a:r>
            <a:r>
              <a:rPr lang="en-GB" sz="1800" b="0" i="0" u="none" strike="noStrike" dirty="0">
                <a:solidFill>
                  <a:srgbClr val="000000"/>
                </a:solidFill>
                <a:effectLst/>
                <a:latin typeface="Times New Roman" panose="02020603050405020304" pitchFamily="18" charset="0"/>
              </a:rPr>
              <a:t>and </a:t>
            </a:r>
            <a:r>
              <a:rPr lang="en-GB" sz="1800" b="0" i="1" u="none" strike="noStrike" dirty="0">
                <a:solidFill>
                  <a:srgbClr val="000000"/>
                </a:solidFill>
                <a:effectLst/>
                <a:latin typeface="Times New Roman" panose="02020603050405020304" pitchFamily="18" charset="0"/>
              </a:rPr>
              <a:t>Pride and Prejudice, </a:t>
            </a:r>
            <a:r>
              <a:rPr lang="en-GB" sz="1800" b="0" i="0" u="none" strike="noStrike" dirty="0">
                <a:solidFill>
                  <a:srgbClr val="000000"/>
                </a:solidFill>
                <a:effectLst/>
                <a:latin typeface="Times New Roman" panose="02020603050405020304" pitchFamily="18" charset="0"/>
              </a:rPr>
              <a:t>which were heavily revised for over a decade and, in the case of at least one (and perhaps both), underwent a transformation analogous to the genre of the novel itself in their respective metamorphoses from </a:t>
            </a:r>
            <a:r>
              <a:rPr lang="en-GB" sz="1800" b="0" i="0" u="none" strike="noStrike" dirty="0" err="1">
                <a:solidFill>
                  <a:srgbClr val="000000"/>
                </a:solidFill>
                <a:effectLst/>
                <a:latin typeface="Times New Roman" panose="02020603050405020304" pitchFamily="18" charset="0"/>
              </a:rPr>
              <a:t>episto</a:t>
            </a:r>
            <a:r>
              <a:rPr lang="en-GB" sz="1800" b="0" i="0" u="none" strike="noStrike" dirty="0">
                <a:solidFill>
                  <a:srgbClr val="000000"/>
                </a:solidFill>
                <a:effectLst/>
                <a:latin typeface="Times New Roman" panose="02020603050405020304" pitchFamily="18" charset="0"/>
              </a:rPr>
              <a:t>- </a:t>
            </a:r>
            <a:r>
              <a:rPr lang="en-GB" sz="1800" b="0" i="0" u="none" strike="noStrike" dirty="0" err="1">
                <a:solidFill>
                  <a:srgbClr val="000000"/>
                </a:solidFill>
                <a:effectLst/>
                <a:latin typeface="Times New Roman" panose="02020603050405020304" pitchFamily="18" charset="0"/>
              </a:rPr>
              <a:t>lary</a:t>
            </a:r>
            <a:r>
              <a:rPr lang="en-GB" sz="1800" b="0" i="0" u="none" strike="noStrike" dirty="0">
                <a:solidFill>
                  <a:srgbClr val="000000"/>
                </a:solidFill>
                <a:effectLst/>
                <a:latin typeface="Times New Roman" panose="02020603050405020304" pitchFamily="18" charset="0"/>
              </a:rPr>
              <a:t> form. Without disputing the formal and stylistic advance that the move- </a:t>
            </a:r>
            <a:r>
              <a:rPr lang="en-GB" sz="1800" b="0" i="0" u="none" strike="noStrike" dirty="0" err="1">
                <a:solidFill>
                  <a:srgbClr val="000000"/>
                </a:solidFill>
                <a:effectLst/>
                <a:latin typeface="Times New Roman" panose="02020603050405020304" pitchFamily="18" charset="0"/>
              </a:rPr>
              <a:t>ment</a:t>
            </a:r>
            <a:r>
              <a:rPr lang="en-GB" sz="1800" b="0" i="0" u="none" strike="noStrike" dirty="0">
                <a:solidFill>
                  <a:srgbClr val="000000"/>
                </a:solidFill>
                <a:effectLst/>
                <a:latin typeface="Times New Roman" panose="02020603050405020304" pitchFamily="18" charset="0"/>
              </a:rPr>
              <a:t> to free indirect discourse constituted in this instance, I show-with an assist from </a:t>
            </a:r>
            <a:r>
              <a:rPr lang="en-GB" sz="1800" b="0" i="1" u="none" strike="noStrike" dirty="0">
                <a:solidFill>
                  <a:srgbClr val="000000"/>
                </a:solidFill>
                <a:effectLst/>
                <a:latin typeface="Times New Roman" panose="02020603050405020304" pitchFamily="18" charset="0"/>
              </a:rPr>
              <a:t>Lady Susan, </a:t>
            </a:r>
            <a:r>
              <a:rPr lang="en-GB" sz="1800" b="0" i="0" u="none" strike="noStrike" dirty="0">
                <a:solidFill>
                  <a:srgbClr val="000000"/>
                </a:solidFill>
                <a:effectLst/>
                <a:latin typeface="Times New Roman" panose="02020603050405020304" pitchFamily="18" charset="0"/>
              </a:rPr>
              <a:t>the only mature epistolary narrative of Austen's cur- </a:t>
            </a:r>
            <a:r>
              <a:rPr lang="en-GB" sz="1800" b="0" i="0" u="none" strike="noStrike" dirty="0" err="1">
                <a:solidFill>
                  <a:srgbClr val="000000"/>
                </a:solidFill>
                <a:effectLst/>
                <a:latin typeface="Times New Roman" panose="02020603050405020304" pitchFamily="18" charset="0"/>
              </a:rPr>
              <a:t>rently</a:t>
            </a:r>
            <a:r>
              <a:rPr lang="en-GB" sz="1800" b="0" i="0" u="none" strike="noStrike" dirty="0">
                <a:solidFill>
                  <a:srgbClr val="000000"/>
                </a:solidFill>
                <a:effectLst/>
                <a:latin typeface="Times New Roman" panose="02020603050405020304" pitchFamily="18" charset="0"/>
              </a:rPr>
              <a:t> extant-that for Austen, unlike Scott, the rise of the novel was not with- out its costs. Most important among these was the "new" novel's complicity with certain social formations to which the actions of more marginal </a:t>
            </a:r>
            <a:r>
              <a:rPr lang="en-GB" sz="1800" b="0" i="0" u="none" strike="noStrike" dirty="0" err="1">
                <a:solidFill>
                  <a:srgbClr val="000000"/>
                </a:solidFill>
                <a:effectLst/>
                <a:latin typeface="Times New Roman" panose="02020603050405020304" pitchFamily="18" charset="0"/>
              </a:rPr>
              <a:t>charac</a:t>
            </a:r>
            <a:r>
              <a:rPr lang="en-GB" sz="1800" b="0" i="0" u="none" strike="noStrike" dirty="0">
                <a:solidFill>
                  <a:srgbClr val="000000"/>
                </a:solidFill>
                <a:effectLst/>
                <a:latin typeface="Times New Roman" panose="02020603050405020304" pitchFamily="18" charset="0"/>
              </a:rPr>
              <a:t>- </a:t>
            </a:r>
            <a:r>
              <a:rPr lang="en-GB" sz="1800" b="0" i="0" u="none" strike="noStrike" dirty="0" err="1">
                <a:solidFill>
                  <a:srgbClr val="000000"/>
                </a:solidFill>
                <a:effectLst/>
                <a:latin typeface="Times New Roman" panose="02020603050405020304" pitchFamily="18" charset="0"/>
              </a:rPr>
              <a:t>ters</a:t>
            </a:r>
            <a:r>
              <a:rPr lang="en-GB" sz="1800" b="0" i="0" u="none" strike="noStrike" dirty="0">
                <a:solidFill>
                  <a:srgbClr val="000000"/>
                </a:solidFill>
                <a:effectLst/>
                <a:latin typeface="Times New Roman" panose="02020603050405020304" pitchFamily="18" charset="0"/>
              </a:rPr>
              <a:t>, for example, Jane Bennet, are opposed. While Austen may have succeeded in becoming for a time the subtly coercive writer that literary historians and critics regularly construe, the epistolary legacy suggests that this was not always the case. Beginning with the earliest published novels, the achievement of au- </a:t>
            </a:r>
            <a:r>
              <a:rPr lang="en-GB" sz="1800" b="0" i="0" u="none" strike="noStrike" dirty="0" err="1">
                <a:solidFill>
                  <a:srgbClr val="000000"/>
                </a:solidFill>
                <a:effectLst/>
                <a:latin typeface="Times New Roman" panose="02020603050405020304" pitchFamily="18" charset="0"/>
              </a:rPr>
              <a:t>thority</a:t>
            </a:r>
            <a:r>
              <a:rPr lang="en-GB" sz="1800" b="0" i="0" u="none" strike="noStrike" dirty="0">
                <a:solidFill>
                  <a:srgbClr val="000000"/>
                </a:solidFill>
                <a:effectLst/>
                <a:latin typeface="Times New Roman" panose="02020603050405020304" pitchFamily="18" charset="0"/>
              </a:rPr>
              <a:t> we associate with Austen's realism was an ongoing problem that her continued, and continually vexed, practice of free indirect discourse has also obscured.</a:t>
            </a:r>
          </a:p>
          <a:p>
            <a:endParaRPr lang="en-US" dirty="0"/>
          </a:p>
        </p:txBody>
      </p:sp>
    </p:spTree>
    <p:extLst>
      <p:ext uri="{BB962C8B-B14F-4D97-AF65-F5344CB8AC3E}">
        <p14:creationId xmlns:p14="http://schemas.microsoft.com/office/powerpoint/2010/main" val="2460238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D5D56-8F5F-FF72-E99E-A6226D3FFCD5}"/>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6CFC4195-65B4-D325-4AA2-95315F7344CA}"/>
              </a:ext>
            </a:extLst>
          </p:cNvPr>
          <p:cNvPicPr>
            <a:picLocks noGrp="1" noChangeAspect="1"/>
          </p:cNvPicPr>
          <p:nvPr>
            <p:ph idx="1"/>
          </p:nvPr>
        </p:nvPicPr>
        <p:blipFill>
          <a:blip r:embed="rId2"/>
          <a:stretch>
            <a:fillRect/>
          </a:stretch>
        </p:blipFill>
        <p:spPr>
          <a:xfrm>
            <a:off x="2534569" y="394443"/>
            <a:ext cx="5822213" cy="6011863"/>
          </a:xfrm>
        </p:spPr>
      </p:pic>
    </p:spTree>
    <p:extLst>
      <p:ext uri="{BB962C8B-B14F-4D97-AF65-F5344CB8AC3E}">
        <p14:creationId xmlns:p14="http://schemas.microsoft.com/office/powerpoint/2010/main" val="1114220983"/>
      </p:ext>
    </p:extLst>
  </p:cSld>
  <p:clrMapOvr>
    <a:masterClrMapping/>
  </p:clrMapOvr>
</p:sld>
</file>

<file path=ppt/theme/theme1.xml><?xml version="1.0" encoding="utf-8"?>
<a:theme xmlns:a="http://schemas.openxmlformats.org/drawingml/2006/main" name="BevelVTI">
  <a:themeElements>
    <a:clrScheme name="AnalogousFromDarkSeedLeftStep">
      <a:dk1>
        <a:srgbClr val="000000"/>
      </a:dk1>
      <a:lt1>
        <a:srgbClr val="FFFFFF"/>
      </a:lt1>
      <a:dk2>
        <a:srgbClr val="1F1833"/>
      </a:dk2>
      <a:lt2>
        <a:srgbClr val="F0F3F2"/>
      </a:lt2>
      <a:accent1>
        <a:srgbClr val="E72983"/>
      </a:accent1>
      <a:accent2>
        <a:srgbClr val="D517C0"/>
      </a:accent2>
      <a:accent3>
        <a:srgbClr val="AD29E7"/>
      </a:accent3>
      <a:accent4>
        <a:srgbClr val="501DD6"/>
      </a:accent4>
      <a:accent5>
        <a:srgbClr val="2943E7"/>
      </a:accent5>
      <a:accent6>
        <a:srgbClr val="1781D5"/>
      </a:accent6>
      <a:hlink>
        <a:srgbClr val="433FBF"/>
      </a:hlink>
      <a:folHlink>
        <a:srgbClr val="7F7F7F"/>
      </a:folHlink>
    </a:clrScheme>
    <a:fontScheme name="Custom 53">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evelVTI" id="{C9E5F598-602B-46C1-AA16-073CEB959654}" vid="{2AE1FD39-65AD-4D34-93E9-C7019D0ECBAC}"/>
    </a:ext>
  </a:extLst>
</a:theme>
</file>

<file path=docProps/app.xml><?xml version="1.0" encoding="utf-8"?>
<Properties xmlns="http://schemas.openxmlformats.org/officeDocument/2006/extended-properties" xmlns:vt="http://schemas.openxmlformats.org/officeDocument/2006/docPropsVTypes">
  <TotalTime>961</TotalTime>
  <Words>684</Words>
  <Application>Microsoft Macintosh PowerPoint</Application>
  <PresentationFormat>Widescreen</PresentationFormat>
  <Paragraphs>11</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Bierstadt</vt:lpstr>
      <vt:lpstr>Times New Roman</vt:lpstr>
      <vt:lpstr>BevelVTI</vt:lpstr>
      <vt:lpstr>Galperin and Emma</vt:lpstr>
      <vt:lpstr>Galperin in summary</vt:lpstr>
      <vt:lpstr>PowerPoint Presentation</vt:lpstr>
      <vt:lpstr>PowerPoint Presentation</vt:lpstr>
      <vt:lpstr>PowerPoint Presentation</vt:lpstr>
      <vt:lpstr>Resistable Vraisemblance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Meeuwis, Michael</dc:creator>
  <cp:lastModifiedBy>Meeuwis, Michael</cp:lastModifiedBy>
  <cp:revision>2</cp:revision>
  <dcterms:created xsi:type="dcterms:W3CDTF">2025-01-13T17:44:21Z</dcterms:created>
  <dcterms:modified xsi:type="dcterms:W3CDTF">2025-01-14T09:45:46Z</dcterms:modified>
</cp:coreProperties>
</file>