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8" r:id="rId2"/>
    <p:sldId id="303" r:id="rId3"/>
    <p:sldId id="302" r:id="rId4"/>
    <p:sldId id="300" r:id="rId5"/>
    <p:sldId id="301" r:id="rId6"/>
    <p:sldId id="299" r:id="rId7"/>
    <p:sldId id="305" r:id="rId8"/>
    <p:sldId id="304" r:id="rId9"/>
    <p:sldId id="282" r:id="rId10"/>
    <p:sldId id="293" r:id="rId11"/>
    <p:sldId id="294" r:id="rId12"/>
    <p:sldId id="306" r:id="rId13"/>
    <p:sldId id="295" r:id="rId14"/>
    <p:sldId id="296" r:id="rId15"/>
    <p:sldId id="297" r:id="rId16"/>
    <p:sldId id="290" r:id="rId17"/>
    <p:sldId id="278" r:id="rId18"/>
    <p:sldId id="292" r:id="rId19"/>
    <p:sldId id="283" r:id="rId20"/>
    <p:sldId id="281" r:id="rId21"/>
    <p:sldId id="277" r:id="rId22"/>
    <p:sldId id="279" r:id="rId23"/>
    <p:sldId id="28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567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224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A8FE1-C5F6-364C-AEB0-9BD963E617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23A54A-4FE4-4445-81AE-A7834D0316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1705A-60FF-D34C-97E4-AF0B7BF12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524A-6AF2-F144-977A-E653BFC98840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8ADE5-4631-C34D-9F2D-4F25E8A5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C4F29-3834-0646-87B2-A1180534D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FBDB-C3F0-D24E-ADE5-A8355925E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283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9B19A-D43B-DF43-B317-169E5F361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5F3F3C-0EC1-4B40-B1C4-767169B9F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923D8-10C0-DE4A-9E94-F8F6B546A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524A-6AF2-F144-977A-E653BFC98840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1479A-CC3E-7449-A650-99734F7EF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F7001-2ED1-2441-9D8B-4F74D1635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FBDB-C3F0-D24E-ADE5-A8355925E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771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50A774-8E06-C741-B742-13F0AD3558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484EB0-198D-3F41-93C6-236C775555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CAE38-5F66-714E-BA44-EE7333D67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524A-6AF2-F144-977A-E653BFC98840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890207-7140-2547-8F6F-14D5F8CD7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04127-4E8C-5240-8D46-E6067CE48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FBDB-C3F0-D24E-ADE5-A8355925E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955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BAA53-919B-C14F-83D8-E97A72653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8FB7D-082B-B14C-BB2F-D440DB265F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2A285-BB62-7546-A24C-5562C8EA9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524A-6AF2-F144-977A-E653BFC98840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E0831-750E-5940-95FE-FFC4DB851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81F4C-3D58-324D-8AF4-03F9788A4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FBDB-C3F0-D24E-ADE5-A8355925E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498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787B6-EA2A-044E-B081-80D58070F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FEA69-FCB2-1449-8F01-907709BC47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079D25-0B33-CA46-ABBC-B23524A3B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524A-6AF2-F144-977A-E653BFC98840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628684-2384-AA49-99B7-CF9188227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43D52-3EE0-B74D-8167-459329F84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FBDB-C3F0-D24E-ADE5-A8355925E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001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24D93-AD50-2344-BF63-D5B1A8245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D66BA-196E-1542-8ED2-B797B29B12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63214B-D68C-944E-B9CC-31C05FC9C9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A8FA79-75D3-F342-816B-BC8BC77E3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524A-6AF2-F144-977A-E653BFC98840}" type="datetimeFigureOut">
              <a:rPr lang="en-US" smtClean="0"/>
              <a:t>1/25/22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666D60-ED18-3243-87F2-D92366A42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566A25-71AD-0B4D-B51B-0710AE838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FBDB-C3F0-D24E-ADE5-A8355925E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489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4837D-C090-5F4E-B7AD-705FC8FCB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AB0C53-6068-7B45-AA1A-4D14162ED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F93DFF-10D3-3F45-9024-644C8C6389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D6988A-A71E-B042-9265-E73404E3C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2A54CC-27FB-FC4E-A1A0-F9C5DEC2CE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0DC38F-71BA-944B-B81C-47DBA5D46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524A-6AF2-F144-977A-E653BFC98840}" type="datetimeFigureOut">
              <a:rPr lang="en-US" smtClean="0"/>
              <a:t>1/25/22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6596DE-0F69-E140-AAC2-3534571E7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06936C-810A-9A4A-BA92-9AE53F86A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FBDB-C3F0-D24E-ADE5-A8355925E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339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9D6EF-01FE-E24D-8220-CD4A89F28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7AC14B-20FF-3848-8EBD-5A972B0A8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524A-6AF2-F144-977A-E653BFC98840}" type="datetimeFigureOut">
              <a:rPr lang="en-US" smtClean="0"/>
              <a:t>1/25/22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96EC06-6C6D-264C-88C7-403370362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E1ADE8-6BD2-5F46-BDC5-AA8DE285E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FBDB-C3F0-D24E-ADE5-A8355925E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855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EE2255-DDDC-7C49-A1BE-470BE416D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524A-6AF2-F144-977A-E653BFC98840}" type="datetimeFigureOut">
              <a:rPr lang="en-US" smtClean="0"/>
              <a:t>1/25/22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E2AE8D-EBDB-1442-8B26-A31BC7612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C1FBAA-B7E5-404E-B1D6-B10E75F86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FBDB-C3F0-D24E-ADE5-A8355925E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06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05B94-FF80-A645-A680-7736CB580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1D8E1-F069-9A49-B866-D7FA9381A8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149547-79DF-7C4C-AD02-052C71122C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B5B2F8-7FEA-8847-843E-C7478F445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524A-6AF2-F144-977A-E653BFC98840}" type="datetimeFigureOut">
              <a:rPr lang="en-US" smtClean="0"/>
              <a:t>1/25/22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6FC854-4972-2F4A-B076-B7C0E8928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A8D6E5-A655-6A45-AB76-5007CD4DE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FBDB-C3F0-D24E-ADE5-A8355925E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14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83064-BC5A-BA4E-A55C-8CDBD6A36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9C2290-6CEC-9B4D-B897-2436214AE7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3D5DF-9FF3-1147-8563-9B79F30283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947775-975F-324D-A30B-33A5BA0F1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524A-6AF2-F144-977A-E653BFC98840}" type="datetimeFigureOut">
              <a:rPr lang="en-US" smtClean="0"/>
              <a:t>1/25/22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87EFF0-9FAA-8E44-AF64-B38C45E1F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17FDFA-3D52-5A43-9C54-4A99DC9E4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FBDB-C3F0-D24E-ADE5-A8355925E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18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CA98E7-9439-174A-93EB-DDD94957C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C32627-AADA-9E48-9E9A-442E0DE1B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981DB-6780-724A-8335-B56D9FEA28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0524A-6AF2-F144-977A-E653BFC98840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785197-22F8-C141-B203-5908B63A58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6D9AB-6743-F542-ABD3-2D3118A774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8FBDB-C3F0-D24E-ADE5-A8355925E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483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s://www.youtube.com/watch?v=ENuMl_QZ6IE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WK6oSbSKKc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hyperlink" Target="https://www.youtube.com/watch?v=pwnefUaKCbc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hyperlink" Target="https://www.youtube.com/watch?v=hHcyJPTTn9w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youtube.com/watch?v=UtnCvunxvTU" TargetMode="External"/><Relationship Id="rId4" Type="http://schemas.openxmlformats.org/officeDocument/2006/relationships/hyperlink" Target="https://www.youtube.com/watch?v=P1jXmJmmj3o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Do Androids Dream Of Electric Sheep?, The inspiration behind Blade Runner  and Blade Runner 2049 by Philip K Dick | 9780575094185 | Booktopia">
            <a:extLst>
              <a:ext uri="{FF2B5EF4-FFF2-40B4-BE49-F238E27FC236}">
                <a16:creationId xmlns:a16="http://schemas.microsoft.com/office/drawing/2014/main" id="{26F4AE15-85F0-DD45-8EF1-C2476EC507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95300"/>
            <a:ext cx="381000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Do Androids Dream of Electric Sheep? 2 by Philip K. Dick">
            <a:extLst>
              <a:ext uri="{FF2B5EF4-FFF2-40B4-BE49-F238E27FC236}">
                <a16:creationId xmlns:a16="http://schemas.microsoft.com/office/drawing/2014/main" id="{2F8F3C8B-7835-8940-97D4-F0B287300C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495300"/>
            <a:ext cx="4038600" cy="599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Why Wasn&amp;#39;t Philip K. Dick in the Science Fiction Hall of Fame Anthologies?  – Auxiliary Memory">
            <a:extLst>
              <a:ext uri="{FF2B5EF4-FFF2-40B4-BE49-F238E27FC236}">
                <a16:creationId xmlns:a16="http://schemas.microsoft.com/office/drawing/2014/main" id="{3E5887B1-2E1A-C942-8437-85FE6B4C9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98" y="914400"/>
            <a:ext cx="3299689" cy="427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126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500B4A4-B1F1-41EA-886A-B8A210DBCA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E55A99C-0BDC-4DBE-8E40-9FA66F629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Star Wars: Do R2-D2 and C-3PO Appear In Rogue One?">
            <a:extLst>
              <a:ext uri="{FF2B5EF4-FFF2-40B4-BE49-F238E27FC236}">
                <a16:creationId xmlns:a16="http://schemas.microsoft.com/office/drawing/2014/main" id="{476B740F-526D-E642-B64C-483F4924CE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2640" y="891540"/>
            <a:ext cx="7597168" cy="507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029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Karel Čapek | RUR: Rossum&amp;#39;s Universal Replicants">
            <a:extLst>
              <a:ext uri="{FF2B5EF4-FFF2-40B4-BE49-F238E27FC236}">
                <a16:creationId xmlns:a16="http://schemas.microsoft.com/office/drawing/2014/main" id="{4BC97CB2-AAF7-D243-BC52-BAEE9503FF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42590" y="643466"/>
            <a:ext cx="2080045" cy="262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R.U.R. (Rossum&amp;#39;s Universal Robots) (Penguin Classics) eBook : Capek, Karel,  Klima, Ivan, Novack-Jones, Claudia: Amazon.co.uk: Kindle Store">
            <a:extLst>
              <a:ext uri="{FF2B5EF4-FFF2-40B4-BE49-F238E27FC236}">
                <a16:creationId xmlns:a16="http://schemas.microsoft.com/office/drawing/2014/main" id="{2C265BA4-5E30-534A-AD93-932B9AD385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25558" y="643466"/>
            <a:ext cx="3579407" cy="557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.U.R. - Wikipedia">
            <a:extLst>
              <a:ext uri="{FF2B5EF4-FFF2-40B4-BE49-F238E27FC236}">
                <a16:creationId xmlns:a16="http://schemas.microsoft.com/office/drawing/2014/main" id="{9FD07D77-2414-EC42-BB65-31D6AF0A39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29232" y="643466"/>
            <a:ext cx="1798833" cy="2624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R.U.R. (TV Movie 1938) - IMDb">
            <a:extLst>
              <a:ext uri="{FF2B5EF4-FFF2-40B4-BE49-F238E27FC236}">
                <a16:creationId xmlns:a16="http://schemas.microsoft.com/office/drawing/2014/main" id="{FC3650E2-662B-9047-AA7D-B6BA7C3130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7" y="3590879"/>
            <a:ext cx="3278292" cy="2622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brocku.ca/miwsfpa/dramatic-arts/wp-content/uploads/sites/40/RUR_poster_FINAL_600px_no_bleed.jpg">
            <a:extLst>
              <a:ext uri="{FF2B5EF4-FFF2-40B4-BE49-F238E27FC236}">
                <a16:creationId xmlns:a16="http://schemas.microsoft.com/office/drawing/2014/main" id="{CBEFC928-7075-5445-BED0-03B02B6FEE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59435" y="3589863"/>
            <a:ext cx="1738424" cy="264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A615D56-A980-8041-849B-8CE32C5D6EE8}"/>
              </a:ext>
            </a:extLst>
          </p:cNvPr>
          <p:cNvSpPr txBox="1"/>
          <p:nvPr/>
        </p:nvSpPr>
        <p:spPr>
          <a:xfrm>
            <a:off x="8156448" y="31089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1921</a:t>
            </a:r>
          </a:p>
        </p:txBody>
      </p:sp>
    </p:spTree>
    <p:extLst>
      <p:ext uri="{BB962C8B-B14F-4D97-AF65-F5344CB8AC3E}">
        <p14:creationId xmlns:p14="http://schemas.microsoft.com/office/powerpoint/2010/main" val="973881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DD328F8-A475-464B-83B7-BF50D96453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8212" y="238658"/>
            <a:ext cx="5061612" cy="71628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89279A0-F23F-DE4B-9F2D-42C846F6E7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53328" y="195527"/>
            <a:ext cx="4956048" cy="701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8613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imgur.com/orgNs0s.jpeg">
            <a:extLst>
              <a:ext uri="{FF2B5EF4-FFF2-40B4-BE49-F238E27FC236}">
                <a16:creationId xmlns:a16="http://schemas.microsoft.com/office/drawing/2014/main" id="{F7011774-AC69-3942-A661-36DB3A529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50"/>
            <a:ext cx="12192000" cy="527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6147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F101B3CC-B49F-4CE0-B198-228D1D4285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076" name="Picture 4" descr="https://images-na.ssl-images-amazon.com/images/I/51oWMPPqb3L._SX326_BO1,204,203,200_.jpg">
            <a:extLst>
              <a:ext uri="{FF2B5EF4-FFF2-40B4-BE49-F238E27FC236}">
                <a16:creationId xmlns:a16="http://schemas.microsoft.com/office/drawing/2014/main" id="{808328BE-9DB3-CB43-8168-BA1E4C7DB3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7" r="4" b="8274"/>
          <a:stretch/>
        </p:blipFill>
        <p:spPr bwMode="auto">
          <a:xfrm>
            <a:off x="321734" y="557189"/>
            <a:ext cx="4276956" cy="5743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I, Robot - Fan Trailer [English Version] - YouTube">
            <a:extLst>
              <a:ext uri="{FF2B5EF4-FFF2-40B4-BE49-F238E27FC236}">
                <a16:creationId xmlns:a16="http://schemas.microsoft.com/office/drawing/2014/main" id="{E075AEA8-26D3-FC43-BEB0-5B043EF1EB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" r="22494" b="-1"/>
          <a:stretch/>
        </p:blipFill>
        <p:spPr bwMode="auto">
          <a:xfrm>
            <a:off x="4772525" y="557189"/>
            <a:ext cx="7097742" cy="5743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5354AA-2244-404C-B7D6-D06A883954C0}"/>
              </a:ext>
            </a:extLst>
          </p:cNvPr>
          <p:cNvSpPr txBox="1"/>
          <p:nvPr/>
        </p:nvSpPr>
        <p:spPr>
          <a:xfrm>
            <a:off x="2926080" y="256032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64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ages-na.ssl-images-amazon.com/images/I/51RsKySm9vL._SX346_BO1,204,203,200_.jpg">
            <a:extLst>
              <a:ext uri="{FF2B5EF4-FFF2-40B4-BE49-F238E27FC236}">
                <a16:creationId xmlns:a16="http://schemas.microsoft.com/office/drawing/2014/main" id="{B40527D7-BB99-CC43-B9B9-DDCC2412C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638"/>
            <a:ext cx="4419600" cy="633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F6B7E50-80C2-0549-B1E0-C2890A088B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6996" y="2097278"/>
            <a:ext cx="7275068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126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3DFA99E-0AB7-BA4E-8A4F-9EB6F66E8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7390" y="0"/>
            <a:ext cx="67172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08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  <a:extLst>
              <a:ext uri="{FF2B5EF4-FFF2-40B4-BE49-F238E27FC236}">
                <a16:creationId xmlns:a16="http://schemas.microsoft.com/office/drawing/2014/main" id="{73660326-6DC5-3241-871F-3FEDA6B28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3000"/>
            <a:ext cx="1219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9606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500B4A4-B1F1-41EA-886A-B8A210DBCA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55A99C-0BDC-4DBE-8E40-9FA66F629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89634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10DE2E-2C5E-E544-90BB-C90B119C51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981" y="2846546"/>
            <a:ext cx="4822027" cy="1157285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D1CEE39-A6DC-4DE0-9789-206F1A9888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26744" y="889634"/>
            <a:ext cx="0" cy="507492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3D3F196C-4A3B-0246-B3BB-15D1EA0271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85191" y="1583871"/>
            <a:ext cx="5833285" cy="3282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962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4F7B9026-36AD-42E4-B172-8D68F3A33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124" name="Picture 4" descr="Instagram photo by What the iyuuu • May 25, 2016 at 1:22pm UTC |  Terminator, Terminator tattoo, Terminator movies">
            <a:extLst>
              <a:ext uri="{FF2B5EF4-FFF2-40B4-BE49-F238E27FC236}">
                <a16:creationId xmlns:a16="http://schemas.microsoft.com/office/drawing/2014/main" id="{986AC781-D9A3-114C-A982-5F58FC3A60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85" r="8455" b="-3"/>
          <a:stretch/>
        </p:blipFill>
        <p:spPr bwMode="auto">
          <a:xfrm>
            <a:off x="192528" y="171716"/>
            <a:ext cx="3793268" cy="651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Westworld (TV Series 2016– ) - IMDb">
            <a:extLst>
              <a:ext uri="{FF2B5EF4-FFF2-40B4-BE49-F238E27FC236}">
                <a16:creationId xmlns:a16="http://schemas.microsoft.com/office/drawing/2014/main" id="{802482B5-8CAB-AA40-852E-E1A61D27B1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5" r="8296" b="-3"/>
          <a:stretch/>
        </p:blipFill>
        <p:spPr bwMode="auto">
          <a:xfrm>
            <a:off x="4184538" y="171716"/>
            <a:ext cx="3822924" cy="651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RoboCop (1987) - IMDb">
            <a:extLst>
              <a:ext uri="{FF2B5EF4-FFF2-40B4-BE49-F238E27FC236}">
                <a16:creationId xmlns:a16="http://schemas.microsoft.com/office/drawing/2014/main" id="{86211DBD-22AD-D645-BABD-99FBF69B3E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86" b="-3"/>
          <a:stretch/>
        </p:blipFill>
        <p:spPr bwMode="auto">
          <a:xfrm>
            <a:off x="8188032" y="171716"/>
            <a:ext cx="3799007" cy="651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863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Philip K. Dick: Five Novels of the 1960s &amp;amp; 70s (Loa #183): Martian  Time-Slip / Dr. Bloodmoney / Now Wait for Last Year / Flow My Tears, the  Policeman Said / A">
            <a:extLst>
              <a:ext uri="{FF2B5EF4-FFF2-40B4-BE49-F238E27FC236}">
                <a16:creationId xmlns:a16="http://schemas.microsoft.com/office/drawing/2014/main" id="{95F30110-9C9D-C146-B4DA-677BD01D24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5281" y="232772"/>
            <a:ext cx="3283594" cy="549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5341210F-3BA4-DD44-8126-470BE31E9A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8147" y="1882602"/>
            <a:ext cx="4104476" cy="2195894"/>
          </a:xfrm>
          <a:prstGeom prst="rect">
            <a:avLst/>
          </a:prstGeom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2" name="Picture 2" descr="Philip K. Dick: Four Novels of the 1960s (Loa #173): The Man in the High  Castle / The Three Stigmata of Palmer Eldritch / Do Androids Dream of  Electric Sheep? / Ubik (">
            <a:extLst>
              <a:ext uri="{FF2B5EF4-FFF2-40B4-BE49-F238E27FC236}">
                <a16:creationId xmlns:a16="http://schemas.microsoft.com/office/drawing/2014/main" id="{6C1EDA3C-CFB5-924B-BF0A-C482AD0AE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81895" y="232772"/>
            <a:ext cx="3434723" cy="5495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8448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lade Runner (1982) - IMDb">
            <a:extLst>
              <a:ext uri="{FF2B5EF4-FFF2-40B4-BE49-F238E27FC236}">
                <a16:creationId xmlns:a16="http://schemas.microsoft.com/office/drawing/2014/main" id="{9C0AEEBE-9CD4-F244-A42E-581D24706E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16029" y="643467"/>
            <a:ext cx="3746541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D7482FB7-6697-3E40-8DA0-F94A8E3CCB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5969" y="1008031"/>
            <a:ext cx="5291667" cy="29765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1CB1E69-951C-C947-A20D-6C074639B120}"/>
              </a:ext>
            </a:extLst>
          </p:cNvPr>
          <p:cNvSpPr txBox="1"/>
          <p:nvPr/>
        </p:nvSpPr>
        <p:spPr>
          <a:xfrm>
            <a:off x="6931152" y="4974336"/>
            <a:ext cx="27286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hlinkClick r:id="rId3"/>
              </a:rPr>
              <a:t>Blade Runner </a:t>
            </a:r>
            <a:r>
              <a:rPr lang="en-US" sz="2400" dirty="0">
                <a:hlinkClick r:id="rId3"/>
              </a:rPr>
              <a:t>(1982)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873928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Afrofuturism: The World of Black Sci-Fi and Fantasy Culture (Audio  Download): Ytasha L. Womack, Karen Chilton, Echo Point Books &amp;amp; Media, LLC:  Amazon.co.uk: Books">
            <a:extLst>
              <a:ext uri="{FF2B5EF4-FFF2-40B4-BE49-F238E27FC236}">
                <a16:creationId xmlns:a16="http://schemas.microsoft.com/office/drawing/2014/main" id="{65A21A83-B2B2-B240-9812-2F668CADF0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7" y="783167"/>
            <a:ext cx="5291666" cy="529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Seven Steps to Perfection: A Guide Towards the Afrofuture in Music |  Bandcamp Daily">
            <a:extLst>
              <a:ext uri="{FF2B5EF4-FFF2-40B4-BE49-F238E27FC236}">
                <a16:creationId xmlns:a16="http://schemas.microsoft.com/office/drawing/2014/main" id="{C1D90364-BE5C-204C-8514-67613E936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56865" y="2053167"/>
            <a:ext cx="5291667" cy="275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3054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B549381-F81A-6542-83E3-401B074436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9118" y="406698"/>
            <a:ext cx="5977977" cy="48615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EBCD4D-9156-B64F-BF40-ABEDAB258F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" y="378609"/>
            <a:ext cx="3314800" cy="1434951"/>
          </a:xfrm>
          <a:prstGeom prst="rect">
            <a:avLst/>
          </a:prstGeom>
        </p:spPr>
      </p:pic>
      <p:pic>
        <p:nvPicPr>
          <p:cNvPr id="1026" name="Picture 2" descr="10 years of Janelle Monáe&amp;#39;s The ArchAndroid, and its complex creator |  Pilerats">
            <a:hlinkClick r:id="rId4"/>
            <a:extLst>
              <a:ext uri="{FF2B5EF4-FFF2-40B4-BE49-F238E27FC236}">
                <a16:creationId xmlns:a16="http://schemas.microsoft.com/office/drawing/2014/main" id="{3C740EBD-ECE4-1F48-B789-B24CAFD22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20" y="2118360"/>
            <a:ext cx="5680938" cy="385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9721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854ECEBE-9353-406C-9313-02A517A310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6806086-A782-4311-A63B-1A68574D80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902" y="-15901"/>
            <a:ext cx="6578337" cy="5814891"/>
          </a:xfrm>
          <a:custGeom>
            <a:avLst/>
            <a:gdLst>
              <a:gd name="connsiteX0" fmla="*/ 1667657 w 6578337"/>
              <a:gd name="connsiteY0" fmla="*/ 0 h 5814891"/>
              <a:gd name="connsiteX1" fmla="*/ 5296215 w 6578337"/>
              <a:gd name="connsiteY1" fmla="*/ 0 h 5814891"/>
              <a:gd name="connsiteX2" fmla="*/ 5354505 w 6578337"/>
              <a:gd name="connsiteY2" fmla="*/ 38974 h 5814891"/>
              <a:gd name="connsiteX3" fmla="*/ 5772761 w 6578337"/>
              <a:gd name="connsiteY3" fmla="*/ 430996 h 5814891"/>
              <a:gd name="connsiteX4" fmla="*/ 6578337 w 6578337"/>
              <a:gd name="connsiteY4" fmla="*/ 2842158 h 5814891"/>
              <a:gd name="connsiteX5" fmla="*/ 6219497 w 6578337"/>
              <a:gd name="connsiteY5" fmla="*/ 3831001 h 5814891"/>
              <a:gd name="connsiteX6" fmla="*/ 5157059 w 6578337"/>
              <a:gd name="connsiteY6" fmla="*/ 4751758 h 5814891"/>
              <a:gd name="connsiteX7" fmla="*/ 4923464 w 6578337"/>
              <a:gd name="connsiteY7" fmla="*/ 4927890 h 5814891"/>
              <a:gd name="connsiteX8" fmla="*/ 3004017 w 6578337"/>
              <a:gd name="connsiteY8" fmla="*/ 5814891 h 5814891"/>
              <a:gd name="connsiteX9" fmla="*/ 475534 w 6578337"/>
              <a:gd name="connsiteY9" fmla="*/ 4373098 h 5814891"/>
              <a:gd name="connsiteX10" fmla="*/ 206071 w 6578337"/>
              <a:gd name="connsiteY10" fmla="*/ 4004246 h 5814891"/>
              <a:gd name="connsiteX11" fmla="*/ 79385 w 6578337"/>
              <a:gd name="connsiteY11" fmla="*/ 3833508 h 5814891"/>
              <a:gd name="connsiteX12" fmla="*/ 0 w 6578337"/>
              <a:gd name="connsiteY12" fmla="*/ 3721725 h 5814891"/>
              <a:gd name="connsiteX13" fmla="*/ 0 w 6578337"/>
              <a:gd name="connsiteY13" fmla="*/ 1581323 h 5814891"/>
              <a:gd name="connsiteX14" fmla="*/ 168477 w 6578337"/>
              <a:gd name="connsiteY14" fmla="*/ 1300525 h 5814891"/>
              <a:gd name="connsiteX15" fmla="*/ 885512 w 6578337"/>
              <a:gd name="connsiteY15" fmla="*/ 515238 h 5814891"/>
              <a:gd name="connsiteX16" fmla="*/ 1494824 w 6578337"/>
              <a:gd name="connsiteY16" fmla="*/ 90742 h 581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578337" h="5814891">
                <a:moveTo>
                  <a:pt x="1667657" y="0"/>
                </a:moveTo>
                <a:lnTo>
                  <a:pt x="5296215" y="0"/>
                </a:lnTo>
                <a:lnTo>
                  <a:pt x="5354505" y="38974"/>
                </a:lnTo>
                <a:cubicBezTo>
                  <a:pt x="5505893" y="152699"/>
                  <a:pt x="5645664" y="283643"/>
                  <a:pt x="5772761" y="430996"/>
                </a:cubicBezTo>
                <a:cubicBezTo>
                  <a:pt x="6292274" y="1033532"/>
                  <a:pt x="6578337" y="1889809"/>
                  <a:pt x="6578337" y="2842158"/>
                </a:cubicBezTo>
                <a:cubicBezTo>
                  <a:pt x="6578337" y="3222117"/>
                  <a:pt x="6467617" y="3527065"/>
                  <a:pt x="6219497" y="3831001"/>
                </a:cubicBezTo>
                <a:cubicBezTo>
                  <a:pt x="5959965" y="4148933"/>
                  <a:pt x="5569997" y="4441763"/>
                  <a:pt x="5157059" y="4751758"/>
                </a:cubicBezTo>
                <a:cubicBezTo>
                  <a:pt x="5080873" y="4808882"/>
                  <a:pt x="5002168" y="4868026"/>
                  <a:pt x="4923464" y="4927890"/>
                </a:cubicBezTo>
                <a:cubicBezTo>
                  <a:pt x="4218974" y="5463640"/>
                  <a:pt x="3704799" y="5814891"/>
                  <a:pt x="3004017" y="5814891"/>
                </a:cubicBezTo>
                <a:cubicBezTo>
                  <a:pt x="1936240" y="5814891"/>
                  <a:pt x="1180025" y="5383723"/>
                  <a:pt x="475534" y="4373098"/>
                </a:cubicBezTo>
                <a:cubicBezTo>
                  <a:pt x="383343" y="4240819"/>
                  <a:pt x="293225" y="4120515"/>
                  <a:pt x="206071" y="4004246"/>
                </a:cubicBezTo>
                <a:cubicBezTo>
                  <a:pt x="160920" y="3943985"/>
                  <a:pt x="118700" y="3887339"/>
                  <a:pt x="79385" y="3833508"/>
                </a:cubicBezTo>
                <a:lnTo>
                  <a:pt x="0" y="3721725"/>
                </a:lnTo>
                <a:lnTo>
                  <a:pt x="0" y="1581323"/>
                </a:lnTo>
                <a:lnTo>
                  <a:pt x="168477" y="1300525"/>
                </a:lnTo>
                <a:cubicBezTo>
                  <a:pt x="359173" y="1017017"/>
                  <a:pt x="599372" y="753795"/>
                  <a:pt x="885512" y="515238"/>
                </a:cubicBezTo>
                <a:cubicBezTo>
                  <a:pt x="1073010" y="358870"/>
                  <a:pt x="1278109" y="216205"/>
                  <a:pt x="1494824" y="90742"/>
                </a:cubicBezTo>
                <a:close/>
              </a:path>
            </a:pathLst>
          </a:custGeom>
          <a:noFill/>
          <a:ln w="19050">
            <a:solidFill>
              <a:srgbClr val="FFFFFF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6148" name="Picture 4" descr="Missy Misdemeanor Elliott: The Rain (Supa Dupa Fly) (Music Video 1997) -  IMDb">
            <a:hlinkClick r:id="rId2"/>
            <a:extLst>
              <a:ext uri="{FF2B5EF4-FFF2-40B4-BE49-F238E27FC236}">
                <a16:creationId xmlns:a16="http://schemas.microsoft.com/office/drawing/2014/main" id="{9E9BF27A-BA52-064D-8B2F-DAE8E5BE81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2" r="8702"/>
          <a:stretch/>
        </p:blipFill>
        <p:spPr bwMode="auto">
          <a:xfrm>
            <a:off x="20" y="-2"/>
            <a:ext cx="6323142" cy="5593660"/>
          </a:xfrm>
          <a:custGeom>
            <a:avLst/>
            <a:gdLst/>
            <a:ahLst/>
            <a:cxnLst/>
            <a:rect l="l" t="t" r="r" b="b"/>
            <a:pathLst>
              <a:path w="6323162" h="5593660">
                <a:moveTo>
                  <a:pt x="2177447" y="0"/>
                </a:moveTo>
                <a:lnTo>
                  <a:pt x="4826316" y="0"/>
                </a:lnTo>
                <a:lnTo>
                  <a:pt x="4971508" y="75777"/>
                </a:lnTo>
                <a:cubicBezTo>
                  <a:pt x="5197582" y="210111"/>
                  <a:pt x="5400550" y="381325"/>
                  <a:pt x="5577109" y="586873"/>
                </a:cubicBezTo>
                <a:cubicBezTo>
                  <a:pt x="6058235" y="1147205"/>
                  <a:pt x="6323162" y="1943505"/>
                  <a:pt x="6323162" y="2829148"/>
                </a:cubicBezTo>
                <a:cubicBezTo>
                  <a:pt x="6323162" y="3182494"/>
                  <a:pt x="6220623" y="3466081"/>
                  <a:pt x="5990836" y="3748729"/>
                </a:cubicBezTo>
                <a:cubicBezTo>
                  <a:pt x="5750480" y="4044392"/>
                  <a:pt x="5389327" y="4316711"/>
                  <a:pt x="5006899" y="4604992"/>
                </a:cubicBezTo>
                <a:cubicBezTo>
                  <a:pt x="4936343" y="4658116"/>
                  <a:pt x="4863453" y="4713117"/>
                  <a:pt x="4790566" y="4768788"/>
                </a:cubicBezTo>
                <a:cubicBezTo>
                  <a:pt x="4138128" y="5267012"/>
                  <a:pt x="3661945" y="5593660"/>
                  <a:pt x="3012943" y="5593660"/>
                </a:cubicBezTo>
                <a:cubicBezTo>
                  <a:pt x="2024062" y="5593660"/>
                  <a:pt x="1323723" y="5192693"/>
                  <a:pt x="671286" y="4252856"/>
                </a:cubicBezTo>
                <a:cubicBezTo>
                  <a:pt x="585906" y="4129842"/>
                  <a:pt x="502446" y="4017964"/>
                  <a:pt x="421733" y="3909839"/>
                </a:cubicBezTo>
                <a:cubicBezTo>
                  <a:pt x="254471" y="3685679"/>
                  <a:pt x="130655" y="3515312"/>
                  <a:pt x="48655" y="3351082"/>
                </a:cubicBezTo>
                <a:lnTo>
                  <a:pt x="0" y="3239820"/>
                </a:lnTo>
                <a:lnTo>
                  <a:pt x="0" y="2248150"/>
                </a:lnTo>
                <a:lnTo>
                  <a:pt x="1658" y="2239520"/>
                </a:lnTo>
                <a:cubicBezTo>
                  <a:pt x="51657" y="2045089"/>
                  <a:pt x="126469" y="1853225"/>
                  <a:pt x="225714" y="1665285"/>
                </a:cubicBezTo>
                <a:cubicBezTo>
                  <a:pt x="419948" y="1297585"/>
                  <a:pt x="697641" y="961011"/>
                  <a:pt x="1050970" y="665214"/>
                </a:cubicBezTo>
                <a:cubicBezTo>
                  <a:pt x="1311437" y="447090"/>
                  <a:pt x="1608578" y="257641"/>
                  <a:pt x="1923692" y="10784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CE71458B-DF80-43DF-9693-2EC3878AC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323162" cy="5593660"/>
          </a:xfrm>
          <a:custGeom>
            <a:avLst/>
            <a:gdLst>
              <a:gd name="connsiteX0" fmla="*/ 2177447 w 6323162"/>
              <a:gd name="connsiteY0" fmla="*/ 0 h 5593660"/>
              <a:gd name="connsiteX1" fmla="*/ 2572776 w 6323162"/>
              <a:gd name="connsiteY1" fmla="*/ 0 h 5593660"/>
              <a:gd name="connsiteX2" fmla="*/ 2279674 w 6323162"/>
              <a:gd name="connsiteY2" fmla="*/ 98163 h 5593660"/>
              <a:gd name="connsiteX3" fmla="*/ 1163390 w 6323162"/>
              <a:gd name="connsiteY3" fmla="*/ 758946 h 5593660"/>
              <a:gd name="connsiteX4" fmla="*/ 391288 w 6323162"/>
              <a:gd name="connsiteY4" fmla="*/ 1711778 h 5593660"/>
              <a:gd name="connsiteX5" fmla="*/ 111318 w 6323162"/>
              <a:gd name="connsiteY5" fmla="*/ 2820666 h 5593660"/>
              <a:gd name="connsiteX6" fmla="*/ 574682 w 6323162"/>
              <a:gd name="connsiteY6" fmla="*/ 3850310 h 5593660"/>
              <a:gd name="connsiteX7" fmla="*/ 808161 w 6323162"/>
              <a:gd name="connsiteY7" fmla="*/ 4177123 h 5593660"/>
              <a:gd name="connsiteX8" fmla="*/ 2998992 w 6323162"/>
              <a:gd name="connsiteY8" fmla="*/ 5454594 h 5593660"/>
              <a:gd name="connsiteX9" fmla="*/ 4662117 w 6323162"/>
              <a:gd name="connsiteY9" fmla="*/ 4668685 h 5593660"/>
              <a:gd name="connsiteX10" fmla="*/ 4864518 w 6323162"/>
              <a:gd name="connsiteY10" fmla="*/ 4512627 h 5593660"/>
              <a:gd name="connsiteX11" fmla="*/ 5785079 w 6323162"/>
              <a:gd name="connsiteY11" fmla="*/ 3696808 h 5593660"/>
              <a:gd name="connsiteX12" fmla="*/ 6095999 w 6323162"/>
              <a:gd name="connsiteY12" fmla="*/ 2820666 h 5593660"/>
              <a:gd name="connsiteX13" fmla="*/ 5397999 w 6323162"/>
              <a:gd name="connsiteY13" fmla="*/ 684305 h 5593660"/>
              <a:gd name="connsiteX14" fmla="*/ 4612801 w 6323162"/>
              <a:gd name="connsiteY14" fmla="*/ 81166 h 5593660"/>
              <a:gd name="connsiteX15" fmla="*/ 4406067 w 6323162"/>
              <a:gd name="connsiteY15" fmla="*/ 0 h 5593660"/>
              <a:gd name="connsiteX16" fmla="*/ 4826316 w 6323162"/>
              <a:gd name="connsiteY16" fmla="*/ 0 h 5593660"/>
              <a:gd name="connsiteX17" fmla="*/ 4971508 w 6323162"/>
              <a:gd name="connsiteY17" fmla="*/ 75777 h 5593660"/>
              <a:gd name="connsiteX18" fmla="*/ 5577109 w 6323162"/>
              <a:gd name="connsiteY18" fmla="*/ 586873 h 5593660"/>
              <a:gd name="connsiteX19" fmla="*/ 6323162 w 6323162"/>
              <a:gd name="connsiteY19" fmla="*/ 2829148 h 5593660"/>
              <a:gd name="connsiteX20" fmla="*/ 5990836 w 6323162"/>
              <a:gd name="connsiteY20" fmla="*/ 3748729 h 5593660"/>
              <a:gd name="connsiteX21" fmla="*/ 5006899 w 6323162"/>
              <a:gd name="connsiteY21" fmla="*/ 4604992 h 5593660"/>
              <a:gd name="connsiteX22" fmla="*/ 4790566 w 6323162"/>
              <a:gd name="connsiteY22" fmla="*/ 4768788 h 5593660"/>
              <a:gd name="connsiteX23" fmla="*/ 3012943 w 6323162"/>
              <a:gd name="connsiteY23" fmla="*/ 5593660 h 5593660"/>
              <a:gd name="connsiteX24" fmla="*/ 671286 w 6323162"/>
              <a:gd name="connsiteY24" fmla="*/ 4252856 h 5593660"/>
              <a:gd name="connsiteX25" fmla="*/ 421733 w 6323162"/>
              <a:gd name="connsiteY25" fmla="*/ 3909839 h 5593660"/>
              <a:gd name="connsiteX26" fmla="*/ 48655 w 6323162"/>
              <a:gd name="connsiteY26" fmla="*/ 3351082 h 5593660"/>
              <a:gd name="connsiteX27" fmla="*/ 0 w 6323162"/>
              <a:gd name="connsiteY27" fmla="*/ 3239820 h 5593660"/>
              <a:gd name="connsiteX28" fmla="*/ 0 w 6323162"/>
              <a:gd name="connsiteY28" fmla="*/ 2248150 h 5593660"/>
              <a:gd name="connsiteX29" fmla="*/ 1658 w 6323162"/>
              <a:gd name="connsiteY29" fmla="*/ 2239520 h 5593660"/>
              <a:gd name="connsiteX30" fmla="*/ 225714 w 6323162"/>
              <a:gd name="connsiteY30" fmla="*/ 1665285 h 5593660"/>
              <a:gd name="connsiteX31" fmla="*/ 1050970 w 6323162"/>
              <a:gd name="connsiteY31" fmla="*/ 665214 h 5593660"/>
              <a:gd name="connsiteX32" fmla="*/ 1923692 w 6323162"/>
              <a:gd name="connsiteY32" fmla="*/ 107844 h 559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323162" h="5593660">
                <a:moveTo>
                  <a:pt x="2177447" y="0"/>
                </a:moveTo>
                <a:lnTo>
                  <a:pt x="2572776" y="0"/>
                </a:lnTo>
                <a:lnTo>
                  <a:pt x="2279674" y="98163"/>
                </a:lnTo>
                <a:cubicBezTo>
                  <a:pt x="1874231" y="253327"/>
                  <a:pt x="1488311" y="481852"/>
                  <a:pt x="1163390" y="758946"/>
                </a:cubicBezTo>
                <a:cubicBezTo>
                  <a:pt x="832819" y="1040772"/>
                  <a:pt x="573013" y="1361447"/>
                  <a:pt x="391288" y="1711778"/>
                </a:cubicBezTo>
                <a:cubicBezTo>
                  <a:pt x="205583" y="2069903"/>
                  <a:pt x="111318" y="2442986"/>
                  <a:pt x="111318" y="2820666"/>
                </a:cubicBezTo>
                <a:cubicBezTo>
                  <a:pt x="111318" y="3201031"/>
                  <a:pt x="261705" y="3423166"/>
                  <a:pt x="574682" y="3850310"/>
                </a:cubicBezTo>
                <a:cubicBezTo>
                  <a:pt x="650197" y="3953327"/>
                  <a:pt x="728281" y="4059920"/>
                  <a:pt x="808161" y="4177123"/>
                </a:cubicBezTo>
                <a:cubicBezTo>
                  <a:pt x="1418574" y="5072567"/>
                  <a:pt x="2073806" y="5454594"/>
                  <a:pt x="2998992" y="5454594"/>
                </a:cubicBezTo>
                <a:cubicBezTo>
                  <a:pt x="3606192" y="5454594"/>
                  <a:pt x="4051705" y="5143376"/>
                  <a:pt x="4662117" y="4668685"/>
                </a:cubicBezTo>
                <a:cubicBezTo>
                  <a:pt x="4730310" y="4615645"/>
                  <a:pt x="4798505" y="4563242"/>
                  <a:pt x="4864518" y="4512627"/>
                </a:cubicBezTo>
                <a:cubicBezTo>
                  <a:pt x="5222313" y="4237963"/>
                  <a:pt x="5560204" y="3978506"/>
                  <a:pt x="5785079" y="3696808"/>
                </a:cubicBezTo>
                <a:cubicBezTo>
                  <a:pt x="6000066" y="3427513"/>
                  <a:pt x="6095999" y="3157320"/>
                  <a:pt x="6095999" y="2820666"/>
                </a:cubicBezTo>
                <a:cubicBezTo>
                  <a:pt x="6095999" y="1976856"/>
                  <a:pt x="5848138" y="1218170"/>
                  <a:pt x="5397999" y="684305"/>
                </a:cubicBezTo>
                <a:cubicBezTo>
                  <a:pt x="5177750" y="423188"/>
                  <a:pt x="4913577" y="220223"/>
                  <a:pt x="4612801" y="81166"/>
                </a:cubicBezTo>
                <a:lnTo>
                  <a:pt x="4406067" y="0"/>
                </a:lnTo>
                <a:lnTo>
                  <a:pt x="4826316" y="0"/>
                </a:lnTo>
                <a:lnTo>
                  <a:pt x="4971508" y="75777"/>
                </a:lnTo>
                <a:cubicBezTo>
                  <a:pt x="5197582" y="210111"/>
                  <a:pt x="5400550" y="381325"/>
                  <a:pt x="5577109" y="586873"/>
                </a:cubicBezTo>
                <a:cubicBezTo>
                  <a:pt x="6058235" y="1147205"/>
                  <a:pt x="6323162" y="1943505"/>
                  <a:pt x="6323162" y="2829148"/>
                </a:cubicBezTo>
                <a:cubicBezTo>
                  <a:pt x="6323162" y="3182494"/>
                  <a:pt x="6220623" y="3466081"/>
                  <a:pt x="5990836" y="3748729"/>
                </a:cubicBezTo>
                <a:cubicBezTo>
                  <a:pt x="5750480" y="4044392"/>
                  <a:pt x="5389327" y="4316711"/>
                  <a:pt x="5006899" y="4604992"/>
                </a:cubicBezTo>
                <a:cubicBezTo>
                  <a:pt x="4936343" y="4658116"/>
                  <a:pt x="4863453" y="4713117"/>
                  <a:pt x="4790566" y="4768788"/>
                </a:cubicBezTo>
                <a:cubicBezTo>
                  <a:pt x="4138128" y="5267012"/>
                  <a:pt x="3661945" y="5593660"/>
                  <a:pt x="3012943" y="5593660"/>
                </a:cubicBezTo>
                <a:cubicBezTo>
                  <a:pt x="2024062" y="5593660"/>
                  <a:pt x="1323723" y="5192693"/>
                  <a:pt x="671286" y="4252856"/>
                </a:cubicBezTo>
                <a:cubicBezTo>
                  <a:pt x="585906" y="4129842"/>
                  <a:pt x="502446" y="4017964"/>
                  <a:pt x="421733" y="3909839"/>
                </a:cubicBezTo>
                <a:cubicBezTo>
                  <a:pt x="254471" y="3685679"/>
                  <a:pt x="130655" y="3515312"/>
                  <a:pt x="48655" y="3351082"/>
                </a:cubicBezTo>
                <a:lnTo>
                  <a:pt x="0" y="3239820"/>
                </a:lnTo>
                <a:lnTo>
                  <a:pt x="0" y="2248150"/>
                </a:lnTo>
                <a:lnTo>
                  <a:pt x="1658" y="2239520"/>
                </a:lnTo>
                <a:cubicBezTo>
                  <a:pt x="51657" y="2045089"/>
                  <a:pt x="126469" y="1853225"/>
                  <a:pt x="225714" y="1665285"/>
                </a:cubicBezTo>
                <a:cubicBezTo>
                  <a:pt x="419948" y="1297585"/>
                  <a:pt x="697641" y="961011"/>
                  <a:pt x="1050970" y="665214"/>
                </a:cubicBezTo>
                <a:cubicBezTo>
                  <a:pt x="1311437" y="447090"/>
                  <a:pt x="1608578" y="257641"/>
                  <a:pt x="1923692" y="107844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DE1994AC-22D1-4B48-9EDA-BE373E7045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41758" y="1415331"/>
            <a:ext cx="5665992" cy="5466522"/>
          </a:xfrm>
          <a:custGeom>
            <a:avLst/>
            <a:gdLst>
              <a:gd name="connsiteX0" fmla="*/ 3113576 w 5665992"/>
              <a:gd name="connsiteY0" fmla="*/ 1556 h 5401530"/>
              <a:gd name="connsiteX1" fmla="*/ 4468777 w 5665992"/>
              <a:gd name="connsiteY1" fmla="*/ 405866 h 5401530"/>
              <a:gd name="connsiteX2" fmla="*/ 5525792 w 5665992"/>
              <a:gd name="connsiteY2" fmla="*/ 1317461 h 5401530"/>
              <a:gd name="connsiteX3" fmla="*/ 5665992 w 5665992"/>
              <a:gd name="connsiteY3" fmla="*/ 1506159 h 5401530"/>
              <a:gd name="connsiteX4" fmla="*/ 5665992 w 5665992"/>
              <a:gd name="connsiteY4" fmla="*/ 5401530 h 5401530"/>
              <a:gd name="connsiteX5" fmla="*/ 965932 w 5665992"/>
              <a:gd name="connsiteY5" fmla="*/ 5401530 h 5401530"/>
              <a:gd name="connsiteX6" fmla="*/ 836753 w 5665992"/>
              <a:gd name="connsiteY6" fmla="*/ 5181943 h 5401530"/>
              <a:gd name="connsiteX7" fmla="*/ 509793 w 5665992"/>
              <a:gd name="connsiteY7" fmla="*/ 4458111 h 5401530"/>
              <a:gd name="connsiteX8" fmla="*/ 251995 w 5665992"/>
              <a:gd name="connsiteY8" fmla="*/ 1805844 h 5401530"/>
              <a:gd name="connsiteX9" fmla="*/ 3113576 w 5665992"/>
              <a:gd name="connsiteY9" fmla="*/ 1556 h 5401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65992" h="5401530">
                <a:moveTo>
                  <a:pt x="3113576" y="1556"/>
                </a:moveTo>
                <a:cubicBezTo>
                  <a:pt x="3559807" y="16866"/>
                  <a:pt x="4018025" y="145625"/>
                  <a:pt x="4468777" y="405866"/>
                </a:cubicBezTo>
                <a:cubicBezTo>
                  <a:pt x="4871803" y="638554"/>
                  <a:pt x="5229811" y="952545"/>
                  <a:pt x="5525792" y="1317461"/>
                </a:cubicBezTo>
                <a:lnTo>
                  <a:pt x="5665992" y="1506159"/>
                </a:lnTo>
                <a:lnTo>
                  <a:pt x="5665992" y="5401530"/>
                </a:lnTo>
                <a:lnTo>
                  <a:pt x="965932" y="5401530"/>
                </a:lnTo>
                <a:lnTo>
                  <a:pt x="836753" y="5181943"/>
                </a:lnTo>
                <a:cubicBezTo>
                  <a:pt x="713569" y="4953383"/>
                  <a:pt x="611679" y="4708683"/>
                  <a:pt x="509793" y="4458111"/>
                </a:cubicBezTo>
                <a:cubicBezTo>
                  <a:pt x="136790" y="3540808"/>
                  <a:pt x="-278612" y="2724882"/>
                  <a:pt x="251995" y="1805844"/>
                </a:cubicBezTo>
                <a:cubicBezTo>
                  <a:pt x="911122" y="664202"/>
                  <a:pt x="1973207" y="-37572"/>
                  <a:pt x="3113576" y="1556"/>
                </a:cubicBezTo>
                <a:close/>
              </a:path>
            </a:pathLst>
          </a:custGeom>
          <a:noFill/>
          <a:ln w="19050">
            <a:solidFill>
              <a:srgbClr val="FFFFFF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6150" name="Picture 6" descr="Missy Elliott Recreates &amp;#39;She&amp;#39;s a B*tch&amp;#39; Video at VH1 Hip-Hop Honors">
            <a:extLst>
              <a:ext uri="{FF2B5EF4-FFF2-40B4-BE49-F238E27FC236}">
                <a16:creationId xmlns:a16="http://schemas.microsoft.com/office/drawing/2014/main" id="{4E3D43E9-F4E3-DC48-845D-96A1B3883E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5" r="7865" b="-1"/>
          <a:stretch/>
        </p:blipFill>
        <p:spPr bwMode="auto">
          <a:xfrm>
            <a:off x="6795930" y="1685367"/>
            <a:ext cx="5396070" cy="5172635"/>
          </a:xfrm>
          <a:custGeom>
            <a:avLst/>
            <a:gdLst/>
            <a:ahLst/>
            <a:cxnLst/>
            <a:rect l="l" t="t" r="r" b="b"/>
            <a:pathLst>
              <a:path w="5396070" h="5172635">
                <a:moveTo>
                  <a:pt x="2809770" y="1442"/>
                </a:moveTo>
                <a:cubicBezTo>
                  <a:pt x="3212462" y="15635"/>
                  <a:pt x="3625968" y="134989"/>
                  <a:pt x="4032739" y="376223"/>
                </a:cubicBezTo>
                <a:cubicBezTo>
                  <a:pt x="4589656" y="706501"/>
                  <a:pt x="5051318" y="1213487"/>
                  <a:pt x="5362614" y="1796088"/>
                </a:cubicBezTo>
                <a:lnTo>
                  <a:pt x="5396070" y="1864600"/>
                </a:lnTo>
                <a:lnTo>
                  <a:pt x="5396070" y="4888539"/>
                </a:lnTo>
                <a:lnTo>
                  <a:pt x="5373530" y="4924165"/>
                </a:lnTo>
                <a:cubicBezTo>
                  <a:pt x="5310112" y="5013254"/>
                  <a:pt x="5241620" y="5088864"/>
                  <a:pt x="5168684" y="5154829"/>
                </a:cubicBezTo>
                <a:lnTo>
                  <a:pt x="5146924" y="5172635"/>
                </a:lnTo>
                <a:lnTo>
                  <a:pt x="987172" y="5172635"/>
                </a:lnTo>
                <a:lnTo>
                  <a:pt x="842383" y="4959392"/>
                </a:lnTo>
                <a:cubicBezTo>
                  <a:pt x="689919" y="4704655"/>
                  <a:pt x="574982" y="4422821"/>
                  <a:pt x="460051" y="4132485"/>
                </a:cubicBezTo>
                <a:cubicBezTo>
                  <a:pt x="123442" y="3282182"/>
                  <a:pt x="-251427" y="2525854"/>
                  <a:pt x="227408" y="1673941"/>
                </a:cubicBezTo>
                <a:cubicBezTo>
                  <a:pt x="822220" y="615687"/>
                  <a:pt x="1780673" y="-34829"/>
                  <a:pt x="2809770" y="1442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22220111-5018-4EB7-A38B-79BD37F7C0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95930" y="1685365"/>
            <a:ext cx="5396070" cy="5172635"/>
          </a:xfrm>
          <a:custGeom>
            <a:avLst/>
            <a:gdLst>
              <a:gd name="connsiteX0" fmla="*/ 2809770 w 5396070"/>
              <a:gd name="connsiteY0" fmla="*/ 1442 h 5172635"/>
              <a:gd name="connsiteX1" fmla="*/ 4032739 w 5396070"/>
              <a:gd name="connsiteY1" fmla="*/ 376223 h 5172635"/>
              <a:gd name="connsiteX2" fmla="*/ 5362614 w 5396070"/>
              <a:gd name="connsiteY2" fmla="*/ 1796088 h 5172635"/>
              <a:gd name="connsiteX3" fmla="*/ 5396070 w 5396070"/>
              <a:gd name="connsiteY3" fmla="*/ 1864599 h 5172635"/>
              <a:gd name="connsiteX4" fmla="*/ 5396070 w 5396070"/>
              <a:gd name="connsiteY4" fmla="*/ 1981756 h 5172635"/>
              <a:gd name="connsiteX5" fmla="*/ 5363566 w 5396070"/>
              <a:gd name="connsiteY5" fmla="*/ 1915670 h 5172635"/>
              <a:gd name="connsiteX6" fmla="*/ 4071524 w 5396070"/>
              <a:gd name="connsiteY6" fmla="*/ 546090 h 5172635"/>
              <a:gd name="connsiteX7" fmla="*/ 2883346 w 5396070"/>
              <a:gd name="connsiteY7" fmla="*/ 184583 h 5172635"/>
              <a:gd name="connsiteX8" fmla="*/ 374449 w 5396070"/>
              <a:gd name="connsiteY8" fmla="*/ 1797850 h 5172635"/>
              <a:gd name="connsiteX9" fmla="*/ 600473 w 5396070"/>
              <a:gd name="connsiteY9" fmla="*/ 4169322 h 5172635"/>
              <a:gd name="connsiteX10" fmla="*/ 971928 w 5396070"/>
              <a:gd name="connsiteY10" fmla="*/ 4966944 h 5172635"/>
              <a:gd name="connsiteX11" fmla="*/ 1112598 w 5396070"/>
              <a:gd name="connsiteY11" fmla="*/ 5172635 h 5172635"/>
              <a:gd name="connsiteX12" fmla="*/ 987172 w 5396070"/>
              <a:gd name="connsiteY12" fmla="*/ 5172635 h 5172635"/>
              <a:gd name="connsiteX13" fmla="*/ 842383 w 5396070"/>
              <a:gd name="connsiteY13" fmla="*/ 4959392 h 5172635"/>
              <a:gd name="connsiteX14" fmla="*/ 460051 w 5396070"/>
              <a:gd name="connsiteY14" fmla="*/ 4132485 h 5172635"/>
              <a:gd name="connsiteX15" fmla="*/ 227408 w 5396070"/>
              <a:gd name="connsiteY15" fmla="*/ 1673941 h 5172635"/>
              <a:gd name="connsiteX16" fmla="*/ 2809770 w 5396070"/>
              <a:gd name="connsiteY16" fmla="*/ 1442 h 517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396070" h="5172635">
                <a:moveTo>
                  <a:pt x="2809770" y="1442"/>
                </a:moveTo>
                <a:cubicBezTo>
                  <a:pt x="3212462" y="15635"/>
                  <a:pt x="3625968" y="134989"/>
                  <a:pt x="4032739" y="376223"/>
                </a:cubicBezTo>
                <a:cubicBezTo>
                  <a:pt x="4589656" y="706501"/>
                  <a:pt x="5051318" y="1213487"/>
                  <a:pt x="5362614" y="1796088"/>
                </a:cubicBezTo>
                <a:lnTo>
                  <a:pt x="5396070" y="1864599"/>
                </a:lnTo>
                <a:lnTo>
                  <a:pt x="5396070" y="1981756"/>
                </a:lnTo>
                <a:lnTo>
                  <a:pt x="5363566" y="1915670"/>
                </a:lnTo>
                <a:cubicBezTo>
                  <a:pt x="5061125" y="1353703"/>
                  <a:pt x="4612597" y="864671"/>
                  <a:pt x="4071524" y="546090"/>
                </a:cubicBezTo>
                <a:cubicBezTo>
                  <a:pt x="3676324" y="313400"/>
                  <a:pt x="3274582" y="198273"/>
                  <a:pt x="2883346" y="184583"/>
                </a:cubicBezTo>
                <a:cubicBezTo>
                  <a:pt x="1883526" y="149597"/>
                  <a:pt x="952339" y="777074"/>
                  <a:pt x="374449" y="1797850"/>
                </a:cubicBezTo>
                <a:cubicBezTo>
                  <a:pt x="-90765" y="2619591"/>
                  <a:pt x="273440" y="3349133"/>
                  <a:pt x="600473" y="4169322"/>
                </a:cubicBezTo>
                <a:cubicBezTo>
                  <a:pt x="712134" y="4449376"/>
                  <a:pt x="823802" y="4721229"/>
                  <a:pt x="971928" y="4966944"/>
                </a:cubicBezTo>
                <a:lnTo>
                  <a:pt x="1112598" y="5172635"/>
                </a:lnTo>
                <a:lnTo>
                  <a:pt x="987172" y="5172635"/>
                </a:lnTo>
                <a:lnTo>
                  <a:pt x="842383" y="4959392"/>
                </a:lnTo>
                <a:cubicBezTo>
                  <a:pt x="689919" y="4704655"/>
                  <a:pt x="574981" y="4422821"/>
                  <a:pt x="460051" y="4132485"/>
                </a:cubicBezTo>
                <a:cubicBezTo>
                  <a:pt x="123442" y="3282182"/>
                  <a:pt x="-251427" y="2525854"/>
                  <a:pt x="227408" y="1673941"/>
                </a:cubicBezTo>
                <a:cubicBezTo>
                  <a:pt x="822220" y="615687"/>
                  <a:pt x="1780673" y="-34829"/>
                  <a:pt x="2809770" y="1442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1385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R. Crumb Illustrates Philip K. Dick&amp;#39;s Hallucinatory Spiritual Experience –  A Useful Fiction">
            <a:extLst>
              <a:ext uri="{FF2B5EF4-FFF2-40B4-BE49-F238E27FC236}">
                <a16:creationId xmlns:a16="http://schemas.microsoft.com/office/drawing/2014/main" id="{05B21528-0EF7-9F4F-8309-3E05E2BA30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9625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F98842B-DC5A-0544-985C-EA288C5E32E7}"/>
              </a:ext>
            </a:extLst>
          </p:cNvPr>
          <p:cNvSpPr txBox="1"/>
          <p:nvPr/>
        </p:nvSpPr>
        <p:spPr>
          <a:xfrm>
            <a:off x="9996488" y="1024128"/>
            <a:ext cx="2344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Robert Crumb, </a:t>
            </a:r>
            <a:r>
              <a:rPr lang="en-US" i="1" dirty="0"/>
              <a:t>Weirdo </a:t>
            </a:r>
          </a:p>
          <a:p>
            <a:r>
              <a:rPr lang="en-US" i="1" dirty="0"/>
              <a:t>Magazine </a:t>
            </a:r>
            <a:r>
              <a:rPr lang="en-US" dirty="0"/>
              <a:t>1986</a:t>
            </a:r>
          </a:p>
        </p:txBody>
      </p:sp>
      <p:pic>
        <p:nvPicPr>
          <p:cNvPr id="9220" name="Picture 4" descr="https://i1.wp.com/www.themarginalian.org/wp-content/uploads/2014/02/rcrumb_pkd2.jpg?w=680&amp;ssl=1">
            <a:extLst>
              <a:ext uri="{FF2B5EF4-FFF2-40B4-BE49-F238E27FC236}">
                <a16:creationId xmlns:a16="http://schemas.microsoft.com/office/drawing/2014/main" id="{C6671389-2E34-864B-9FE7-3E1DD29AE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525" y="0"/>
            <a:ext cx="50339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557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1636145-11BD-9B4E-8A71-164FF228C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548" y="0"/>
            <a:ext cx="108629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070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Do Androids Dream of Electric Sheep? Cover Design on Behance">
            <a:extLst>
              <a:ext uri="{FF2B5EF4-FFF2-40B4-BE49-F238E27FC236}">
                <a16:creationId xmlns:a16="http://schemas.microsoft.com/office/drawing/2014/main" id="{A1DB3042-71C6-3E43-9C34-7683F6B3A2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1"/>
          <a:stretch/>
        </p:blipFill>
        <p:spPr bwMode="auto">
          <a:xfrm>
            <a:off x="-6507" y="1183339"/>
            <a:ext cx="4046132" cy="5707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The Fox Is Black » Re-Covered Books: Do Androids Dream of Electric Sheep? | Electric  sheep, Sheep, Music book">
            <a:extLst>
              <a:ext uri="{FF2B5EF4-FFF2-40B4-BE49-F238E27FC236}">
                <a16:creationId xmlns:a16="http://schemas.microsoft.com/office/drawing/2014/main" id="{57BBE4C8-C99E-E248-B5FA-7F997CDE2E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" r="2" b="5722"/>
          <a:stretch/>
        </p:blipFill>
        <p:spPr bwMode="auto">
          <a:xfrm>
            <a:off x="4094960" y="10"/>
            <a:ext cx="4029005" cy="5707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Re-Covered Books: Do Androids Dream of Electric Sheep? | Book cover art,  Book design, Book cover design">
            <a:extLst>
              <a:ext uri="{FF2B5EF4-FFF2-40B4-BE49-F238E27FC236}">
                <a16:creationId xmlns:a16="http://schemas.microsoft.com/office/drawing/2014/main" id="{D44AC083-5CE2-D94B-BC0B-6662A7B5DC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5058"/>
          <a:stretch/>
        </p:blipFill>
        <p:spPr bwMode="auto">
          <a:xfrm>
            <a:off x="8179347" y="1183339"/>
            <a:ext cx="4012654" cy="5707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503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o Androids Dream of Elelctric Sheep? Omnibus (Do Androids Dream of Electric  Sheep?): Amazon.co.uk: Dick, Philip K., Parker, Tony: 9781608867844: Books">
            <a:extLst>
              <a:ext uri="{FF2B5EF4-FFF2-40B4-BE49-F238E27FC236}">
                <a16:creationId xmlns:a16="http://schemas.microsoft.com/office/drawing/2014/main" id="{DE8A13AE-7CC1-7249-BE4D-446A82244F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220" y="0"/>
            <a:ext cx="42402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o Androids Dream of Electric Sheep, #10, Cover A: Philip K. Dick:  Amazon.com: Books">
            <a:extLst>
              <a:ext uri="{FF2B5EF4-FFF2-40B4-BE49-F238E27FC236}">
                <a16:creationId xmlns:a16="http://schemas.microsoft.com/office/drawing/2014/main" id="{74B40F29-286B-5D49-A80C-88DA419F6F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45" y="0"/>
            <a:ext cx="44005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844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F7CABA-085E-A444-8AFF-EC2BAE63DC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632" y="1674375"/>
            <a:ext cx="6716272" cy="3509250"/>
          </a:xfrm>
          <a:prstGeom prst="rect">
            <a:avLst/>
          </a:prstGeom>
        </p:spPr>
      </p:pic>
      <p:pic>
        <p:nvPicPr>
          <p:cNvPr id="12290" name="Picture 2" descr="Blade Runner (1982) - IMDb">
            <a:extLst>
              <a:ext uri="{FF2B5EF4-FFF2-40B4-BE49-F238E27FC236}">
                <a16:creationId xmlns:a16="http://schemas.microsoft.com/office/drawing/2014/main" id="{7940AEBD-F415-5B4B-AD72-9EEA3154C8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4655" y="484632"/>
            <a:ext cx="3960175" cy="588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hlinkClick r:id="rId4"/>
            <a:extLst>
              <a:ext uri="{FF2B5EF4-FFF2-40B4-BE49-F238E27FC236}">
                <a16:creationId xmlns:a16="http://schemas.microsoft.com/office/drawing/2014/main" id="{1B48C8B5-15DF-0E46-9E56-41E75E73E74A}"/>
              </a:ext>
            </a:extLst>
          </p:cNvPr>
          <p:cNvSpPr txBox="1"/>
          <p:nvPr/>
        </p:nvSpPr>
        <p:spPr>
          <a:xfrm>
            <a:off x="2139696" y="5669280"/>
            <a:ext cx="18610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Opening Shot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5"/>
              </a:rPr>
              <a:t>Los Angeles,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179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6" name="Picture 2" descr="5 Reasons We&amp;#39;re Not Surprised Blade Runner 2049 Is Nominated For An Oscar  For Best Production Design | Architectural Digest">
            <a:extLst>
              <a:ext uri="{FF2B5EF4-FFF2-40B4-BE49-F238E27FC236}">
                <a16:creationId xmlns:a16="http://schemas.microsoft.com/office/drawing/2014/main" id="{18A58F9E-E0A4-E746-9DF5-8303E6811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7" y="2317109"/>
            <a:ext cx="5294716" cy="222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8" name="Picture 4" descr="Blade Runner 2049 - Rotten Tomatoes">
            <a:extLst>
              <a:ext uri="{FF2B5EF4-FFF2-40B4-BE49-F238E27FC236}">
                <a16:creationId xmlns:a16="http://schemas.microsoft.com/office/drawing/2014/main" id="{93DFF52E-0FAC-1344-8C0E-D245682B19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7542" y="643467"/>
            <a:ext cx="3607265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1417E4-94C1-524A-B79B-48076382E08C}"/>
              </a:ext>
            </a:extLst>
          </p:cNvPr>
          <p:cNvSpPr txBox="1"/>
          <p:nvPr/>
        </p:nvSpPr>
        <p:spPr>
          <a:xfrm>
            <a:off x="2487168" y="122529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969940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Metropolis (1927) - IMDb">
            <a:extLst>
              <a:ext uri="{FF2B5EF4-FFF2-40B4-BE49-F238E27FC236}">
                <a16:creationId xmlns:a16="http://schemas.microsoft.com/office/drawing/2014/main" id="{55C23C2F-3720-144F-B697-7AF79D409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3626" y="643466"/>
            <a:ext cx="3774397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0" name="Picture 4" descr="Ex Machina (2014) - IMDb">
            <a:extLst>
              <a:ext uri="{FF2B5EF4-FFF2-40B4-BE49-F238E27FC236}">
                <a16:creationId xmlns:a16="http://schemas.microsoft.com/office/drawing/2014/main" id="{31A37DE7-37D1-F44A-9C24-2473DBE75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20940" y="643467"/>
            <a:ext cx="3760469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268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2245</TotalTime>
  <Words>19</Words>
  <Application>Microsoft Macintosh PowerPoint</Application>
  <PresentationFormat>Widescreen</PresentationFormat>
  <Paragraphs>8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Meiryo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Macdonald, Graeme</dc:creator>
  <cp:lastModifiedBy>Macdonald, Graeme</cp:lastModifiedBy>
  <cp:revision>20</cp:revision>
  <dcterms:created xsi:type="dcterms:W3CDTF">2021-12-08T17:51:22Z</dcterms:created>
  <dcterms:modified xsi:type="dcterms:W3CDTF">2022-01-26T09:04:08Z</dcterms:modified>
</cp:coreProperties>
</file>