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34" r:id="rId2"/>
    <p:sldId id="340" r:id="rId3"/>
    <p:sldId id="335" r:id="rId4"/>
    <p:sldId id="337" r:id="rId5"/>
    <p:sldId id="338" r:id="rId6"/>
    <p:sldId id="336" r:id="rId7"/>
    <p:sldId id="33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92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22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D024F-A099-6D48-85DF-06D092754452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F76C2-F8D7-054B-B9C6-A0675162D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8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4836E-0028-AA43-A8D1-C2C88CF1B1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8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61E2-0122-1A49-88A5-B44F619C9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0B14C-D10F-AF41-87EF-8DAD72EE88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D50F0-CA65-9B41-925C-B547E11B8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BBA51-8D35-614B-B056-C40649CC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4B92B-A1A0-F542-98A5-51A7C835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9F16-4D9C-0C4B-80F5-5F43ECF0A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03D427-239A-4D44-9365-53C9F32EA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CBDA7-7EDB-C441-B528-8FA146494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BC021-BE92-054D-8245-4931ACC1F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C8564-FE81-8842-839A-5CC710C4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63F64B-CBFA-D649-824A-800B546BE2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E6476-B44A-BC4F-8D43-10608A555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90332-48A0-8143-9A2E-895842B01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39527-2712-584A-8EAA-785301CA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332CF-AC77-3E40-A025-B336AB970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1789-C906-8644-9273-B1D060E9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ABDE7-259C-A046-AFC7-3FD847A38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86229-610D-7D4B-990E-5661EB51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BE303-70D8-7C4C-9AE6-448E7E9CD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C3F5A-FF9A-1A41-A981-60D8C86CC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9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FA807-4EFA-874A-A5BA-5E044CA6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42B58-E1F5-094D-9BD7-6D8FBE5BC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C411E-1B16-514A-8720-ECFECB1EE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5DC1F-345F-094B-ABD9-F3089B22A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CCF76-241A-AC49-A698-FEA760F0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8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2E534-04FE-9A40-9811-68ABDDC6B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70736-B6AC-CA4A-9933-D44F37980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231B7E-12AD-7748-955E-FAC2316EF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7DB9EB-8935-064A-AFAF-853218BBD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3C150-EFE8-5E44-AF0D-3FA674F21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38244-3A37-844A-A5C2-19447284F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AA985-A8FA-6F46-B929-06F1F27A4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E185C-5007-A643-9027-CA1081976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4BE4F8-E745-E24E-9CBE-74609B06D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90BA3C-7A18-2E48-81B2-F229F70E5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ADADE0-6F44-A040-91BC-C8CDC61B3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E93966-56E2-1142-BBEB-0D303825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1F094C-457B-2541-96E3-82E8F53ED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1C5A3C-7460-844C-8380-F1152FF0D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8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BF57-05B4-8945-9F45-0111E6B6D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08362-C4C8-894B-BD29-61E123EE5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8B9A4-6257-2341-8DB5-76968001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76774-61C5-EC4C-96D1-7E91346D4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2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05AA20-B269-084F-AE70-4124496D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41EAF-BDAF-614F-AF3A-20A9B613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5B6DD-4820-0348-BC76-877EBFA6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6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10E88-8C91-9944-A9D1-9BC51FF48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3F483-81E9-8346-92A1-963936878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766EA-2013-484C-8CAA-2E288FE8E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EA907-3461-2D4F-A129-93CE418D8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FA7F5-ECFC-0540-A1A5-B76C3721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B0E7D-1AA3-7C45-A015-0D3E19B4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0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ECB26-B655-5149-9C46-8572D245D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C8BF26-2D9D-6044-B704-E03180EE2F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F3F11-49AC-5D4B-AEEC-EBD48D0D5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CBBB1-6612-2F4C-BFE5-8068AE2C3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1483C-EB8F-EB4B-998D-1D82A79C3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62661-AF22-8D45-B9A0-C5845FEC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0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7FE77-713A-4345-9867-77E9D7A6A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C969F-BCC9-AB4A-B3F9-BBF7B5D9C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D9CF4-F463-0844-B9A4-AC9331ECF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3EF10-53FA-AD4D-A1C8-1D5ACA11832F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FE4C4-B76E-4A49-A4BB-89F699BA4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E9FA7-44D6-D641-8570-C0DE593746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3AE1-E068-7C49-A11D-8F2F66028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qH3nqXqlg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0" y="3105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Ursula K. Le </a:t>
            </a:r>
            <a:r>
              <a:rPr lang="en-US" dirty="0" err="1"/>
              <a:t>Guin</a:t>
            </a:r>
            <a:endParaRPr lang="en-US" dirty="0"/>
          </a:p>
          <a:p>
            <a:r>
              <a:rPr lang="en-US" dirty="0"/>
              <a:t>21 October 1929–22 January 2018 </a:t>
            </a:r>
          </a:p>
        </p:txBody>
      </p:sp>
      <p:pic>
        <p:nvPicPr>
          <p:cNvPr id="6" name="Picture 5" descr="Screenshot 2018-01-24 16.02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45" y="617796"/>
            <a:ext cx="9144000" cy="6181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88999" y="156131"/>
            <a:ext cx="6981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Ursula K. Le </a:t>
            </a:r>
            <a:r>
              <a:rPr lang="en-US" sz="2400" b="1" dirty="0" err="1"/>
              <a:t>Guin</a:t>
            </a:r>
            <a:r>
              <a:rPr lang="en-US" sz="2400" b="1" dirty="0"/>
              <a:t>, 21 October 1929 - 22 January 2018 </a:t>
            </a:r>
          </a:p>
        </p:txBody>
      </p:sp>
    </p:spTree>
    <p:extLst>
      <p:ext uri="{BB962C8B-B14F-4D97-AF65-F5344CB8AC3E}">
        <p14:creationId xmlns:p14="http://schemas.microsoft.com/office/powerpoint/2010/main" val="108906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456FAC-B9E1-DC40-9316-EB8CC602D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60" y="325016"/>
            <a:ext cx="9664700" cy="609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D0E1CB-6EC3-1543-9677-00BE0D386F66}"/>
              </a:ext>
            </a:extLst>
          </p:cNvPr>
          <p:cNvSpPr txBox="1"/>
          <p:nvPr/>
        </p:nvSpPr>
        <p:spPr>
          <a:xfrm>
            <a:off x="10207690" y="2905712"/>
            <a:ext cx="1484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Worlds Trailer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1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The Dispossessed (Hainish Cycle) (Cover may Vary): Le Guin, Ursula K.:  9780061054884: Amazon.com: Books">
            <a:extLst>
              <a:ext uri="{FF2B5EF4-FFF2-40B4-BE49-F238E27FC236}">
                <a16:creationId xmlns:a16="http://schemas.microsoft.com/office/drawing/2014/main" id="{EFADF504-1035-1548-83C2-3BF37604F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6996" y="132936"/>
            <a:ext cx="1935981" cy="313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The Dispossessed - Wikipedia">
            <a:extLst>
              <a:ext uri="{FF2B5EF4-FFF2-40B4-BE49-F238E27FC236}">
                <a16:creationId xmlns:a16="http://schemas.microsoft.com/office/drawing/2014/main" id="{A71A4565-9B18-684D-8FF8-6F937A5E7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1715" y="191496"/>
            <a:ext cx="2037199" cy="301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he Dispossessed by Ursula K. Le Guin">
            <a:extLst>
              <a:ext uri="{FF2B5EF4-FFF2-40B4-BE49-F238E27FC236}">
                <a16:creationId xmlns:a16="http://schemas.microsoft.com/office/drawing/2014/main" id="{F25A7485-F6FB-6A40-AAFF-DA528434D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8751" y="235500"/>
            <a:ext cx="1839865" cy="304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The Dispossessed: Amazon.co.uk: Le Guin, Ursula: 9781857988826: Books">
            <a:extLst>
              <a:ext uri="{FF2B5EF4-FFF2-40B4-BE49-F238E27FC236}">
                <a16:creationId xmlns:a16="http://schemas.microsoft.com/office/drawing/2014/main" id="{0743EFB1-1AC7-F647-B97C-F16A408C4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4029" y="3581400"/>
            <a:ext cx="1981913" cy="303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The Dispossessed by Ursula K. Le Guin">
            <a:extLst>
              <a:ext uri="{FF2B5EF4-FFF2-40B4-BE49-F238E27FC236}">
                <a16:creationId xmlns:a16="http://schemas.microsoft.com/office/drawing/2014/main" id="{EE498AF0-4D93-9C40-BB18-DA8BC8C2A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1715" y="3581400"/>
            <a:ext cx="2010733" cy="302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The Dispossessed (Literature) - TV Tropes">
            <a:extLst>
              <a:ext uri="{FF2B5EF4-FFF2-40B4-BE49-F238E27FC236}">
                <a16:creationId xmlns:a16="http://schemas.microsoft.com/office/drawing/2014/main" id="{571725C7-DE31-134F-8A64-4907CB760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3055" y="3500465"/>
            <a:ext cx="1910413" cy="318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2" descr="Waste Books Podcast - &amp;quot;The Dispossessed&amp;quot; by Ursula K. Le Guin — WASTE  DIVISION">
            <a:extLst>
              <a:ext uri="{FF2B5EF4-FFF2-40B4-BE49-F238E27FC236}">
                <a16:creationId xmlns:a16="http://schemas.microsoft.com/office/drawing/2014/main" id="{7EF153E8-118F-914B-9685-E03BA329B3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049289C-E14F-B448-989B-49C0850686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6621" y="125082"/>
            <a:ext cx="1991100" cy="3151518"/>
          </a:xfrm>
          <a:prstGeom prst="rect">
            <a:avLst/>
          </a:prstGeom>
        </p:spPr>
      </p:pic>
      <p:pic>
        <p:nvPicPr>
          <p:cNvPr id="4120" name="Picture 24" descr="The Dispossessed by Ursula K. Le Guin">
            <a:extLst>
              <a:ext uri="{FF2B5EF4-FFF2-40B4-BE49-F238E27FC236}">
                <a16:creationId xmlns:a16="http://schemas.microsoft.com/office/drawing/2014/main" id="{5876A6AC-00A1-1149-8CBD-412709489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560" y="3500464"/>
            <a:ext cx="2015659" cy="319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939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mages-us.bookshop.org/ingram/9781904859062.jpg?height=500&amp;v=v2">
            <a:extLst>
              <a:ext uri="{FF2B5EF4-FFF2-40B4-BE49-F238E27FC236}">
                <a16:creationId xmlns:a16="http://schemas.microsoft.com/office/drawing/2014/main" id="{519EFA57-7A24-EF46-8297-6F5F8B640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32" y="272108"/>
            <a:ext cx="3322258" cy="513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0DA1EB8-87CF-4588-A1FD-4756F9A28F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10079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 descr="Buy Post-scarcity Anarchism Book Online at Low Prices in India |  Post-scarcity Anarchism Reviews &amp;amp; Ratings - Amazon.in">
            <a:extLst>
              <a:ext uri="{FF2B5EF4-FFF2-40B4-BE49-F238E27FC236}">
                <a16:creationId xmlns:a16="http://schemas.microsoft.com/office/drawing/2014/main" id="{2F10E5E7-EA8C-E44C-88DF-A56DEBBAF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0890" y="849027"/>
            <a:ext cx="3363410" cy="515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7A4E378-EA57-47B9-B1EB-58B998F6C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2595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6" name="Picture 12" descr="Murray Bookchin | Protopia Wiki | Fandom">
            <a:extLst>
              <a:ext uri="{FF2B5EF4-FFF2-40B4-BE49-F238E27FC236}">
                <a16:creationId xmlns:a16="http://schemas.microsoft.com/office/drawing/2014/main" id="{4823E643-AD47-C74D-A800-9B3E38062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5155" y="2842245"/>
            <a:ext cx="256032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2B31ED6-76F0-425A-9A41-C947AEF9C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66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4" name="Picture 10" descr="Utopia, not futurism: Why doing the impossible is the most rational thing  we can do – Uneven Earth">
            <a:extLst>
              <a:ext uri="{FF2B5EF4-FFF2-40B4-BE49-F238E27FC236}">
                <a16:creationId xmlns:a16="http://schemas.microsoft.com/office/drawing/2014/main" id="{70777ED1-6C32-BD4C-99FA-6AB82C72F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9750" y="703378"/>
            <a:ext cx="2560320" cy="174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A6D4B2-1F16-9943-BEF3-11C65DAD8645}"/>
              </a:ext>
            </a:extLst>
          </p:cNvPr>
          <p:cNvSpPr txBox="1"/>
          <p:nvPr/>
        </p:nvSpPr>
        <p:spPr>
          <a:xfrm>
            <a:off x="1101013" y="5634346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(1971)</a:t>
            </a:r>
          </a:p>
        </p:txBody>
      </p:sp>
    </p:spTree>
    <p:extLst>
      <p:ext uri="{BB962C8B-B14F-4D97-AF65-F5344CB8AC3E}">
        <p14:creationId xmlns:p14="http://schemas.microsoft.com/office/powerpoint/2010/main" val="185048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imits to Growth Cover">
            <a:extLst>
              <a:ext uri="{FF2B5EF4-FFF2-40B4-BE49-F238E27FC236}">
                <a16:creationId xmlns:a16="http://schemas.microsoft.com/office/drawing/2014/main" id="{4D4E9911-1EDC-1E40-A371-3ABDA31E7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851" y="1123527"/>
            <a:ext cx="3050680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The Limits to Growth: A Report for the Club of Rome&amp;#39;s Project on the  Predicament of Mankind: Donella H. Meadows, Dennis L. Meadows, Jorgen  Randers, William W. Behrens III: 9780876639016: Amazon.com: Books">
            <a:extLst>
              <a:ext uri="{FF2B5EF4-FFF2-40B4-BE49-F238E27FC236}">
                <a16:creationId xmlns:a16="http://schemas.microsoft.com/office/drawing/2014/main" id="{ADDF5085-B66D-A543-8B76-871928570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2496" y="1123527"/>
            <a:ext cx="3073704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6" descr="The Limits to Growth: The 30-year Update: Amazon.co.uk: Meadows, Donella  H., Randers, Jorgen, Meadows, Dennis L.: 9781844071449: Books">
            <a:extLst>
              <a:ext uri="{FF2B5EF4-FFF2-40B4-BE49-F238E27FC236}">
                <a16:creationId xmlns:a16="http://schemas.microsoft.com/office/drawing/2014/main" id="{2F5E049E-C53F-C94F-8643-2D8802AAA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4347" y="1123528"/>
            <a:ext cx="3073098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1D0989-5E12-D646-BB9F-335EF7A79CAE}"/>
              </a:ext>
            </a:extLst>
          </p:cNvPr>
          <p:cNvSpPr txBox="1"/>
          <p:nvPr/>
        </p:nvSpPr>
        <p:spPr>
          <a:xfrm>
            <a:off x="5952931" y="6139543"/>
            <a:ext cx="1399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(1972)</a:t>
            </a:r>
          </a:p>
        </p:txBody>
      </p:sp>
    </p:spTree>
    <p:extLst>
      <p:ext uri="{BB962C8B-B14F-4D97-AF65-F5344CB8AC3E}">
        <p14:creationId xmlns:p14="http://schemas.microsoft.com/office/powerpoint/2010/main" val="428061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8 Ursla K LeGuin ideas | ursula le guin, ursula, guin">
            <a:extLst>
              <a:ext uri="{FF2B5EF4-FFF2-40B4-BE49-F238E27FC236}">
                <a16:creationId xmlns:a16="http://schemas.microsoft.com/office/drawing/2014/main" id="{32A45AFD-713E-FB43-99B5-7F37C3EC8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13" y="0"/>
            <a:ext cx="4125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cohustler on Twitter: &amp;quot;RIP - Ursula K. Le Guin “We live in capitalism. Its  power seems inescapable. So did the divine right of kings. Any human power  can be resisted and changed">
            <a:extLst>
              <a:ext uri="{FF2B5EF4-FFF2-40B4-BE49-F238E27FC236}">
                <a16:creationId xmlns:a16="http://schemas.microsoft.com/office/drawing/2014/main" id="{DFDFB4D2-35A2-F647-8E61-662AEFC41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225" y="0"/>
            <a:ext cx="6345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59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208" name="Picture 16" descr="CSIRO&amp;#39;S Circular Economy Roadmap charts path to triple job creation - Green  Car Congress">
            <a:extLst>
              <a:ext uri="{FF2B5EF4-FFF2-40B4-BE49-F238E27FC236}">
                <a16:creationId xmlns:a16="http://schemas.microsoft.com/office/drawing/2014/main" id="{D5810CFD-B830-E346-A529-5A33BA755B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6007" b="-3"/>
          <a:stretch/>
        </p:blipFill>
        <p:spPr bwMode="auto">
          <a:xfrm>
            <a:off x="191086" y="171715"/>
            <a:ext cx="5813197" cy="61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The anti-colonial politics of degrowth - Resilience">
            <a:extLst>
              <a:ext uri="{FF2B5EF4-FFF2-40B4-BE49-F238E27FC236}">
                <a16:creationId xmlns:a16="http://schemas.microsoft.com/office/drawing/2014/main" id="{827E368C-01B8-5245-AF3E-C537E61FC0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3994"/>
          <a:stretch/>
        </p:blipFill>
        <p:spPr bwMode="auto">
          <a:xfrm>
            <a:off x="6196929" y="171716"/>
            <a:ext cx="5803986" cy="317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243A04-0019-6747-A151-09BA9A3378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172" b="2"/>
          <a:stretch/>
        </p:blipFill>
        <p:spPr>
          <a:xfrm>
            <a:off x="6196929" y="3514856"/>
            <a:ext cx="5786386" cy="2785950"/>
          </a:xfrm>
          <a:prstGeom prst="rect">
            <a:avLst/>
          </a:prstGeom>
        </p:spPr>
      </p:pic>
      <p:sp>
        <p:nvSpPr>
          <p:cNvPr id="3" name="AutoShape 4" descr="https://sosyalekonomi.org/wp-content/uploads/2020/07/degrowth2-1170x530.jpg">
            <a:extLst>
              <a:ext uri="{FF2B5EF4-FFF2-40B4-BE49-F238E27FC236}">
                <a16:creationId xmlns:a16="http://schemas.microsoft.com/office/drawing/2014/main" id="{EBBDA6D9-1DBF-3C4B-A953-350D01B0CB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666750"/>
            <a:ext cx="12192000" cy="552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2" descr="https://theecologist.org/sites/default/files/styles/inline_l/public/2018-03/degrowth-594870_640.jpg?itok=Ds_mSOjI">
            <a:extLst>
              <a:ext uri="{FF2B5EF4-FFF2-40B4-BE49-F238E27FC236}">
                <a16:creationId xmlns:a16="http://schemas.microsoft.com/office/drawing/2014/main" id="{3A8F503E-0070-094D-BB6B-E3AF92B13C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1650" y="0"/>
            <a:ext cx="11187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66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32</Words>
  <Application>Microsoft Macintosh PowerPoint</Application>
  <PresentationFormat>Widescreen</PresentationFormat>
  <Paragraphs>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Macdonald, Graeme</dc:creator>
  <cp:lastModifiedBy>Macdonald, Graeme</cp:lastModifiedBy>
  <cp:revision>7</cp:revision>
  <dcterms:created xsi:type="dcterms:W3CDTF">2021-10-26T20:11:47Z</dcterms:created>
  <dcterms:modified xsi:type="dcterms:W3CDTF">2021-10-26T21:20:04Z</dcterms:modified>
</cp:coreProperties>
</file>