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4" r:id="rId3"/>
    <p:sldId id="257" r:id="rId4"/>
    <p:sldId id="258" r:id="rId5"/>
    <p:sldId id="259" r:id="rId6"/>
    <p:sldId id="260" r:id="rId7"/>
    <p:sldId id="261" r:id="rId8"/>
    <p:sldId id="262" r:id="rId9"/>
    <p:sldId id="265" r:id="rId10"/>
    <p:sldId id="270" r:id="rId11"/>
    <p:sldId id="271" r:id="rId12"/>
    <p:sldId id="266" r:id="rId13"/>
    <p:sldId id="267" r:id="rId14"/>
    <p:sldId id="26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F93D91-CC80-344F-8A22-CAB5887E2D18}" v="17" dt="2024-12-04T17:44:59.96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3"/>
    <p:restoredTop sz="94648"/>
  </p:normalViewPr>
  <p:slideViewPr>
    <p:cSldViewPr snapToGrid="0">
      <p:cViewPr varScale="1">
        <p:scale>
          <a:sx n="71" d="100"/>
          <a:sy n="71" d="100"/>
        </p:scale>
        <p:origin x="184" y="11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euwis, Michael" userId="23ec9e30-df5e-4047-93e5-90f02b22adfe" providerId="ADAL" clId="{77F93D91-CC80-344F-8A22-CAB5887E2D18}"/>
    <pc:docChg chg="undo redo custSel addSld delSld modSld">
      <pc:chgData name="Meeuwis, Michael" userId="23ec9e30-df5e-4047-93e5-90f02b22adfe" providerId="ADAL" clId="{77F93D91-CC80-344F-8A22-CAB5887E2D18}" dt="2024-12-04T17:44:59.968" v="723"/>
      <pc:docMkLst>
        <pc:docMk/>
      </pc:docMkLst>
      <pc:sldChg chg="addSp delSp modSp mod setBg setClrOvrMap">
        <pc:chgData name="Meeuwis, Michael" userId="23ec9e30-df5e-4047-93e5-90f02b22adfe" providerId="ADAL" clId="{77F93D91-CC80-344F-8A22-CAB5887E2D18}" dt="2024-12-04T17:00:09.170" v="454" actId="20577"/>
        <pc:sldMkLst>
          <pc:docMk/>
          <pc:sldMk cId="2171969297" sldId="256"/>
        </pc:sldMkLst>
        <pc:spChg chg="mod">
          <ac:chgData name="Meeuwis, Michael" userId="23ec9e30-df5e-4047-93e5-90f02b22adfe" providerId="ADAL" clId="{77F93D91-CC80-344F-8A22-CAB5887E2D18}" dt="2024-12-04T17:00:09.170" v="454" actId="20577"/>
          <ac:spMkLst>
            <pc:docMk/>
            <pc:sldMk cId="2171969297" sldId="256"/>
            <ac:spMk id="2" creationId="{32199A54-3258-E8FF-C8AA-860A0D1825AF}"/>
          </ac:spMkLst>
        </pc:spChg>
        <pc:spChg chg="mod">
          <ac:chgData name="Meeuwis, Michael" userId="23ec9e30-df5e-4047-93e5-90f02b22adfe" providerId="ADAL" clId="{77F93D91-CC80-344F-8A22-CAB5887E2D18}" dt="2024-12-04T17:00:05.226" v="441" actId="26606"/>
          <ac:spMkLst>
            <pc:docMk/>
            <pc:sldMk cId="2171969297" sldId="256"/>
            <ac:spMk id="3" creationId="{ACD55EB1-BB50-C01E-668C-789AAEACAD72}"/>
          </ac:spMkLst>
        </pc:spChg>
        <pc:spChg chg="add del">
          <ac:chgData name="Meeuwis, Michael" userId="23ec9e30-df5e-4047-93e5-90f02b22adfe" providerId="ADAL" clId="{77F93D91-CC80-344F-8A22-CAB5887E2D18}" dt="2024-12-04T17:00:05.226" v="441" actId="26606"/>
          <ac:spMkLst>
            <pc:docMk/>
            <pc:sldMk cId="2171969297" sldId="256"/>
            <ac:spMk id="1033" creationId="{D1520B01-A2E4-41C2-8A8F-7683F250890E}"/>
          </ac:spMkLst>
        </pc:spChg>
        <pc:grpChg chg="add del">
          <ac:chgData name="Meeuwis, Michael" userId="23ec9e30-df5e-4047-93e5-90f02b22adfe" providerId="ADAL" clId="{77F93D91-CC80-344F-8A22-CAB5887E2D18}" dt="2024-12-04T17:00:05.226" v="441" actId="26606"/>
          <ac:grpSpMkLst>
            <pc:docMk/>
            <pc:sldMk cId="2171969297" sldId="256"/>
            <ac:grpSpMk id="1035" creationId="{1F634C0A-A487-42AF-8DFD-4DAD62FE92BF}"/>
          </ac:grpSpMkLst>
        </pc:grpChg>
        <pc:grpChg chg="add del">
          <ac:chgData name="Meeuwis, Michael" userId="23ec9e30-df5e-4047-93e5-90f02b22adfe" providerId="ADAL" clId="{77F93D91-CC80-344F-8A22-CAB5887E2D18}" dt="2024-12-04T17:00:05.226" v="441" actId="26606"/>
          <ac:grpSpMkLst>
            <pc:docMk/>
            <pc:sldMk cId="2171969297" sldId="256"/>
            <ac:grpSpMk id="1039" creationId="{066EE5A2-0D35-4D6A-A5C7-1CA91F740684}"/>
          </ac:grpSpMkLst>
        </pc:grpChg>
        <pc:grpChg chg="add del">
          <ac:chgData name="Meeuwis, Michael" userId="23ec9e30-df5e-4047-93e5-90f02b22adfe" providerId="ADAL" clId="{77F93D91-CC80-344F-8A22-CAB5887E2D18}" dt="2024-12-04T17:00:05.226" v="441" actId="26606"/>
          <ac:grpSpMkLst>
            <pc:docMk/>
            <pc:sldMk cId="2171969297" sldId="256"/>
            <ac:grpSpMk id="1043" creationId="{56AA1647-0DA6-4A17-B3E1-95D61BD54714}"/>
          </ac:grpSpMkLst>
        </pc:grpChg>
        <pc:grpChg chg="add del">
          <ac:chgData name="Meeuwis, Michael" userId="23ec9e30-df5e-4047-93e5-90f02b22adfe" providerId="ADAL" clId="{77F93D91-CC80-344F-8A22-CAB5887E2D18}" dt="2024-12-04T17:00:05.226" v="441" actId="26606"/>
          <ac:grpSpMkLst>
            <pc:docMk/>
            <pc:sldMk cId="2171969297" sldId="256"/>
            <ac:grpSpMk id="1047" creationId="{08D20F07-CD49-4F17-BC00-9429DA80C502}"/>
          </ac:grpSpMkLst>
        </pc:grpChg>
        <pc:picChg chg="add del mod">
          <ac:chgData name="Meeuwis, Michael" userId="23ec9e30-df5e-4047-93e5-90f02b22adfe" providerId="ADAL" clId="{77F93D91-CC80-344F-8A22-CAB5887E2D18}" dt="2024-12-04T16:59:58.229" v="438" actId="478"/>
          <ac:picMkLst>
            <pc:docMk/>
            <pc:sldMk cId="2171969297" sldId="256"/>
            <ac:picMk id="1026" creationId="{33A4620E-D8B0-9271-729B-6FF146590154}"/>
          </ac:picMkLst>
        </pc:picChg>
        <pc:picChg chg="add del mod">
          <ac:chgData name="Meeuwis, Michael" userId="23ec9e30-df5e-4047-93e5-90f02b22adfe" providerId="ADAL" clId="{77F93D91-CC80-344F-8A22-CAB5887E2D18}" dt="2024-12-04T17:00:01.137" v="439" actId="478"/>
          <ac:picMkLst>
            <pc:docMk/>
            <pc:sldMk cId="2171969297" sldId="256"/>
            <ac:picMk id="1028" creationId="{A3F64271-AD26-51B3-6B0B-354C8B1B1868}"/>
          </ac:picMkLst>
        </pc:picChg>
        <pc:picChg chg="add mod ord">
          <ac:chgData name="Meeuwis, Michael" userId="23ec9e30-df5e-4047-93e5-90f02b22adfe" providerId="ADAL" clId="{77F93D91-CC80-344F-8A22-CAB5887E2D18}" dt="2024-12-04T17:00:05.226" v="441" actId="26606"/>
          <ac:picMkLst>
            <pc:docMk/>
            <pc:sldMk cId="2171969297" sldId="256"/>
            <ac:picMk id="1030" creationId="{D8E9D1C0-B2FB-508D-0F05-4C174576F23B}"/>
          </ac:picMkLst>
        </pc:picChg>
      </pc:sldChg>
      <pc:sldChg chg="addSp modSp new mod setBg">
        <pc:chgData name="Meeuwis, Michael" userId="23ec9e30-df5e-4047-93e5-90f02b22adfe" providerId="ADAL" clId="{77F93D91-CC80-344F-8A22-CAB5887E2D18}" dt="2024-12-04T16:36:03.784" v="415" actId="26606"/>
        <pc:sldMkLst>
          <pc:docMk/>
          <pc:sldMk cId="197399314" sldId="257"/>
        </pc:sldMkLst>
        <pc:spChg chg="mod">
          <ac:chgData name="Meeuwis, Michael" userId="23ec9e30-df5e-4047-93e5-90f02b22adfe" providerId="ADAL" clId="{77F93D91-CC80-344F-8A22-CAB5887E2D18}" dt="2024-12-04T16:36:03.784" v="415" actId="26606"/>
          <ac:spMkLst>
            <pc:docMk/>
            <pc:sldMk cId="197399314" sldId="257"/>
            <ac:spMk id="2" creationId="{44EB1290-D12D-A6CD-D427-A3C012D3BB40}"/>
          </ac:spMkLst>
        </pc:spChg>
        <pc:spChg chg="mod">
          <ac:chgData name="Meeuwis, Michael" userId="23ec9e30-df5e-4047-93e5-90f02b22adfe" providerId="ADAL" clId="{77F93D91-CC80-344F-8A22-CAB5887E2D18}" dt="2024-12-04T16:36:03.784" v="415" actId="26606"/>
          <ac:spMkLst>
            <pc:docMk/>
            <pc:sldMk cId="197399314" sldId="257"/>
            <ac:spMk id="3" creationId="{9F008FC4-0114-4E73-4AEF-853F00164D72}"/>
          </ac:spMkLst>
        </pc:spChg>
        <pc:spChg chg="add">
          <ac:chgData name="Meeuwis, Michael" userId="23ec9e30-df5e-4047-93e5-90f02b22adfe" providerId="ADAL" clId="{77F93D91-CC80-344F-8A22-CAB5887E2D18}" dt="2024-12-04T16:36:03.784" v="415" actId="26606"/>
          <ac:spMkLst>
            <pc:docMk/>
            <pc:sldMk cId="197399314" sldId="257"/>
            <ac:spMk id="2055" creationId="{F13C74B1-5B17-4795-BED0-7140497B445A}"/>
          </ac:spMkLst>
        </pc:spChg>
        <pc:spChg chg="add">
          <ac:chgData name="Meeuwis, Michael" userId="23ec9e30-df5e-4047-93e5-90f02b22adfe" providerId="ADAL" clId="{77F93D91-CC80-344F-8A22-CAB5887E2D18}" dt="2024-12-04T16:36:03.784" v="415" actId="26606"/>
          <ac:spMkLst>
            <pc:docMk/>
            <pc:sldMk cId="197399314" sldId="257"/>
            <ac:spMk id="2057" creationId="{D4974D33-8DC5-464E-8C6D-BE58F0669C17}"/>
          </ac:spMkLst>
        </pc:spChg>
        <pc:picChg chg="add mod">
          <ac:chgData name="Meeuwis, Michael" userId="23ec9e30-df5e-4047-93e5-90f02b22adfe" providerId="ADAL" clId="{77F93D91-CC80-344F-8A22-CAB5887E2D18}" dt="2024-12-04T16:36:03.784" v="415" actId="26606"/>
          <ac:picMkLst>
            <pc:docMk/>
            <pc:sldMk cId="197399314" sldId="257"/>
            <ac:picMk id="2050" creationId="{494D5FFE-73F6-E79B-7A03-44A6DDE5C139}"/>
          </ac:picMkLst>
        </pc:picChg>
      </pc:sldChg>
      <pc:sldChg chg="addSp delSp modSp new mod setBg">
        <pc:chgData name="Meeuwis, Michael" userId="23ec9e30-df5e-4047-93e5-90f02b22adfe" providerId="ADAL" clId="{77F93D91-CC80-344F-8A22-CAB5887E2D18}" dt="2024-12-04T16:40:32.081" v="420" actId="26606"/>
        <pc:sldMkLst>
          <pc:docMk/>
          <pc:sldMk cId="3358499623" sldId="258"/>
        </pc:sldMkLst>
        <pc:spChg chg="del">
          <ac:chgData name="Meeuwis, Michael" userId="23ec9e30-df5e-4047-93e5-90f02b22adfe" providerId="ADAL" clId="{77F93D91-CC80-344F-8A22-CAB5887E2D18}" dt="2024-12-04T16:40:32.081" v="420" actId="26606"/>
          <ac:spMkLst>
            <pc:docMk/>
            <pc:sldMk cId="3358499623" sldId="258"/>
            <ac:spMk id="2" creationId="{C394CBAC-19DE-6A87-DDA2-0F2F85821FA5}"/>
          </ac:spMkLst>
        </pc:spChg>
        <pc:spChg chg="del">
          <ac:chgData name="Meeuwis, Michael" userId="23ec9e30-df5e-4047-93e5-90f02b22adfe" providerId="ADAL" clId="{77F93D91-CC80-344F-8A22-CAB5887E2D18}" dt="2024-12-04T16:40:29.608" v="417"/>
          <ac:spMkLst>
            <pc:docMk/>
            <pc:sldMk cId="3358499623" sldId="258"/>
            <ac:spMk id="3" creationId="{83C0AF1C-D2D7-D40B-B6D1-4DC863C0BCC1}"/>
          </ac:spMkLst>
        </pc:spChg>
        <pc:spChg chg="add">
          <ac:chgData name="Meeuwis, Michael" userId="23ec9e30-df5e-4047-93e5-90f02b22adfe" providerId="ADAL" clId="{77F93D91-CC80-344F-8A22-CAB5887E2D18}" dt="2024-12-04T16:40:32.081" v="420" actId="26606"/>
          <ac:spMkLst>
            <pc:docMk/>
            <pc:sldMk cId="3358499623" sldId="258"/>
            <ac:spMk id="10" creationId="{F3060C83-F051-4F0E-ABAD-AA0DFC48B218}"/>
          </ac:spMkLst>
        </pc:spChg>
        <pc:spChg chg="add">
          <ac:chgData name="Meeuwis, Michael" userId="23ec9e30-df5e-4047-93e5-90f02b22adfe" providerId="ADAL" clId="{77F93D91-CC80-344F-8A22-CAB5887E2D18}" dt="2024-12-04T16:40:32.081" v="420" actId="26606"/>
          <ac:spMkLst>
            <pc:docMk/>
            <pc:sldMk cId="3358499623" sldId="258"/>
            <ac:spMk id="12" creationId="{83C98ABE-055B-441F-B07E-44F97F083C39}"/>
          </ac:spMkLst>
        </pc:spChg>
        <pc:spChg chg="add">
          <ac:chgData name="Meeuwis, Michael" userId="23ec9e30-df5e-4047-93e5-90f02b22adfe" providerId="ADAL" clId="{77F93D91-CC80-344F-8A22-CAB5887E2D18}" dt="2024-12-04T16:40:32.081" v="420" actId="26606"/>
          <ac:spMkLst>
            <pc:docMk/>
            <pc:sldMk cId="3358499623" sldId="258"/>
            <ac:spMk id="14" creationId="{29FDB030-9B49-4CED-8CCD-4D99382388AC}"/>
          </ac:spMkLst>
        </pc:spChg>
        <pc:spChg chg="add">
          <ac:chgData name="Meeuwis, Michael" userId="23ec9e30-df5e-4047-93e5-90f02b22adfe" providerId="ADAL" clId="{77F93D91-CC80-344F-8A22-CAB5887E2D18}" dt="2024-12-04T16:40:32.081" v="420" actId="26606"/>
          <ac:spMkLst>
            <pc:docMk/>
            <pc:sldMk cId="3358499623" sldId="258"/>
            <ac:spMk id="16" creationId="{3783CA14-24A1-485C-8B30-D6A5D87987AD}"/>
          </ac:spMkLst>
        </pc:spChg>
        <pc:spChg chg="add">
          <ac:chgData name="Meeuwis, Michael" userId="23ec9e30-df5e-4047-93e5-90f02b22adfe" providerId="ADAL" clId="{77F93D91-CC80-344F-8A22-CAB5887E2D18}" dt="2024-12-04T16:40:32.081" v="420" actId="26606"/>
          <ac:spMkLst>
            <pc:docMk/>
            <pc:sldMk cId="3358499623" sldId="258"/>
            <ac:spMk id="18" creationId="{9A97C86A-04D6-40F7-AE84-31AB43E6A846}"/>
          </ac:spMkLst>
        </pc:spChg>
        <pc:spChg chg="add">
          <ac:chgData name="Meeuwis, Michael" userId="23ec9e30-df5e-4047-93e5-90f02b22adfe" providerId="ADAL" clId="{77F93D91-CC80-344F-8A22-CAB5887E2D18}" dt="2024-12-04T16:40:32.081" v="420" actId="26606"/>
          <ac:spMkLst>
            <pc:docMk/>
            <pc:sldMk cId="3358499623" sldId="258"/>
            <ac:spMk id="20" creationId="{FF9F2414-84E8-453E-B1F3-389FDE8192D9}"/>
          </ac:spMkLst>
        </pc:spChg>
        <pc:spChg chg="add">
          <ac:chgData name="Meeuwis, Michael" userId="23ec9e30-df5e-4047-93e5-90f02b22adfe" providerId="ADAL" clId="{77F93D91-CC80-344F-8A22-CAB5887E2D18}" dt="2024-12-04T16:40:32.081" v="420" actId="26606"/>
          <ac:spMkLst>
            <pc:docMk/>
            <pc:sldMk cId="3358499623" sldId="258"/>
            <ac:spMk id="22" creationId="{3ECA69A1-7536-43AC-85EF-C7106179F5ED}"/>
          </ac:spMkLst>
        </pc:spChg>
        <pc:picChg chg="add mod">
          <ac:chgData name="Meeuwis, Michael" userId="23ec9e30-df5e-4047-93e5-90f02b22adfe" providerId="ADAL" clId="{77F93D91-CC80-344F-8A22-CAB5887E2D18}" dt="2024-12-04T16:40:32.081" v="420" actId="26606"/>
          <ac:picMkLst>
            <pc:docMk/>
            <pc:sldMk cId="3358499623" sldId="258"/>
            <ac:picMk id="5" creationId="{9C06C3F5-96F0-1495-7EDB-21DCF8812DAD}"/>
          </ac:picMkLst>
        </pc:picChg>
      </pc:sldChg>
      <pc:sldChg chg="addSp delSp modSp new mod setBg">
        <pc:chgData name="Meeuwis, Michael" userId="23ec9e30-df5e-4047-93e5-90f02b22adfe" providerId="ADAL" clId="{77F93D91-CC80-344F-8A22-CAB5887E2D18}" dt="2024-12-04T16:41:00.954" v="425" actId="26606"/>
        <pc:sldMkLst>
          <pc:docMk/>
          <pc:sldMk cId="3961447538" sldId="259"/>
        </pc:sldMkLst>
        <pc:spChg chg="del">
          <ac:chgData name="Meeuwis, Michael" userId="23ec9e30-df5e-4047-93e5-90f02b22adfe" providerId="ADAL" clId="{77F93D91-CC80-344F-8A22-CAB5887E2D18}" dt="2024-12-04T16:41:00.954" v="425" actId="26606"/>
          <ac:spMkLst>
            <pc:docMk/>
            <pc:sldMk cId="3961447538" sldId="259"/>
            <ac:spMk id="2" creationId="{69B14CAC-997E-5BE0-F475-EC0DF6A18C69}"/>
          </ac:spMkLst>
        </pc:spChg>
        <pc:spChg chg="del">
          <ac:chgData name="Meeuwis, Michael" userId="23ec9e30-df5e-4047-93e5-90f02b22adfe" providerId="ADAL" clId="{77F93D91-CC80-344F-8A22-CAB5887E2D18}" dt="2024-12-04T16:40:59.115" v="422"/>
          <ac:spMkLst>
            <pc:docMk/>
            <pc:sldMk cId="3961447538" sldId="259"/>
            <ac:spMk id="3" creationId="{94EE6548-FDB5-D716-BD6F-C0149BC67EB5}"/>
          </ac:spMkLst>
        </pc:spChg>
        <pc:spChg chg="add">
          <ac:chgData name="Meeuwis, Michael" userId="23ec9e30-df5e-4047-93e5-90f02b22adfe" providerId="ADAL" clId="{77F93D91-CC80-344F-8A22-CAB5887E2D18}" dt="2024-12-04T16:41:00.954" v="425" actId="26606"/>
          <ac:spMkLst>
            <pc:docMk/>
            <pc:sldMk cId="3961447538" sldId="259"/>
            <ac:spMk id="10" creationId="{F3060C83-F051-4F0E-ABAD-AA0DFC48B218}"/>
          </ac:spMkLst>
        </pc:spChg>
        <pc:spChg chg="add">
          <ac:chgData name="Meeuwis, Michael" userId="23ec9e30-df5e-4047-93e5-90f02b22adfe" providerId="ADAL" clId="{77F93D91-CC80-344F-8A22-CAB5887E2D18}" dt="2024-12-04T16:41:00.954" v="425" actId="26606"/>
          <ac:spMkLst>
            <pc:docMk/>
            <pc:sldMk cId="3961447538" sldId="259"/>
            <ac:spMk id="12" creationId="{83C98ABE-055B-441F-B07E-44F97F083C39}"/>
          </ac:spMkLst>
        </pc:spChg>
        <pc:spChg chg="add">
          <ac:chgData name="Meeuwis, Michael" userId="23ec9e30-df5e-4047-93e5-90f02b22adfe" providerId="ADAL" clId="{77F93D91-CC80-344F-8A22-CAB5887E2D18}" dt="2024-12-04T16:41:00.954" v="425" actId="26606"/>
          <ac:spMkLst>
            <pc:docMk/>
            <pc:sldMk cId="3961447538" sldId="259"/>
            <ac:spMk id="14" creationId="{29FDB030-9B49-4CED-8CCD-4D99382388AC}"/>
          </ac:spMkLst>
        </pc:spChg>
        <pc:spChg chg="add">
          <ac:chgData name="Meeuwis, Michael" userId="23ec9e30-df5e-4047-93e5-90f02b22adfe" providerId="ADAL" clId="{77F93D91-CC80-344F-8A22-CAB5887E2D18}" dt="2024-12-04T16:41:00.954" v="425" actId="26606"/>
          <ac:spMkLst>
            <pc:docMk/>
            <pc:sldMk cId="3961447538" sldId="259"/>
            <ac:spMk id="16" creationId="{3783CA14-24A1-485C-8B30-D6A5D87987AD}"/>
          </ac:spMkLst>
        </pc:spChg>
        <pc:spChg chg="add">
          <ac:chgData name="Meeuwis, Michael" userId="23ec9e30-df5e-4047-93e5-90f02b22adfe" providerId="ADAL" clId="{77F93D91-CC80-344F-8A22-CAB5887E2D18}" dt="2024-12-04T16:41:00.954" v="425" actId="26606"/>
          <ac:spMkLst>
            <pc:docMk/>
            <pc:sldMk cId="3961447538" sldId="259"/>
            <ac:spMk id="18" creationId="{9A97C86A-04D6-40F7-AE84-31AB43E6A846}"/>
          </ac:spMkLst>
        </pc:spChg>
        <pc:spChg chg="add">
          <ac:chgData name="Meeuwis, Michael" userId="23ec9e30-df5e-4047-93e5-90f02b22adfe" providerId="ADAL" clId="{77F93D91-CC80-344F-8A22-CAB5887E2D18}" dt="2024-12-04T16:41:00.954" v="425" actId="26606"/>
          <ac:spMkLst>
            <pc:docMk/>
            <pc:sldMk cId="3961447538" sldId="259"/>
            <ac:spMk id="20" creationId="{FF9F2414-84E8-453E-B1F3-389FDE8192D9}"/>
          </ac:spMkLst>
        </pc:spChg>
        <pc:spChg chg="add">
          <ac:chgData name="Meeuwis, Michael" userId="23ec9e30-df5e-4047-93e5-90f02b22adfe" providerId="ADAL" clId="{77F93D91-CC80-344F-8A22-CAB5887E2D18}" dt="2024-12-04T16:41:00.954" v="425" actId="26606"/>
          <ac:spMkLst>
            <pc:docMk/>
            <pc:sldMk cId="3961447538" sldId="259"/>
            <ac:spMk id="22" creationId="{3ECA69A1-7536-43AC-85EF-C7106179F5ED}"/>
          </ac:spMkLst>
        </pc:spChg>
        <pc:picChg chg="add mod">
          <ac:chgData name="Meeuwis, Michael" userId="23ec9e30-df5e-4047-93e5-90f02b22adfe" providerId="ADAL" clId="{77F93D91-CC80-344F-8A22-CAB5887E2D18}" dt="2024-12-04T16:41:00.954" v="425" actId="26606"/>
          <ac:picMkLst>
            <pc:docMk/>
            <pc:sldMk cId="3961447538" sldId="259"/>
            <ac:picMk id="5" creationId="{9C84A931-88DD-EE86-FB2E-AA01EEF690C1}"/>
          </ac:picMkLst>
        </pc:picChg>
      </pc:sldChg>
      <pc:sldChg chg="addSp delSp modSp new mod setBg">
        <pc:chgData name="Meeuwis, Michael" userId="23ec9e30-df5e-4047-93e5-90f02b22adfe" providerId="ADAL" clId="{77F93D91-CC80-344F-8A22-CAB5887E2D18}" dt="2024-12-04T16:42:09.058" v="430" actId="26606"/>
        <pc:sldMkLst>
          <pc:docMk/>
          <pc:sldMk cId="2260595214" sldId="260"/>
        </pc:sldMkLst>
        <pc:spChg chg="del">
          <ac:chgData name="Meeuwis, Michael" userId="23ec9e30-df5e-4047-93e5-90f02b22adfe" providerId="ADAL" clId="{77F93D91-CC80-344F-8A22-CAB5887E2D18}" dt="2024-12-04T16:42:09.058" v="430" actId="26606"/>
          <ac:spMkLst>
            <pc:docMk/>
            <pc:sldMk cId="2260595214" sldId="260"/>
            <ac:spMk id="2" creationId="{46593B22-CD0F-68EF-102A-7F799E81C2CC}"/>
          </ac:spMkLst>
        </pc:spChg>
        <pc:spChg chg="del">
          <ac:chgData name="Meeuwis, Michael" userId="23ec9e30-df5e-4047-93e5-90f02b22adfe" providerId="ADAL" clId="{77F93D91-CC80-344F-8A22-CAB5887E2D18}" dt="2024-12-04T16:42:06.925" v="427"/>
          <ac:spMkLst>
            <pc:docMk/>
            <pc:sldMk cId="2260595214" sldId="260"/>
            <ac:spMk id="3" creationId="{22410BA5-4465-CD74-784D-D47B3C50DF9F}"/>
          </ac:spMkLst>
        </pc:spChg>
        <pc:spChg chg="add">
          <ac:chgData name="Meeuwis, Michael" userId="23ec9e30-df5e-4047-93e5-90f02b22adfe" providerId="ADAL" clId="{77F93D91-CC80-344F-8A22-CAB5887E2D18}" dt="2024-12-04T16:42:09.058" v="430" actId="26606"/>
          <ac:spMkLst>
            <pc:docMk/>
            <pc:sldMk cId="2260595214" sldId="260"/>
            <ac:spMk id="10" creationId="{F3060C83-F051-4F0E-ABAD-AA0DFC48B218}"/>
          </ac:spMkLst>
        </pc:spChg>
        <pc:spChg chg="add">
          <ac:chgData name="Meeuwis, Michael" userId="23ec9e30-df5e-4047-93e5-90f02b22adfe" providerId="ADAL" clId="{77F93D91-CC80-344F-8A22-CAB5887E2D18}" dt="2024-12-04T16:42:09.058" v="430" actId="26606"/>
          <ac:spMkLst>
            <pc:docMk/>
            <pc:sldMk cId="2260595214" sldId="260"/>
            <ac:spMk id="12" creationId="{83C98ABE-055B-441F-B07E-44F97F083C39}"/>
          </ac:spMkLst>
        </pc:spChg>
        <pc:spChg chg="add">
          <ac:chgData name="Meeuwis, Michael" userId="23ec9e30-df5e-4047-93e5-90f02b22adfe" providerId="ADAL" clId="{77F93D91-CC80-344F-8A22-CAB5887E2D18}" dt="2024-12-04T16:42:09.058" v="430" actId="26606"/>
          <ac:spMkLst>
            <pc:docMk/>
            <pc:sldMk cId="2260595214" sldId="260"/>
            <ac:spMk id="14" creationId="{29FDB030-9B49-4CED-8CCD-4D99382388AC}"/>
          </ac:spMkLst>
        </pc:spChg>
        <pc:spChg chg="add">
          <ac:chgData name="Meeuwis, Michael" userId="23ec9e30-df5e-4047-93e5-90f02b22adfe" providerId="ADAL" clId="{77F93D91-CC80-344F-8A22-CAB5887E2D18}" dt="2024-12-04T16:42:09.058" v="430" actId="26606"/>
          <ac:spMkLst>
            <pc:docMk/>
            <pc:sldMk cId="2260595214" sldId="260"/>
            <ac:spMk id="16" creationId="{3783CA14-24A1-485C-8B30-D6A5D87987AD}"/>
          </ac:spMkLst>
        </pc:spChg>
        <pc:spChg chg="add">
          <ac:chgData name="Meeuwis, Michael" userId="23ec9e30-df5e-4047-93e5-90f02b22adfe" providerId="ADAL" clId="{77F93D91-CC80-344F-8A22-CAB5887E2D18}" dt="2024-12-04T16:42:09.058" v="430" actId="26606"/>
          <ac:spMkLst>
            <pc:docMk/>
            <pc:sldMk cId="2260595214" sldId="260"/>
            <ac:spMk id="18" creationId="{9A97C86A-04D6-40F7-AE84-31AB43E6A846}"/>
          </ac:spMkLst>
        </pc:spChg>
        <pc:spChg chg="add">
          <ac:chgData name="Meeuwis, Michael" userId="23ec9e30-df5e-4047-93e5-90f02b22adfe" providerId="ADAL" clId="{77F93D91-CC80-344F-8A22-CAB5887E2D18}" dt="2024-12-04T16:42:09.058" v="430" actId="26606"/>
          <ac:spMkLst>
            <pc:docMk/>
            <pc:sldMk cId="2260595214" sldId="260"/>
            <ac:spMk id="20" creationId="{FF9F2414-84E8-453E-B1F3-389FDE8192D9}"/>
          </ac:spMkLst>
        </pc:spChg>
        <pc:spChg chg="add">
          <ac:chgData name="Meeuwis, Michael" userId="23ec9e30-df5e-4047-93e5-90f02b22adfe" providerId="ADAL" clId="{77F93D91-CC80-344F-8A22-CAB5887E2D18}" dt="2024-12-04T16:42:09.058" v="430" actId="26606"/>
          <ac:spMkLst>
            <pc:docMk/>
            <pc:sldMk cId="2260595214" sldId="260"/>
            <ac:spMk id="22" creationId="{3ECA69A1-7536-43AC-85EF-C7106179F5ED}"/>
          </ac:spMkLst>
        </pc:spChg>
        <pc:picChg chg="add mod">
          <ac:chgData name="Meeuwis, Michael" userId="23ec9e30-df5e-4047-93e5-90f02b22adfe" providerId="ADAL" clId="{77F93D91-CC80-344F-8A22-CAB5887E2D18}" dt="2024-12-04T16:42:09.058" v="430" actId="26606"/>
          <ac:picMkLst>
            <pc:docMk/>
            <pc:sldMk cId="2260595214" sldId="260"/>
            <ac:picMk id="5" creationId="{C83633C0-8440-27E3-6B94-79CBC8BE3221}"/>
          </ac:picMkLst>
        </pc:picChg>
      </pc:sldChg>
      <pc:sldChg chg="addSp delSp modSp new mod setBg">
        <pc:chgData name="Meeuwis, Michael" userId="23ec9e30-df5e-4047-93e5-90f02b22adfe" providerId="ADAL" clId="{77F93D91-CC80-344F-8A22-CAB5887E2D18}" dt="2024-12-04T16:42:49.627" v="437" actId="14100"/>
        <pc:sldMkLst>
          <pc:docMk/>
          <pc:sldMk cId="2769561739" sldId="261"/>
        </pc:sldMkLst>
        <pc:spChg chg="del">
          <ac:chgData name="Meeuwis, Michael" userId="23ec9e30-df5e-4047-93e5-90f02b22adfe" providerId="ADAL" clId="{77F93D91-CC80-344F-8A22-CAB5887E2D18}" dt="2024-12-04T16:42:40.191" v="435" actId="26606"/>
          <ac:spMkLst>
            <pc:docMk/>
            <pc:sldMk cId="2769561739" sldId="261"/>
            <ac:spMk id="2" creationId="{6E01D9CC-E52E-9945-7C8D-03D2AB3E4BF7}"/>
          </ac:spMkLst>
        </pc:spChg>
        <pc:spChg chg="del">
          <ac:chgData name="Meeuwis, Michael" userId="23ec9e30-df5e-4047-93e5-90f02b22adfe" providerId="ADAL" clId="{77F93D91-CC80-344F-8A22-CAB5887E2D18}" dt="2024-12-04T16:42:38.358" v="432"/>
          <ac:spMkLst>
            <pc:docMk/>
            <pc:sldMk cId="2769561739" sldId="261"/>
            <ac:spMk id="3" creationId="{C3EDB1D0-D695-65DA-031E-449B7FA9752E}"/>
          </ac:spMkLst>
        </pc:spChg>
        <pc:spChg chg="add">
          <ac:chgData name="Meeuwis, Michael" userId="23ec9e30-df5e-4047-93e5-90f02b22adfe" providerId="ADAL" clId="{77F93D91-CC80-344F-8A22-CAB5887E2D18}" dt="2024-12-04T16:42:40.191" v="435" actId="26606"/>
          <ac:spMkLst>
            <pc:docMk/>
            <pc:sldMk cId="2769561739" sldId="261"/>
            <ac:spMk id="10" creationId="{F3060C83-F051-4F0E-ABAD-AA0DFC48B218}"/>
          </ac:spMkLst>
        </pc:spChg>
        <pc:spChg chg="add">
          <ac:chgData name="Meeuwis, Michael" userId="23ec9e30-df5e-4047-93e5-90f02b22adfe" providerId="ADAL" clId="{77F93D91-CC80-344F-8A22-CAB5887E2D18}" dt="2024-12-04T16:42:40.191" v="435" actId="26606"/>
          <ac:spMkLst>
            <pc:docMk/>
            <pc:sldMk cId="2769561739" sldId="261"/>
            <ac:spMk id="12" creationId="{83C98ABE-055B-441F-B07E-44F97F083C39}"/>
          </ac:spMkLst>
        </pc:spChg>
        <pc:spChg chg="add">
          <ac:chgData name="Meeuwis, Michael" userId="23ec9e30-df5e-4047-93e5-90f02b22adfe" providerId="ADAL" clId="{77F93D91-CC80-344F-8A22-CAB5887E2D18}" dt="2024-12-04T16:42:40.191" v="435" actId="26606"/>
          <ac:spMkLst>
            <pc:docMk/>
            <pc:sldMk cId="2769561739" sldId="261"/>
            <ac:spMk id="14" creationId="{29FDB030-9B49-4CED-8CCD-4D99382388AC}"/>
          </ac:spMkLst>
        </pc:spChg>
        <pc:spChg chg="add">
          <ac:chgData name="Meeuwis, Michael" userId="23ec9e30-df5e-4047-93e5-90f02b22adfe" providerId="ADAL" clId="{77F93D91-CC80-344F-8A22-CAB5887E2D18}" dt="2024-12-04T16:42:40.191" v="435" actId="26606"/>
          <ac:spMkLst>
            <pc:docMk/>
            <pc:sldMk cId="2769561739" sldId="261"/>
            <ac:spMk id="16" creationId="{3783CA14-24A1-485C-8B30-D6A5D87987AD}"/>
          </ac:spMkLst>
        </pc:spChg>
        <pc:spChg chg="add">
          <ac:chgData name="Meeuwis, Michael" userId="23ec9e30-df5e-4047-93e5-90f02b22adfe" providerId="ADAL" clId="{77F93D91-CC80-344F-8A22-CAB5887E2D18}" dt="2024-12-04T16:42:40.191" v="435" actId="26606"/>
          <ac:spMkLst>
            <pc:docMk/>
            <pc:sldMk cId="2769561739" sldId="261"/>
            <ac:spMk id="18" creationId="{9A97C86A-04D6-40F7-AE84-31AB43E6A846}"/>
          </ac:spMkLst>
        </pc:spChg>
        <pc:spChg chg="add">
          <ac:chgData name="Meeuwis, Michael" userId="23ec9e30-df5e-4047-93e5-90f02b22adfe" providerId="ADAL" clId="{77F93D91-CC80-344F-8A22-CAB5887E2D18}" dt="2024-12-04T16:42:40.191" v="435" actId="26606"/>
          <ac:spMkLst>
            <pc:docMk/>
            <pc:sldMk cId="2769561739" sldId="261"/>
            <ac:spMk id="20" creationId="{FF9F2414-84E8-453E-B1F3-389FDE8192D9}"/>
          </ac:spMkLst>
        </pc:spChg>
        <pc:spChg chg="add">
          <ac:chgData name="Meeuwis, Michael" userId="23ec9e30-df5e-4047-93e5-90f02b22adfe" providerId="ADAL" clId="{77F93D91-CC80-344F-8A22-CAB5887E2D18}" dt="2024-12-04T16:42:40.191" v="435" actId="26606"/>
          <ac:spMkLst>
            <pc:docMk/>
            <pc:sldMk cId="2769561739" sldId="261"/>
            <ac:spMk id="22" creationId="{3ECA69A1-7536-43AC-85EF-C7106179F5ED}"/>
          </ac:spMkLst>
        </pc:spChg>
        <pc:picChg chg="add mod">
          <ac:chgData name="Meeuwis, Michael" userId="23ec9e30-df5e-4047-93e5-90f02b22adfe" providerId="ADAL" clId="{77F93D91-CC80-344F-8A22-CAB5887E2D18}" dt="2024-12-04T16:42:49.627" v="437" actId="14100"/>
          <ac:picMkLst>
            <pc:docMk/>
            <pc:sldMk cId="2769561739" sldId="261"/>
            <ac:picMk id="5" creationId="{68DFABEB-5663-BE08-6CCD-B6872A084A08}"/>
          </ac:picMkLst>
        </pc:picChg>
      </pc:sldChg>
      <pc:sldChg chg="addSp new add del">
        <pc:chgData name="Meeuwis, Michael" userId="23ec9e30-df5e-4047-93e5-90f02b22adfe" providerId="ADAL" clId="{77F93D91-CC80-344F-8A22-CAB5887E2D18}" dt="2024-12-04T17:04:40.977" v="458" actId="680"/>
        <pc:sldMkLst>
          <pc:docMk/>
          <pc:sldMk cId="3434932616" sldId="262"/>
        </pc:sldMkLst>
        <pc:picChg chg="add">
          <ac:chgData name="Meeuwis, Michael" userId="23ec9e30-df5e-4047-93e5-90f02b22adfe" providerId="ADAL" clId="{77F93D91-CC80-344F-8A22-CAB5887E2D18}" dt="2024-12-04T17:00:52.577" v="456"/>
          <ac:picMkLst>
            <pc:docMk/>
            <pc:sldMk cId="3434932616" sldId="262"/>
            <ac:picMk id="3074" creationId="{0C0D0748-2EB9-2171-7D08-96509FB40E64}"/>
          </ac:picMkLst>
        </pc:picChg>
      </pc:sldChg>
      <pc:sldChg chg="addSp delSp modSp new del mod setBg">
        <pc:chgData name="Meeuwis, Michael" userId="23ec9e30-df5e-4047-93e5-90f02b22adfe" providerId="ADAL" clId="{77F93D91-CC80-344F-8A22-CAB5887E2D18}" dt="2024-12-04T17:10:21.114" v="464" actId="2696"/>
        <pc:sldMkLst>
          <pc:docMk/>
          <pc:sldMk cId="1030965259" sldId="263"/>
        </pc:sldMkLst>
        <pc:spChg chg="del">
          <ac:chgData name="Meeuwis, Michael" userId="23ec9e30-df5e-4047-93e5-90f02b22adfe" providerId="ADAL" clId="{77F93D91-CC80-344F-8A22-CAB5887E2D18}" dt="2024-12-04T17:07:33.464" v="463" actId="26606"/>
          <ac:spMkLst>
            <pc:docMk/>
            <pc:sldMk cId="1030965259" sldId="263"/>
            <ac:spMk id="2" creationId="{60A02FAE-9A9E-0E91-E9C7-5B2BB40B135A}"/>
          </ac:spMkLst>
        </pc:spChg>
        <pc:spChg chg="del">
          <ac:chgData name="Meeuwis, Michael" userId="23ec9e30-df5e-4047-93e5-90f02b22adfe" providerId="ADAL" clId="{77F93D91-CC80-344F-8A22-CAB5887E2D18}" dt="2024-12-04T17:07:29.678" v="460"/>
          <ac:spMkLst>
            <pc:docMk/>
            <pc:sldMk cId="1030965259" sldId="263"/>
            <ac:spMk id="3" creationId="{6B49C455-0AA2-7D9A-CD61-47216D7DDD94}"/>
          </ac:spMkLst>
        </pc:spChg>
        <pc:picChg chg="add mod">
          <ac:chgData name="Meeuwis, Michael" userId="23ec9e30-df5e-4047-93e5-90f02b22adfe" providerId="ADAL" clId="{77F93D91-CC80-344F-8A22-CAB5887E2D18}" dt="2024-12-04T17:07:33.464" v="463" actId="26606"/>
          <ac:picMkLst>
            <pc:docMk/>
            <pc:sldMk cId="1030965259" sldId="263"/>
            <ac:picMk id="5" creationId="{973FE22F-87B1-77BD-459F-D5654BACADC5}"/>
          </ac:picMkLst>
        </pc:picChg>
      </pc:sldChg>
      <pc:sldChg chg="new del">
        <pc:chgData name="Meeuwis, Michael" userId="23ec9e30-df5e-4047-93e5-90f02b22adfe" providerId="ADAL" clId="{77F93D91-CC80-344F-8A22-CAB5887E2D18}" dt="2024-12-04T17:16:05.889" v="597" actId="2696"/>
        <pc:sldMkLst>
          <pc:docMk/>
          <pc:sldMk cId="1402850604" sldId="263"/>
        </pc:sldMkLst>
      </pc:sldChg>
      <pc:sldChg chg="addSp delSp modSp new mod setBg modClrScheme chgLayout">
        <pc:chgData name="Meeuwis, Michael" userId="23ec9e30-df5e-4047-93e5-90f02b22adfe" providerId="ADAL" clId="{77F93D91-CC80-344F-8A22-CAB5887E2D18}" dt="2024-12-04T17:13:00.313" v="498" actId="26606"/>
        <pc:sldMkLst>
          <pc:docMk/>
          <pc:sldMk cId="275806996" sldId="264"/>
        </pc:sldMkLst>
        <pc:spChg chg="mod ord">
          <ac:chgData name="Meeuwis, Michael" userId="23ec9e30-df5e-4047-93e5-90f02b22adfe" providerId="ADAL" clId="{77F93D91-CC80-344F-8A22-CAB5887E2D18}" dt="2024-12-04T17:13:00.313" v="498" actId="26606"/>
          <ac:spMkLst>
            <pc:docMk/>
            <pc:sldMk cId="275806996" sldId="264"/>
            <ac:spMk id="2" creationId="{4B367DF1-D708-A06F-C166-34DF6E271003}"/>
          </ac:spMkLst>
        </pc:spChg>
        <pc:spChg chg="del mod ord">
          <ac:chgData name="Meeuwis, Michael" userId="23ec9e30-df5e-4047-93e5-90f02b22adfe" providerId="ADAL" clId="{77F93D91-CC80-344F-8A22-CAB5887E2D18}" dt="2024-12-04T17:12:57.441" v="496" actId="700"/>
          <ac:spMkLst>
            <pc:docMk/>
            <pc:sldMk cId="275806996" sldId="264"/>
            <ac:spMk id="3" creationId="{45608B2B-6B65-327C-BEF8-FD875744B2E2}"/>
          </ac:spMkLst>
        </pc:spChg>
        <pc:spChg chg="add mod ord">
          <ac:chgData name="Meeuwis, Michael" userId="23ec9e30-df5e-4047-93e5-90f02b22adfe" providerId="ADAL" clId="{77F93D91-CC80-344F-8A22-CAB5887E2D18}" dt="2024-12-04T17:13:00.313" v="498" actId="26606"/>
          <ac:spMkLst>
            <pc:docMk/>
            <pc:sldMk cId="275806996" sldId="264"/>
            <ac:spMk id="4" creationId="{D9E17ADF-9D4F-72D3-DCBE-C605613924AB}"/>
          </ac:spMkLst>
        </pc:spChg>
        <pc:spChg chg="add">
          <ac:chgData name="Meeuwis, Michael" userId="23ec9e30-df5e-4047-93e5-90f02b22adfe" providerId="ADAL" clId="{77F93D91-CC80-344F-8A22-CAB5887E2D18}" dt="2024-12-04T17:13:00.313" v="498" actId="26606"/>
          <ac:spMkLst>
            <pc:docMk/>
            <pc:sldMk cId="275806996" sldId="264"/>
            <ac:spMk id="4103" creationId="{9B7AD9F6-8CE7-4299-8FC6-328F4DCD3FF9}"/>
          </ac:spMkLst>
        </pc:spChg>
        <pc:spChg chg="add">
          <ac:chgData name="Meeuwis, Michael" userId="23ec9e30-df5e-4047-93e5-90f02b22adfe" providerId="ADAL" clId="{77F93D91-CC80-344F-8A22-CAB5887E2D18}" dt="2024-12-04T17:13:00.313" v="498" actId="26606"/>
          <ac:spMkLst>
            <pc:docMk/>
            <pc:sldMk cId="275806996" sldId="264"/>
            <ac:spMk id="4105" creationId="{F49775AF-8896-43EE-92C6-83497D6DC56F}"/>
          </ac:spMkLst>
        </pc:spChg>
        <pc:picChg chg="add mod">
          <ac:chgData name="Meeuwis, Michael" userId="23ec9e30-df5e-4047-93e5-90f02b22adfe" providerId="ADAL" clId="{77F93D91-CC80-344F-8A22-CAB5887E2D18}" dt="2024-12-04T17:13:00.313" v="498" actId="26606"/>
          <ac:picMkLst>
            <pc:docMk/>
            <pc:sldMk cId="275806996" sldId="264"/>
            <ac:picMk id="4098" creationId="{31AA9003-1CD2-10AE-8B3B-D11954F23172}"/>
          </ac:picMkLst>
        </pc:picChg>
      </pc:sldChg>
      <pc:sldChg chg="addSp delSp modSp new mod setBg modClrScheme chgLayout">
        <pc:chgData name="Meeuwis, Michael" userId="23ec9e30-df5e-4047-93e5-90f02b22adfe" providerId="ADAL" clId="{77F93D91-CC80-344F-8A22-CAB5887E2D18}" dt="2024-12-04T17:13:47.804" v="596" actId="20577"/>
        <pc:sldMkLst>
          <pc:docMk/>
          <pc:sldMk cId="1709430067" sldId="265"/>
        </pc:sldMkLst>
        <pc:spChg chg="del mod ord">
          <ac:chgData name="Meeuwis, Michael" userId="23ec9e30-df5e-4047-93e5-90f02b22adfe" providerId="ADAL" clId="{77F93D91-CC80-344F-8A22-CAB5887E2D18}" dt="2024-12-04T17:13:12.406" v="500" actId="700"/>
          <ac:spMkLst>
            <pc:docMk/>
            <pc:sldMk cId="1709430067" sldId="265"/>
            <ac:spMk id="2" creationId="{77EB649B-C77E-D888-EC2A-1220520BCDC3}"/>
          </ac:spMkLst>
        </pc:spChg>
        <pc:spChg chg="del mod ord">
          <ac:chgData name="Meeuwis, Michael" userId="23ec9e30-df5e-4047-93e5-90f02b22adfe" providerId="ADAL" clId="{77F93D91-CC80-344F-8A22-CAB5887E2D18}" dt="2024-12-04T17:13:12.406" v="500" actId="700"/>
          <ac:spMkLst>
            <pc:docMk/>
            <pc:sldMk cId="1709430067" sldId="265"/>
            <ac:spMk id="3" creationId="{8BB0CD84-9BE4-4150-C909-2BF4E66787E9}"/>
          </ac:spMkLst>
        </pc:spChg>
        <pc:spChg chg="add mod ord">
          <ac:chgData name="Meeuwis, Michael" userId="23ec9e30-df5e-4047-93e5-90f02b22adfe" providerId="ADAL" clId="{77F93D91-CC80-344F-8A22-CAB5887E2D18}" dt="2024-12-04T17:13:36.777" v="529" actId="26606"/>
          <ac:spMkLst>
            <pc:docMk/>
            <pc:sldMk cId="1709430067" sldId="265"/>
            <ac:spMk id="4" creationId="{9A65D567-F87F-C390-7ED2-A55E5F19721D}"/>
          </ac:spMkLst>
        </pc:spChg>
        <pc:spChg chg="add mod ord">
          <ac:chgData name="Meeuwis, Michael" userId="23ec9e30-df5e-4047-93e5-90f02b22adfe" providerId="ADAL" clId="{77F93D91-CC80-344F-8A22-CAB5887E2D18}" dt="2024-12-04T17:13:47.804" v="596" actId="20577"/>
          <ac:spMkLst>
            <pc:docMk/>
            <pc:sldMk cId="1709430067" sldId="265"/>
            <ac:spMk id="5" creationId="{B240FC4A-4016-1B2E-41D8-710E631B1F20}"/>
          </ac:spMkLst>
        </pc:spChg>
        <pc:spChg chg="add">
          <ac:chgData name="Meeuwis, Michael" userId="23ec9e30-df5e-4047-93e5-90f02b22adfe" providerId="ADAL" clId="{77F93D91-CC80-344F-8A22-CAB5887E2D18}" dt="2024-12-04T17:13:36.777" v="529" actId="26606"/>
          <ac:spMkLst>
            <pc:docMk/>
            <pc:sldMk cId="1709430067" sldId="265"/>
            <ac:spMk id="11" creationId="{9B7AD9F6-8CE7-4299-8FC6-328F4DCD3FF9}"/>
          </ac:spMkLst>
        </pc:spChg>
        <pc:spChg chg="add">
          <ac:chgData name="Meeuwis, Michael" userId="23ec9e30-df5e-4047-93e5-90f02b22adfe" providerId="ADAL" clId="{77F93D91-CC80-344F-8A22-CAB5887E2D18}" dt="2024-12-04T17:13:36.777" v="529" actId="26606"/>
          <ac:spMkLst>
            <pc:docMk/>
            <pc:sldMk cId="1709430067" sldId="265"/>
            <ac:spMk id="13" creationId="{F49775AF-8896-43EE-92C6-83497D6DC56F}"/>
          </ac:spMkLst>
        </pc:spChg>
        <pc:picChg chg="add">
          <ac:chgData name="Meeuwis, Michael" userId="23ec9e30-df5e-4047-93e5-90f02b22adfe" providerId="ADAL" clId="{77F93D91-CC80-344F-8A22-CAB5887E2D18}" dt="2024-12-04T17:13:36.777" v="529" actId="26606"/>
          <ac:picMkLst>
            <pc:docMk/>
            <pc:sldMk cId="1709430067" sldId="265"/>
            <ac:picMk id="7" creationId="{F99E00E9-E229-A39D-1BC9-89180AA05FBE}"/>
          </ac:picMkLst>
        </pc:picChg>
      </pc:sldChg>
      <pc:sldChg chg="addSp delSp modSp new mod modClrScheme chgLayout">
        <pc:chgData name="Meeuwis, Michael" userId="23ec9e30-df5e-4047-93e5-90f02b22adfe" providerId="ADAL" clId="{77F93D91-CC80-344F-8A22-CAB5887E2D18}" dt="2024-12-04T17:18:55.337" v="604" actId="20577"/>
        <pc:sldMkLst>
          <pc:docMk/>
          <pc:sldMk cId="4094597128" sldId="266"/>
        </pc:sldMkLst>
        <pc:spChg chg="del">
          <ac:chgData name="Meeuwis, Michael" userId="23ec9e30-df5e-4047-93e5-90f02b22adfe" providerId="ADAL" clId="{77F93D91-CC80-344F-8A22-CAB5887E2D18}" dt="2024-12-04T17:18:50.737" v="599" actId="700"/>
          <ac:spMkLst>
            <pc:docMk/>
            <pc:sldMk cId="4094597128" sldId="266"/>
            <ac:spMk id="2" creationId="{15BC1F45-63F5-0067-A657-B6048321806D}"/>
          </ac:spMkLst>
        </pc:spChg>
        <pc:spChg chg="del">
          <ac:chgData name="Meeuwis, Michael" userId="23ec9e30-df5e-4047-93e5-90f02b22adfe" providerId="ADAL" clId="{77F93D91-CC80-344F-8A22-CAB5887E2D18}" dt="2024-12-04T17:18:50.737" v="599" actId="700"/>
          <ac:spMkLst>
            <pc:docMk/>
            <pc:sldMk cId="4094597128" sldId="266"/>
            <ac:spMk id="3" creationId="{7FF1B0A6-0ED3-7BB4-D2AB-4D6D287EAFDE}"/>
          </ac:spMkLst>
        </pc:spChg>
        <pc:spChg chg="add mod">
          <ac:chgData name="Meeuwis, Michael" userId="23ec9e30-df5e-4047-93e5-90f02b22adfe" providerId="ADAL" clId="{77F93D91-CC80-344F-8A22-CAB5887E2D18}" dt="2024-12-04T17:18:55.337" v="604" actId="20577"/>
          <ac:spMkLst>
            <pc:docMk/>
            <pc:sldMk cId="4094597128" sldId="266"/>
            <ac:spMk id="5" creationId="{2BDBC1FA-BC3F-F8AA-5E65-C0467187736D}"/>
          </ac:spMkLst>
        </pc:spChg>
      </pc:sldChg>
      <pc:sldChg chg="addSp modSp new mod">
        <pc:chgData name="Meeuwis, Michael" userId="23ec9e30-df5e-4047-93e5-90f02b22adfe" providerId="ADAL" clId="{77F93D91-CC80-344F-8A22-CAB5887E2D18}" dt="2024-12-04T17:20:22.123" v="616" actId="20577"/>
        <pc:sldMkLst>
          <pc:docMk/>
          <pc:sldMk cId="3080966318" sldId="267"/>
        </pc:sldMkLst>
        <pc:spChg chg="add mod">
          <ac:chgData name="Meeuwis, Michael" userId="23ec9e30-df5e-4047-93e5-90f02b22adfe" providerId="ADAL" clId="{77F93D91-CC80-344F-8A22-CAB5887E2D18}" dt="2024-12-04T17:20:22.123" v="616" actId="20577"/>
          <ac:spMkLst>
            <pc:docMk/>
            <pc:sldMk cId="3080966318" sldId="267"/>
            <ac:spMk id="3" creationId="{2216AB6B-6695-E9A1-FFAC-C7FA7F0D26E5}"/>
          </ac:spMkLst>
        </pc:spChg>
      </pc:sldChg>
      <pc:sldChg chg="addSp modSp new mod">
        <pc:chgData name="Meeuwis, Michael" userId="23ec9e30-df5e-4047-93e5-90f02b22adfe" providerId="ADAL" clId="{77F93D91-CC80-344F-8A22-CAB5887E2D18}" dt="2024-12-04T17:25:46.790" v="716" actId="207"/>
        <pc:sldMkLst>
          <pc:docMk/>
          <pc:sldMk cId="4143859092" sldId="268"/>
        </pc:sldMkLst>
        <pc:spChg chg="add mod">
          <ac:chgData name="Meeuwis, Michael" userId="23ec9e30-df5e-4047-93e5-90f02b22adfe" providerId="ADAL" clId="{77F93D91-CC80-344F-8A22-CAB5887E2D18}" dt="2024-12-04T17:25:46.790" v="716" actId="207"/>
          <ac:spMkLst>
            <pc:docMk/>
            <pc:sldMk cId="4143859092" sldId="268"/>
            <ac:spMk id="3" creationId="{05783F9B-592D-909B-78B8-99591763435D}"/>
          </ac:spMkLst>
        </pc:spChg>
      </pc:sldChg>
      <pc:sldChg chg="new del">
        <pc:chgData name="Meeuwis, Michael" userId="23ec9e30-df5e-4047-93e5-90f02b22adfe" providerId="ADAL" clId="{77F93D91-CC80-344F-8A22-CAB5887E2D18}" dt="2024-12-04T17:38:51.095" v="721" actId="2696"/>
        <pc:sldMkLst>
          <pc:docMk/>
          <pc:sldMk cId="900362154" sldId="269"/>
        </pc:sldMkLst>
      </pc:sldChg>
      <pc:sldChg chg="addSp delSp new mod modClrScheme chgLayout">
        <pc:chgData name="Meeuwis, Michael" userId="23ec9e30-df5e-4047-93e5-90f02b22adfe" providerId="ADAL" clId="{77F93D91-CC80-344F-8A22-CAB5887E2D18}" dt="2024-12-04T17:35:45.663" v="720" actId="700"/>
        <pc:sldMkLst>
          <pc:docMk/>
          <pc:sldMk cId="3991118740" sldId="270"/>
        </pc:sldMkLst>
        <pc:spChg chg="del">
          <ac:chgData name="Meeuwis, Michael" userId="23ec9e30-df5e-4047-93e5-90f02b22adfe" providerId="ADAL" clId="{77F93D91-CC80-344F-8A22-CAB5887E2D18}" dt="2024-12-04T17:35:45.663" v="720" actId="700"/>
          <ac:spMkLst>
            <pc:docMk/>
            <pc:sldMk cId="3991118740" sldId="270"/>
            <ac:spMk id="2" creationId="{68F0B9EC-39D1-68C3-C22C-DF1ACE426201}"/>
          </ac:spMkLst>
        </pc:spChg>
        <pc:spChg chg="del">
          <ac:chgData name="Meeuwis, Michael" userId="23ec9e30-df5e-4047-93e5-90f02b22adfe" providerId="ADAL" clId="{77F93D91-CC80-344F-8A22-CAB5887E2D18}" dt="2024-12-04T17:35:45.663" v="720" actId="700"/>
          <ac:spMkLst>
            <pc:docMk/>
            <pc:sldMk cId="3991118740" sldId="270"/>
            <ac:spMk id="3" creationId="{F2B71AB2-BFE9-FFE2-E0DD-9C3BFCA48EC1}"/>
          </ac:spMkLst>
        </pc:spChg>
        <pc:picChg chg="add">
          <ac:chgData name="Meeuwis, Michael" userId="23ec9e30-df5e-4047-93e5-90f02b22adfe" providerId="ADAL" clId="{77F93D91-CC80-344F-8A22-CAB5887E2D18}" dt="2024-12-04T17:35:38.622" v="719"/>
          <ac:picMkLst>
            <pc:docMk/>
            <pc:sldMk cId="3991118740" sldId="270"/>
            <ac:picMk id="5122" creationId="{CC0CC9E8-FA55-748C-905A-FA27C57AB43A}"/>
          </ac:picMkLst>
        </pc:picChg>
      </pc:sldChg>
      <pc:sldChg chg="addSp new">
        <pc:chgData name="Meeuwis, Michael" userId="23ec9e30-df5e-4047-93e5-90f02b22adfe" providerId="ADAL" clId="{77F93D91-CC80-344F-8A22-CAB5887E2D18}" dt="2024-12-04T17:44:59.968" v="723"/>
        <pc:sldMkLst>
          <pc:docMk/>
          <pc:sldMk cId="1373274380" sldId="271"/>
        </pc:sldMkLst>
        <pc:picChg chg="add">
          <ac:chgData name="Meeuwis, Michael" userId="23ec9e30-df5e-4047-93e5-90f02b22adfe" providerId="ADAL" clId="{77F93D91-CC80-344F-8A22-CAB5887E2D18}" dt="2024-12-04T17:44:59.968" v="723"/>
          <ac:picMkLst>
            <pc:docMk/>
            <pc:sldMk cId="1373274380" sldId="271"/>
            <ac:picMk id="6146" creationId="{923D3A61-C97B-F763-5768-0D3F277C4C5A}"/>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7DA19-0226-A567-30D0-B31C0FB87AA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E71B7568-F172-2190-455D-62A4A60C03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FB4B867E-E50D-33E0-63A7-A7283559FB24}"/>
              </a:ext>
            </a:extLst>
          </p:cNvPr>
          <p:cNvSpPr>
            <a:spLocks noGrp="1"/>
          </p:cNvSpPr>
          <p:nvPr>
            <p:ph type="dt" sz="half" idx="10"/>
          </p:nvPr>
        </p:nvSpPr>
        <p:spPr/>
        <p:txBody>
          <a:bodyPr/>
          <a:lstStyle/>
          <a:p>
            <a:fld id="{A972FBD5-BE13-CB4D-8E74-6D6A0569338E}" type="datetimeFigureOut">
              <a:rPr lang="en-US" smtClean="0"/>
              <a:t>12/4/24</a:t>
            </a:fld>
            <a:endParaRPr lang="en-US"/>
          </a:p>
        </p:txBody>
      </p:sp>
      <p:sp>
        <p:nvSpPr>
          <p:cNvPr id="5" name="Footer Placeholder 4">
            <a:extLst>
              <a:ext uri="{FF2B5EF4-FFF2-40B4-BE49-F238E27FC236}">
                <a16:creationId xmlns:a16="http://schemas.microsoft.com/office/drawing/2014/main" id="{50866F7C-6223-DA0F-92CD-3108F07709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418A35-622A-5D51-6C30-355A57844286}"/>
              </a:ext>
            </a:extLst>
          </p:cNvPr>
          <p:cNvSpPr>
            <a:spLocks noGrp="1"/>
          </p:cNvSpPr>
          <p:nvPr>
            <p:ph type="sldNum" sz="quarter" idx="12"/>
          </p:nvPr>
        </p:nvSpPr>
        <p:spPr/>
        <p:txBody>
          <a:bodyPr/>
          <a:lstStyle/>
          <a:p>
            <a:fld id="{5EDB1DE2-119B-B745-9951-8B0C8F4D91A8}" type="slidenum">
              <a:rPr lang="en-US" smtClean="0"/>
              <a:t>‹#›</a:t>
            </a:fld>
            <a:endParaRPr lang="en-US"/>
          </a:p>
        </p:txBody>
      </p:sp>
    </p:spTree>
    <p:extLst>
      <p:ext uri="{BB962C8B-B14F-4D97-AF65-F5344CB8AC3E}">
        <p14:creationId xmlns:p14="http://schemas.microsoft.com/office/powerpoint/2010/main" val="10519223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D4C01-8945-4087-CF66-D0CAD2A916F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4A40557-3BA9-E932-E683-18BC19A9835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F6B3518-AD10-939B-6D51-D5E9067E3EB8}"/>
              </a:ext>
            </a:extLst>
          </p:cNvPr>
          <p:cNvSpPr>
            <a:spLocks noGrp="1"/>
          </p:cNvSpPr>
          <p:nvPr>
            <p:ph type="dt" sz="half" idx="10"/>
          </p:nvPr>
        </p:nvSpPr>
        <p:spPr/>
        <p:txBody>
          <a:bodyPr/>
          <a:lstStyle/>
          <a:p>
            <a:fld id="{A972FBD5-BE13-CB4D-8E74-6D6A0569338E}" type="datetimeFigureOut">
              <a:rPr lang="en-US" smtClean="0"/>
              <a:t>12/4/24</a:t>
            </a:fld>
            <a:endParaRPr lang="en-US"/>
          </a:p>
        </p:txBody>
      </p:sp>
      <p:sp>
        <p:nvSpPr>
          <p:cNvPr id="5" name="Footer Placeholder 4">
            <a:extLst>
              <a:ext uri="{FF2B5EF4-FFF2-40B4-BE49-F238E27FC236}">
                <a16:creationId xmlns:a16="http://schemas.microsoft.com/office/drawing/2014/main" id="{494DA9A8-4DD6-DA58-538A-B60EB41E9E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2FDC6E-3FCA-D240-0900-336620674FA3}"/>
              </a:ext>
            </a:extLst>
          </p:cNvPr>
          <p:cNvSpPr>
            <a:spLocks noGrp="1"/>
          </p:cNvSpPr>
          <p:nvPr>
            <p:ph type="sldNum" sz="quarter" idx="12"/>
          </p:nvPr>
        </p:nvSpPr>
        <p:spPr/>
        <p:txBody>
          <a:bodyPr/>
          <a:lstStyle/>
          <a:p>
            <a:fld id="{5EDB1DE2-119B-B745-9951-8B0C8F4D91A8}" type="slidenum">
              <a:rPr lang="en-US" smtClean="0"/>
              <a:t>‹#›</a:t>
            </a:fld>
            <a:endParaRPr lang="en-US"/>
          </a:p>
        </p:txBody>
      </p:sp>
    </p:spTree>
    <p:extLst>
      <p:ext uri="{BB962C8B-B14F-4D97-AF65-F5344CB8AC3E}">
        <p14:creationId xmlns:p14="http://schemas.microsoft.com/office/powerpoint/2010/main" val="14854351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FD35C29-19EE-94A9-3061-F6E216F9215E}"/>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C07589A-7606-5215-81B2-79A86C0C248F}"/>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2E9A73F-00CB-38E7-7C4C-BC7711B17A74}"/>
              </a:ext>
            </a:extLst>
          </p:cNvPr>
          <p:cNvSpPr>
            <a:spLocks noGrp="1"/>
          </p:cNvSpPr>
          <p:nvPr>
            <p:ph type="dt" sz="half" idx="10"/>
          </p:nvPr>
        </p:nvSpPr>
        <p:spPr/>
        <p:txBody>
          <a:bodyPr/>
          <a:lstStyle/>
          <a:p>
            <a:fld id="{A972FBD5-BE13-CB4D-8E74-6D6A0569338E}" type="datetimeFigureOut">
              <a:rPr lang="en-US" smtClean="0"/>
              <a:t>12/4/24</a:t>
            </a:fld>
            <a:endParaRPr lang="en-US"/>
          </a:p>
        </p:txBody>
      </p:sp>
      <p:sp>
        <p:nvSpPr>
          <p:cNvPr id="5" name="Footer Placeholder 4">
            <a:extLst>
              <a:ext uri="{FF2B5EF4-FFF2-40B4-BE49-F238E27FC236}">
                <a16:creationId xmlns:a16="http://schemas.microsoft.com/office/drawing/2014/main" id="{07ADAA6E-EF7B-5F06-7732-17EA795674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9EC25E-1507-5CFB-37E5-0398B74EA3EE}"/>
              </a:ext>
            </a:extLst>
          </p:cNvPr>
          <p:cNvSpPr>
            <a:spLocks noGrp="1"/>
          </p:cNvSpPr>
          <p:nvPr>
            <p:ph type="sldNum" sz="quarter" idx="12"/>
          </p:nvPr>
        </p:nvSpPr>
        <p:spPr/>
        <p:txBody>
          <a:bodyPr/>
          <a:lstStyle/>
          <a:p>
            <a:fld id="{5EDB1DE2-119B-B745-9951-8B0C8F4D91A8}" type="slidenum">
              <a:rPr lang="en-US" smtClean="0"/>
              <a:t>‹#›</a:t>
            </a:fld>
            <a:endParaRPr lang="en-US"/>
          </a:p>
        </p:txBody>
      </p:sp>
    </p:spTree>
    <p:extLst>
      <p:ext uri="{BB962C8B-B14F-4D97-AF65-F5344CB8AC3E}">
        <p14:creationId xmlns:p14="http://schemas.microsoft.com/office/powerpoint/2010/main" val="995329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1114A3-F6DD-EF68-529C-EFE0837FD4C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C475F37-117C-3E73-E68F-CF27DB56D6B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0A48AD8-64B2-F6F9-FC67-74E46DF1076E}"/>
              </a:ext>
            </a:extLst>
          </p:cNvPr>
          <p:cNvSpPr>
            <a:spLocks noGrp="1"/>
          </p:cNvSpPr>
          <p:nvPr>
            <p:ph type="dt" sz="half" idx="10"/>
          </p:nvPr>
        </p:nvSpPr>
        <p:spPr/>
        <p:txBody>
          <a:bodyPr/>
          <a:lstStyle/>
          <a:p>
            <a:fld id="{A972FBD5-BE13-CB4D-8E74-6D6A0569338E}" type="datetimeFigureOut">
              <a:rPr lang="en-US" smtClean="0"/>
              <a:t>12/4/24</a:t>
            </a:fld>
            <a:endParaRPr lang="en-US"/>
          </a:p>
        </p:txBody>
      </p:sp>
      <p:sp>
        <p:nvSpPr>
          <p:cNvPr id="5" name="Footer Placeholder 4">
            <a:extLst>
              <a:ext uri="{FF2B5EF4-FFF2-40B4-BE49-F238E27FC236}">
                <a16:creationId xmlns:a16="http://schemas.microsoft.com/office/drawing/2014/main" id="{53052F94-4E6B-BE16-DD0D-9E09A2DA41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9053BC-B341-CE88-D582-DE9FB943B64B}"/>
              </a:ext>
            </a:extLst>
          </p:cNvPr>
          <p:cNvSpPr>
            <a:spLocks noGrp="1"/>
          </p:cNvSpPr>
          <p:nvPr>
            <p:ph type="sldNum" sz="quarter" idx="12"/>
          </p:nvPr>
        </p:nvSpPr>
        <p:spPr/>
        <p:txBody>
          <a:bodyPr/>
          <a:lstStyle/>
          <a:p>
            <a:fld id="{5EDB1DE2-119B-B745-9951-8B0C8F4D91A8}" type="slidenum">
              <a:rPr lang="en-US" smtClean="0"/>
              <a:t>‹#›</a:t>
            </a:fld>
            <a:endParaRPr lang="en-US"/>
          </a:p>
        </p:txBody>
      </p:sp>
    </p:spTree>
    <p:extLst>
      <p:ext uri="{BB962C8B-B14F-4D97-AF65-F5344CB8AC3E}">
        <p14:creationId xmlns:p14="http://schemas.microsoft.com/office/powerpoint/2010/main" val="2675623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F253B-555B-14D8-1B24-DE909602F6C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A74E31F5-6CAC-F225-D88A-86156C61A05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E0545C4-6C04-FAAD-2D1D-D7470E39D50F}"/>
              </a:ext>
            </a:extLst>
          </p:cNvPr>
          <p:cNvSpPr>
            <a:spLocks noGrp="1"/>
          </p:cNvSpPr>
          <p:nvPr>
            <p:ph type="dt" sz="half" idx="10"/>
          </p:nvPr>
        </p:nvSpPr>
        <p:spPr/>
        <p:txBody>
          <a:bodyPr/>
          <a:lstStyle/>
          <a:p>
            <a:fld id="{A972FBD5-BE13-CB4D-8E74-6D6A0569338E}" type="datetimeFigureOut">
              <a:rPr lang="en-US" smtClean="0"/>
              <a:t>12/4/24</a:t>
            </a:fld>
            <a:endParaRPr lang="en-US"/>
          </a:p>
        </p:txBody>
      </p:sp>
      <p:sp>
        <p:nvSpPr>
          <p:cNvPr id="5" name="Footer Placeholder 4">
            <a:extLst>
              <a:ext uri="{FF2B5EF4-FFF2-40B4-BE49-F238E27FC236}">
                <a16:creationId xmlns:a16="http://schemas.microsoft.com/office/drawing/2014/main" id="{10ACC3F0-0FCA-3B31-EC49-9E4B957CA2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2E37FD-7C47-6843-E57F-F5C822C4429B}"/>
              </a:ext>
            </a:extLst>
          </p:cNvPr>
          <p:cNvSpPr>
            <a:spLocks noGrp="1"/>
          </p:cNvSpPr>
          <p:nvPr>
            <p:ph type="sldNum" sz="quarter" idx="12"/>
          </p:nvPr>
        </p:nvSpPr>
        <p:spPr/>
        <p:txBody>
          <a:bodyPr/>
          <a:lstStyle/>
          <a:p>
            <a:fld id="{5EDB1DE2-119B-B745-9951-8B0C8F4D91A8}" type="slidenum">
              <a:rPr lang="en-US" smtClean="0"/>
              <a:t>‹#›</a:t>
            </a:fld>
            <a:endParaRPr lang="en-US"/>
          </a:p>
        </p:txBody>
      </p:sp>
    </p:spTree>
    <p:extLst>
      <p:ext uri="{BB962C8B-B14F-4D97-AF65-F5344CB8AC3E}">
        <p14:creationId xmlns:p14="http://schemas.microsoft.com/office/powerpoint/2010/main" val="3726989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17D53-E490-C423-0319-38CAE35DA7D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7874686-54D6-CD16-855A-812ADFAAF65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6896071-0B50-0C5A-AFFC-FFE03783635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E71F806-34A8-D860-51D7-F848BEBA8EF0}"/>
              </a:ext>
            </a:extLst>
          </p:cNvPr>
          <p:cNvSpPr>
            <a:spLocks noGrp="1"/>
          </p:cNvSpPr>
          <p:nvPr>
            <p:ph type="dt" sz="half" idx="10"/>
          </p:nvPr>
        </p:nvSpPr>
        <p:spPr/>
        <p:txBody>
          <a:bodyPr/>
          <a:lstStyle/>
          <a:p>
            <a:fld id="{A972FBD5-BE13-CB4D-8E74-6D6A0569338E}" type="datetimeFigureOut">
              <a:rPr lang="en-US" smtClean="0"/>
              <a:t>12/4/24</a:t>
            </a:fld>
            <a:endParaRPr lang="en-US"/>
          </a:p>
        </p:txBody>
      </p:sp>
      <p:sp>
        <p:nvSpPr>
          <p:cNvPr id="6" name="Footer Placeholder 5">
            <a:extLst>
              <a:ext uri="{FF2B5EF4-FFF2-40B4-BE49-F238E27FC236}">
                <a16:creationId xmlns:a16="http://schemas.microsoft.com/office/drawing/2014/main" id="{1F26D072-8C0E-5C0F-0B11-4DAF69A6FB9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705600C-2843-FDEE-FB28-D5A2D86A0CE9}"/>
              </a:ext>
            </a:extLst>
          </p:cNvPr>
          <p:cNvSpPr>
            <a:spLocks noGrp="1"/>
          </p:cNvSpPr>
          <p:nvPr>
            <p:ph type="sldNum" sz="quarter" idx="12"/>
          </p:nvPr>
        </p:nvSpPr>
        <p:spPr/>
        <p:txBody>
          <a:bodyPr/>
          <a:lstStyle/>
          <a:p>
            <a:fld id="{5EDB1DE2-119B-B745-9951-8B0C8F4D91A8}" type="slidenum">
              <a:rPr lang="en-US" smtClean="0"/>
              <a:t>‹#›</a:t>
            </a:fld>
            <a:endParaRPr lang="en-US"/>
          </a:p>
        </p:txBody>
      </p:sp>
    </p:spTree>
    <p:extLst>
      <p:ext uri="{BB962C8B-B14F-4D97-AF65-F5344CB8AC3E}">
        <p14:creationId xmlns:p14="http://schemas.microsoft.com/office/powerpoint/2010/main" val="32038622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68B29-63A4-85EB-DB4A-879CB053F2F3}"/>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AF31CC5-1C3D-1FFB-C1EC-31FBA25A51B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F9700FA-8785-A506-DBA8-A2251EBC530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D474B564-01CD-5385-1382-B96385C033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A5BB0DE-A3E0-D68B-EEF6-D143F81838F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FF146387-CD0C-45B7-2602-2A4F99F9A36D}"/>
              </a:ext>
            </a:extLst>
          </p:cNvPr>
          <p:cNvSpPr>
            <a:spLocks noGrp="1"/>
          </p:cNvSpPr>
          <p:nvPr>
            <p:ph type="dt" sz="half" idx="10"/>
          </p:nvPr>
        </p:nvSpPr>
        <p:spPr/>
        <p:txBody>
          <a:bodyPr/>
          <a:lstStyle/>
          <a:p>
            <a:fld id="{A972FBD5-BE13-CB4D-8E74-6D6A0569338E}" type="datetimeFigureOut">
              <a:rPr lang="en-US" smtClean="0"/>
              <a:t>12/4/24</a:t>
            </a:fld>
            <a:endParaRPr lang="en-US"/>
          </a:p>
        </p:txBody>
      </p:sp>
      <p:sp>
        <p:nvSpPr>
          <p:cNvPr id="8" name="Footer Placeholder 7">
            <a:extLst>
              <a:ext uri="{FF2B5EF4-FFF2-40B4-BE49-F238E27FC236}">
                <a16:creationId xmlns:a16="http://schemas.microsoft.com/office/drawing/2014/main" id="{14DD4BE3-3837-042A-5C62-26A34D2C146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1C4B1B0-8738-541E-F8D0-B2891DBFE6EC}"/>
              </a:ext>
            </a:extLst>
          </p:cNvPr>
          <p:cNvSpPr>
            <a:spLocks noGrp="1"/>
          </p:cNvSpPr>
          <p:nvPr>
            <p:ph type="sldNum" sz="quarter" idx="12"/>
          </p:nvPr>
        </p:nvSpPr>
        <p:spPr/>
        <p:txBody>
          <a:bodyPr/>
          <a:lstStyle/>
          <a:p>
            <a:fld id="{5EDB1DE2-119B-B745-9951-8B0C8F4D91A8}" type="slidenum">
              <a:rPr lang="en-US" smtClean="0"/>
              <a:t>‹#›</a:t>
            </a:fld>
            <a:endParaRPr lang="en-US"/>
          </a:p>
        </p:txBody>
      </p:sp>
    </p:spTree>
    <p:extLst>
      <p:ext uri="{BB962C8B-B14F-4D97-AF65-F5344CB8AC3E}">
        <p14:creationId xmlns:p14="http://schemas.microsoft.com/office/powerpoint/2010/main" val="3484281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ED3FC-0965-0A04-7908-2CC5D61DE9E6}"/>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591D90BC-DEA6-DB61-BEB7-7DC1FE548928}"/>
              </a:ext>
            </a:extLst>
          </p:cNvPr>
          <p:cNvSpPr>
            <a:spLocks noGrp="1"/>
          </p:cNvSpPr>
          <p:nvPr>
            <p:ph type="dt" sz="half" idx="10"/>
          </p:nvPr>
        </p:nvSpPr>
        <p:spPr/>
        <p:txBody>
          <a:bodyPr/>
          <a:lstStyle/>
          <a:p>
            <a:fld id="{A972FBD5-BE13-CB4D-8E74-6D6A0569338E}" type="datetimeFigureOut">
              <a:rPr lang="en-US" smtClean="0"/>
              <a:t>12/4/24</a:t>
            </a:fld>
            <a:endParaRPr lang="en-US"/>
          </a:p>
        </p:txBody>
      </p:sp>
      <p:sp>
        <p:nvSpPr>
          <p:cNvPr id="4" name="Footer Placeholder 3">
            <a:extLst>
              <a:ext uri="{FF2B5EF4-FFF2-40B4-BE49-F238E27FC236}">
                <a16:creationId xmlns:a16="http://schemas.microsoft.com/office/drawing/2014/main" id="{11247AC6-BC23-8FC5-F5BA-C2ADE1EA796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A91547A-D152-6383-8A07-71C694FAAF2C}"/>
              </a:ext>
            </a:extLst>
          </p:cNvPr>
          <p:cNvSpPr>
            <a:spLocks noGrp="1"/>
          </p:cNvSpPr>
          <p:nvPr>
            <p:ph type="sldNum" sz="quarter" idx="12"/>
          </p:nvPr>
        </p:nvSpPr>
        <p:spPr/>
        <p:txBody>
          <a:bodyPr/>
          <a:lstStyle/>
          <a:p>
            <a:fld id="{5EDB1DE2-119B-B745-9951-8B0C8F4D91A8}" type="slidenum">
              <a:rPr lang="en-US" smtClean="0"/>
              <a:t>‹#›</a:t>
            </a:fld>
            <a:endParaRPr lang="en-US"/>
          </a:p>
        </p:txBody>
      </p:sp>
    </p:spTree>
    <p:extLst>
      <p:ext uri="{BB962C8B-B14F-4D97-AF65-F5344CB8AC3E}">
        <p14:creationId xmlns:p14="http://schemas.microsoft.com/office/powerpoint/2010/main" val="3967047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449AA8-EC28-DFEF-E5CD-20CD928CA6D4}"/>
              </a:ext>
            </a:extLst>
          </p:cNvPr>
          <p:cNvSpPr>
            <a:spLocks noGrp="1"/>
          </p:cNvSpPr>
          <p:nvPr>
            <p:ph type="dt" sz="half" idx="10"/>
          </p:nvPr>
        </p:nvSpPr>
        <p:spPr/>
        <p:txBody>
          <a:bodyPr/>
          <a:lstStyle/>
          <a:p>
            <a:fld id="{A972FBD5-BE13-CB4D-8E74-6D6A0569338E}" type="datetimeFigureOut">
              <a:rPr lang="en-US" smtClean="0"/>
              <a:t>12/4/24</a:t>
            </a:fld>
            <a:endParaRPr lang="en-US"/>
          </a:p>
        </p:txBody>
      </p:sp>
      <p:sp>
        <p:nvSpPr>
          <p:cNvPr id="3" name="Footer Placeholder 2">
            <a:extLst>
              <a:ext uri="{FF2B5EF4-FFF2-40B4-BE49-F238E27FC236}">
                <a16:creationId xmlns:a16="http://schemas.microsoft.com/office/drawing/2014/main" id="{92928AD4-8BBC-BD0B-8EA1-BDDF5DD9FA5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77E0825-3AED-BAB9-7FEE-0B28FBC39904}"/>
              </a:ext>
            </a:extLst>
          </p:cNvPr>
          <p:cNvSpPr>
            <a:spLocks noGrp="1"/>
          </p:cNvSpPr>
          <p:nvPr>
            <p:ph type="sldNum" sz="quarter" idx="12"/>
          </p:nvPr>
        </p:nvSpPr>
        <p:spPr/>
        <p:txBody>
          <a:bodyPr/>
          <a:lstStyle/>
          <a:p>
            <a:fld id="{5EDB1DE2-119B-B745-9951-8B0C8F4D91A8}" type="slidenum">
              <a:rPr lang="en-US" smtClean="0"/>
              <a:t>‹#›</a:t>
            </a:fld>
            <a:endParaRPr lang="en-US"/>
          </a:p>
        </p:txBody>
      </p:sp>
    </p:spTree>
    <p:extLst>
      <p:ext uri="{BB962C8B-B14F-4D97-AF65-F5344CB8AC3E}">
        <p14:creationId xmlns:p14="http://schemas.microsoft.com/office/powerpoint/2010/main" val="1823726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60CC2-EB47-A107-A64E-B5B98826C24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52A9EB20-8AF4-00AC-E941-6D247467B3F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5293294-1719-738F-707D-64392D1368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5394D24-2D00-EEDE-F304-523A5772FC85}"/>
              </a:ext>
            </a:extLst>
          </p:cNvPr>
          <p:cNvSpPr>
            <a:spLocks noGrp="1"/>
          </p:cNvSpPr>
          <p:nvPr>
            <p:ph type="dt" sz="half" idx="10"/>
          </p:nvPr>
        </p:nvSpPr>
        <p:spPr/>
        <p:txBody>
          <a:bodyPr/>
          <a:lstStyle/>
          <a:p>
            <a:fld id="{A972FBD5-BE13-CB4D-8E74-6D6A0569338E}" type="datetimeFigureOut">
              <a:rPr lang="en-US" smtClean="0"/>
              <a:t>12/4/24</a:t>
            </a:fld>
            <a:endParaRPr lang="en-US"/>
          </a:p>
        </p:txBody>
      </p:sp>
      <p:sp>
        <p:nvSpPr>
          <p:cNvPr id="6" name="Footer Placeholder 5">
            <a:extLst>
              <a:ext uri="{FF2B5EF4-FFF2-40B4-BE49-F238E27FC236}">
                <a16:creationId xmlns:a16="http://schemas.microsoft.com/office/drawing/2014/main" id="{F1ACDB75-920E-5F70-F098-6D9391F1C8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DE1935-4C9F-A164-020E-48C78CFD1C61}"/>
              </a:ext>
            </a:extLst>
          </p:cNvPr>
          <p:cNvSpPr>
            <a:spLocks noGrp="1"/>
          </p:cNvSpPr>
          <p:nvPr>
            <p:ph type="sldNum" sz="quarter" idx="12"/>
          </p:nvPr>
        </p:nvSpPr>
        <p:spPr/>
        <p:txBody>
          <a:bodyPr/>
          <a:lstStyle/>
          <a:p>
            <a:fld id="{5EDB1DE2-119B-B745-9951-8B0C8F4D91A8}" type="slidenum">
              <a:rPr lang="en-US" smtClean="0"/>
              <a:t>‹#›</a:t>
            </a:fld>
            <a:endParaRPr lang="en-US"/>
          </a:p>
        </p:txBody>
      </p:sp>
    </p:spTree>
    <p:extLst>
      <p:ext uri="{BB962C8B-B14F-4D97-AF65-F5344CB8AC3E}">
        <p14:creationId xmlns:p14="http://schemas.microsoft.com/office/powerpoint/2010/main" val="3445609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CFEF2-1D80-83B6-3960-62FE757CB55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608E803E-A69B-F189-4135-0E1B266E320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0759AC1-4CDC-2241-0C18-3C06048A1E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34376CF-C92C-4395-CF55-9783DF89FEDB}"/>
              </a:ext>
            </a:extLst>
          </p:cNvPr>
          <p:cNvSpPr>
            <a:spLocks noGrp="1"/>
          </p:cNvSpPr>
          <p:nvPr>
            <p:ph type="dt" sz="half" idx="10"/>
          </p:nvPr>
        </p:nvSpPr>
        <p:spPr/>
        <p:txBody>
          <a:bodyPr/>
          <a:lstStyle/>
          <a:p>
            <a:fld id="{A972FBD5-BE13-CB4D-8E74-6D6A0569338E}" type="datetimeFigureOut">
              <a:rPr lang="en-US" smtClean="0"/>
              <a:t>12/4/24</a:t>
            </a:fld>
            <a:endParaRPr lang="en-US"/>
          </a:p>
        </p:txBody>
      </p:sp>
      <p:sp>
        <p:nvSpPr>
          <p:cNvPr id="6" name="Footer Placeholder 5">
            <a:extLst>
              <a:ext uri="{FF2B5EF4-FFF2-40B4-BE49-F238E27FC236}">
                <a16:creationId xmlns:a16="http://schemas.microsoft.com/office/drawing/2014/main" id="{B46826C6-369A-CEAC-C391-2ED2BB1EC7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AB6934-2CE3-9777-3AA1-F58FCCCCB79E}"/>
              </a:ext>
            </a:extLst>
          </p:cNvPr>
          <p:cNvSpPr>
            <a:spLocks noGrp="1"/>
          </p:cNvSpPr>
          <p:nvPr>
            <p:ph type="sldNum" sz="quarter" idx="12"/>
          </p:nvPr>
        </p:nvSpPr>
        <p:spPr/>
        <p:txBody>
          <a:bodyPr/>
          <a:lstStyle/>
          <a:p>
            <a:fld id="{5EDB1DE2-119B-B745-9951-8B0C8F4D91A8}" type="slidenum">
              <a:rPr lang="en-US" smtClean="0"/>
              <a:t>‹#›</a:t>
            </a:fld>
            <a:endParaRPr lang="en-US"/>
          </a:p>
        </p:txBody>
      </p:sp>
    </p:spTree>
    <p:extLst>
      <p:ext uri="{BB962C8B-B14F-4D97-AF65-F5344CB8AC3E}">
        <p14:creationId xmlns:p14="http://schemas.microsoft.com/office/powerpoint/2010/main" val="7527740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A04CC2-0CE5-551F-19B4-5CBAC8E06BA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9D138BA-D927-9B6B-4344-C261594EDE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3FE0DCA-F3BC-8E70-D419-FE8707546D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972FBD5-BE13-CB4D-8E74-6D6A0569338E}" type="datetimeFigureOut">
              <a:rPr lang="en-US" smtClean="0"/>
              <a:t>12/4/24</a:t>
            </a:fld>
            <a:endParaRPr lang="en-US"/>
          </a:p>
        </p:txBody>
      </p:sp>
      <p:sp>
        <p:nvSpPr>
          <p:cNvPr id="5" name="Footer Placeholder 4">
            <a:extLst>
              <a:ext uri="{FF2B5EF4-FFF2-40B4-BE49-F238E27FC236}">
                <a16:creationId xmlns:a16="http://schemas.microsoft.com/office/drawing/2014/main" id="{AE8E7CF0-D514-3E52-84C2-3CEE90D6936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C86F735-FBF5-1503-61D0-4B78418AE5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EDB1DE2-119B-B745-9951-8B0C8F4D91A8}" type="slidenum">
              <a:rPr lang="en-US" smtClean="0"/>
              <a:t>‹#›</a:t>
            </a:fld>
            <a:endParaRPr lang="en-US"/>
          </a:p>
        </p:txBody>
      </p:sp>
    </p:spTree>
    <p:extLst>
      <p:ext uri="{BB962C8B-B14F-4D97-AF65-F5344CB8AC3E}">
        <p14:creationId xmlns:p14="http://schemas.microsoft.com/office/powerpoint/2010/main" val="660196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0" name="Picture 6" descr="Internal Struggles and The Two Wolves - Giant Leap Consulting">
            <a:extLst>
              <a:ext uri="{FF2B5EF4-FFF2-40B4-BE49-F238E27FC236}">
                <a16:creationId xmlns:a16="http://schemas.microsoft.com/office/drawing/2014/main" id="{D8E9D1C0-B2FB-508D-0F05-4C174576F23B}"/>
              </a:ext>
            </a:extLst>
          </p:cNvPr>
          <p:cNvPicPr>
            <a:picLocks noChangeAspect="1" noChangeArrowheads="1"/>
          </p:cNvPicPr>
          <p:nvPr/>
        </p:nvPicPr>
        <p:blipFill>
          <a:blip r:embed="rId2">
            <a:alphaModFix amt="40000"/>
            <a:extLst>
              <a:ext uri="{28A0092B-C50C-407E-A947-70E740481C1C}">
                <a14:useLocalDpi xmlns:a14="http://schemas.microsoft.com/office/drawing/2010/main" val="0"/>
              </a:ext>
            </a:extLst>
          </a:blip>
          <a:srcRect t="6273" b="9457"/>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32199A54-3258-E8FF-C8AA-860A0D1825AF}"/>
              </a:ext>
            </a:extLst>
          </p:cNvPr>
          <p:cNvSpPr>
            <a:spLocks noGrp="1"/>
          </p:cNvSpPr>
          <p:nvPr>
            <p:ph type="ctrTitle"/>
          </p:nvPr>
        </p:nvSpPr>
        <p:spPr>
          <a:xfrm>
            <a:off x="965200" y="965200"/>
            <a:ext cx="10261600" cy="3564869"/>
          </a:xfrm>
        </p:spPr>
        <p:txBody>
          <a:bodyPr>
            <a:normAutofit fontScale="90000"/>
          </a:bodyPr>
          <a:lstStyle/>
          <a:p>
            <a:pPr algn="l"/>
            <a:r>
              <a:rPr lang="en-US" sz="11500" dirty="0">
                <a:ln w="22225">
                  <a:solidFill>
                    <a:schemeClr val="tx1"/>
                  </a:solidFill>
                  <a:miter lim="800000"/>
                </a:ln>
                <a:noFill/>
              </a:rPr>
              <a:t>Two Wolves: Bataille and Woolf</a:t>
            </a:r>
          </a:p>
        </p:txBody>
      </p:sp>
      <p:sp>
        <p:nvSpPr>
          <p:cNvPr id="3" name="Subtitle 2">
            <a:extLst>
              <a:ext uri="{FF2B5EF4-FFF2-40B4-BE49-F238E27FC236}">
                <a16:creationId xmlns:a16="http://schemas.microsoft.com/office/drawing/2014/main" id="{ACD55EB1-BB50-C01E-668C-789AAEACAD72}"/>
              </a:ext>
            </a:extLst>
          </p:cNvPr>
          <p:cNvSpPr>
            <a:spLocks noGrp="1"/>
          </p:cNvSpPr>
          <p:nvPr>
            <p:ph type="subTitle" idx="1"/>
          </p:nvPr>
        </p:nvSpPr>
        <p:spPr>
          <a:xfrm>
            <a:off x="965200" y="4572002"/>
            <a:ext cx="10261600" cy="1202995"/>
          </a:xfrm>
        </p:spPr>
        <p:txBody>
          <a:bodyPr>
            <a:normAutofit/>
          </a:bodyPr>
          <a:lstStyle/>
          <a:p>
            <a:pPr algn="l"/>
            <a:r>
              <a:rPr lang="en-US" sz="3200"/>
              <a:t>Fashion and Literature</a:t>
            </a:r>
          </a:p>
          <a:p>
            <a:pPr algn="l"/>
            <a:r>
              <a:rPr lang="en-US" sz="3200"/>
              <a:t>Term 1, Week 10</a:t>
            </a:r>
          </a:p>
        </p:txBody>
      </p:sp>
    </p:spTree>
    <p:extLst>
      <p:ext uri="{BB962C8B-B14F-4D97-AF65-F5344CB8AC3E}">
        <p14:creationId xmlns:p14="http://schemas.microsoft.com/office/powerpoint/2010/main" val="2171969297"/>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CC0CC9E8-FA55-748C-905A-FA27C57AB4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5275" y="0"/>
            <a:ext cx="906145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11187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923D3A61-C97B-F763-5768-0D3F277C4C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0413" y="0"/>
            <a:ext cx="55895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32743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BDBC1FA-BC3F-F8AA-5E65-C0467187736D}"/>
              </a:ext>
            </a:extLst>
          </p:cNvPr>
          <p:cNvSpPr txBox="1"/>
          <p:nvPr/>
        </p:nvSpPr>
        <p:spPr>
          <a:xfrm>
            <a:off x="3050088" y="2693467"/>
            <a:ext cx="6100174" cy="1200329"/>
          </a:xfrm>
          <a:prstGeom prst="rect">
            <a:avLst/>
          </a:prstGeom>
          <a:noFill/>
        </p:spPr>
        <p:txBody>
          <a:bodyPr wrap="square">
            <a:spAutoFit/>
          </a:bodyPr>
          <a:lstStyle/>
          <a:p>
            <a:r>
              <a:rPr lang="en-US" dirty="0"/>
              <a:t>and the shopkeepers were fidgeting in their windows with their paste and diamonds, their lovely old sea-green brooches in eighteenth-century settings to tempt Americans </a:t>
            </a:r>
          </a:p>
          <a:p>
            <a:endParaRPr lang="en-US" dirty="0"/>
          </a:p>
        </p:txBody>
      </p:sp>
    </p:spTree>
    <p:extLst>
      <p:ext uri="{BB962C8B-B14F-4D97-AF65-F5344CB8AC3E}">
        <p14:creationId xmlns:p14="http://schemas.microsoft.com/office/powerpoint/2010/main" val="40945971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216AB6B-6695-E9A1-FFAC-C7FA7F0D26E5}"/>
              </a:ext>
            </a:extLst>
          </p:cNvPr>
          <p:cNvSpPr txBox="1"/>
          <p:nvPr/>
        </p:nvSpPr>
        <p:spPr>
          <a:xfrm>
            <a:off x="3050088" y="615976"/>
            <a:ext cx="6100174" cy="5355312"/>
          </a:xfrm>
          <a:prstGeom prst="rect">
            <a:avLst/>
          </a:prstGeom>
          <a:noFill/>
        </p:spPr>
        <p:txBody>
          <a:bodyPr wrap="square">
            <a:spAutoFit/>
          </a:bodyPr>
          <a:lstStyle/>
          <a:p>
            <a:r>
              <a:rPr lang="en-US" dirty="0"/>
              <a:t>The car had gone, but it had left a slight ripple which flowed through glove shops and hat shops and tailors’ shops on both sides of Bond Street. For thirty seconds all heads were inclined the same way – to the window. Choosing a pair of gloves – should they be to the elbow or above it, lemon or pale grey? – ladies stopped; when the sentence was finished something had happened. Something so trifling in single instances that no mathematical instrument, though capable of transmitting shocks in China, could register the vibration; yet in its fulness rather formidable and in its common appeal emotional; for in all the hat shops and tailors’ shops strangers looked at each other and thought of the dead; of the flag; of Empire. In a public house in a back street a Colonial insulted the House of Windsor which led to words, broken beer glasses, and a general shindy, which echoed strangely across the way in the ears of girls buying white </a:t>
            </a:r>
            <a:r>
              <a:rPr lang="en-US" dirty="0" err="1"/>
              <a:t>underlinen</a:t>
            </a:r>
            <a:r>
              <a:rPr lang="en-US" dirty="0"/>
              <a:t> threaded with pure white ribbon for their weddings. For the surface agitation of the passing car as it sunk grazed something very profound. </a:t>
            </a:r>
          </a:p>
        </p:txBody>
      </p:sp>
    </p:spTree>
    <p:extLst>
      <p:ext uri="{BB962C8B-B14F-4D97-AF65-F5344CB8AC3E}">
        <p14:creationId xmlns:p14="http://schemas.microsoft.com/office/powerpoint/2010/main" val="30809663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5783F9B-592D-909B-78B8-99591763435D}"/>
              </a:ext>
            </a:extLst>
          </p:cNvPr>
          <p:cNvSpPr txBox="1"/>
          <p:nvPr/>
        </p:nvSpPr>
        <p:spPr>
          <a:xfrm>
            <a:off x="100208" y="597823"/>
            <a:ext cx="11799518" cy="5909310"/>
          </a:xfrm>
          <a:prstGeom prst="rect">
            <a:avLst/>
          </a:prstGeom>
          <a:noFill/>
        </p:spPr>
        <p:txBody>
          <a:bodyPr wrap="square">
            <a:spAutoFit/>
          </a:bodyPr>
          <a:lstStyle/>
          <a:p>
            <a:r>
              <a:rPr lang="en-US" dirty="0"/>
              <a:t>Tall men, men of robust physique, well-dressed </a:t>
            </a:r>
            <a:r>
              <a:rPr lang="en-US" dirty="0">
                <a:solidFill>
                  <a:srgbClr val="FF0000"/>
                </a:solidFill>
              </a:rPr>
              <a:t>men with their tail-coats and their white slips and their hair raked back who, for reasons difficult to discriminate, were standing in the bow window of White’s with their hands behind the tails of their coats</a:t>
            </a:r>
            <a:r>
              <a:rPr lang="en-US" dirty="0"/>
              <a:t>, looking out, perceived instinctively that greatness was passing, and the pale light of the immortal presence fell upon them as it had fallen upon Clarissa Dalloway. At once they stood even straighter, and removed their hands, and seemed ready to attend their Sovereign, if need be, to the cannon’s mouth, as their ancestors had done before them. The white busts and the little tables in the background covered with copies of the Tatler and syphons of soda water seemed to approve; seemed to indicate the flowing corn and the manor houses of England; and to return the frail hum of the motor wheels as the walls of a whispering gallery return a single voice expanded and made sonorous by the might of a whole cathedral. Shawled Moll Pratt with her flowers on the pavement wished the dear boy well (it was the Prince of Wales for certain) and would have tossed the price of a pot of beer – a bunch of roses – into St. James’s Street out of sheer light-heartedness and contempt of poverty had she not seen the constable’s eye upon her, discouraging an old Irishwoman’s loyalty. The sentries at St. James’s saluted; Queen Alexandra’s policeman approved. A small crowd meanwhile had gathered at the gates of Buckingham Palace. Listlessly, yet confidently, </a:t>
            </a:r>
            <a:r>
              <a:rPr lang="en-US" dirty="0">
                <a:solidFill>
                  <a:srgbClr val="FF0000"/>
                </a:solidFill>
              </a:rPr>
              <a:t>poor people all of them, they waited</a:t>
            </a:r>
            <a:r>
              <a:rPr lang="en-US" dirty="0"/>
              <a:t>; looked at the Palace itself with the flag flying; at Victoria, billowing on her mound, admired her shelves of running water, her geraniums; singled out from the motor cars in the Mall first this one, then that; bestowed emotion, vainly, upon commoners out for a drive; recalled their tribute to keep it unspent while this car passed and that; and all the time let </a:t>
            </a:r>
            <a:r>
              <a:rPr lang="en-US" dirty="0" err="1"/>
              <a:t>rumour</a:t>
            </a:r>
            <a:r>
              <a:rPr lang="en-US" dirty="0"/>
              <a:t> accumulate in their veins and thrill the nerves in their thighs at the thought of Royalty looking at them; the Queen bowing; the Prince saluting; at the thought of the heavenly life divinely bestowed upon Kings; of the equerries and deep curtsies; of the Queen’s old doll’s house; of Princess Mary married to an Englishman, and the Prince – ah! the Prince! who took wonderfully, they said, after old King Edward, but was ever so much slimmer. The Prince lived at St. James’s; but he might come along in the morning to visit his mother.</a:t>
            </a:r>
          </a:p>
        </p:txBody>
      </p:sp>
    </p:spTree>
    <p:extLst>
      <p:ext uri="{BB962C8B-B14F-4D97-AF65-F5344CB8AC3E}">
        <p14:creationId xmlns:p14="http://schemas.microsoft.com/office/powerpoint/2010/main" val="4143859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B367DF1-D708-A06F-C166-34DF6E271003}"/>
              </a:ext>
            </a:extLst>
          </p:cNvPr>
          <p:cNvSpPr>
            <a:spLocks noGrp="1"/>
          </p:cNvSpPr>
          <p:nvPr>
            <p:ph type="title"/>
          </p:nvPr>
        </p:nvSpPr>
        <p:spPr>
          <a:xfrm>
            <a:off x="5297762" y="640080"/>
            <a:ext cx="6251110" cy="3566160"/>
          </a:xfrm>
        </p:spPr>
        <p:txBody>
          <a:bodyPr vert="horz" lIns="91440" tIns="45720" rIns="91440" bIns="45720" rtlCol="0" anchor="b">
            <a:normAutofit/>
          </a:bodyPr>
          <a:lstStyle/>
          <a:p>
            <a:r>
              <a:rPr lang="en-US" sz="5400"/>
              <a:t>Part (Maudit) One: Bataille</a:t>
            </a:r>
          </a:p>
        </p:txBody>
      </p:sp>
      <p:sp>
        <p:nvSpPr>
          <p:cNvPr id="4" name="Text Placeholder 3">
            <a:extLst>
              <a:ext uri="{FF2B5EF4-FFF2-40B4-BE49-F238E27FC236}">
                <a16:creationId xmlns:a16="http://schemas.microsoft.com/office/drawing/2014/main" id="{D9E17ADF-9D4F-72D3-DCBE-C605613924AB}"/>
              </a:ext>
            </a:extLst>
          </p:cNvPr>
          <p:cNvSpPr>
            <a:spLocks noGrp="1"/>
          </p:cNvSpPr>
          <p:nvPr>
            <p:ph type="body" idx="1"/>
          </p:nvPr>
        </p:nvSpPr>
        <p:spPr>
          <a:xfrm>
            <a:off x="5297760" y="4636008"/>
            <a:ext cx="6251111" cy="1572768"/>
          </a:xfrm>
        </p:spPr>
        <p:txBody>
          <a:bodyPr vert="horz" lIns="91440" tIns="45720" rIns="91440" bIns="45720" rtlCol="0">
            <a:normAutofit/>
          </a:bodyPr>
          <a:lstStyle/>
          <a:p>
            <a:endParaRPr lang="en-US">
              <a:solidFill>
                <a:schemeClr val="tx1"/>
              </a:solidFill>
            </a:endParaRPr>
          </a:p>
        </p:txBody>
      </p:sp>
      <p:pic>
        <p:nvPicPr>
          <p:cNvPr id="4098" name="Picture 2" descr="Animal (Muppet) - Wikipedia">
            <a:extLst>
              <a:ext uri="{FF2B5EF4-FFF2-40B4-BE49-F238E27FC236}">
                <a16:creationId xmlns:a16="http://schemas.microsoft.com/office/drawing/2014/main" id="{31AA9003-1CD2-10AE-8B3B-D11954F231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780" r="11258"/>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4105" name="sketchy line">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2862" y="4409267"/>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5806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EB1290-D12D-A6CD-D427-A3C012D3BB40}"/>
              </a:ext>
            </a:extLst>
          </p:cNvPr>
          <p:cNvSpPr>
            <a:spLocks noGrp="1"/>
          </p:cNvSpPr>
          <p:nvPr>
            <p:ph type="title"/>
          </p:nvPr>
        </p:nvSpPr>
        <p:spPr>
          <a:xfrm>
            <a:off x="640080" y="325369"/>
            <a:ext cx="4368602" cy="1956841"/>
          </a:xfrm>
        </p:spPr>
        <p:txBody>
          <a:bodyPr anchor="b">
            <a:normAutofit/>
          </a:bodyPr>
          <a:lstStyle/>
          <a:p>
            <a:r>
              <a:rPr lang="en-US" sz="5400" i="1"/>
              <a:t>The Accursed Share </a:t>
            </a:r>
            <a:r>
              <a:rPr lang="en-US" sz="5400"/>
              <a:t>(1949)</a:t>
            </a:r>
            <a:endParaRPr lang="en-US" sz="5400" i="1"/>
          </a:p>
        </p:txBody>
      </p:sp>
      <p:sp>
        <p:nvSpPr>
          <p:cNvPr id="205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F008FC4-0114-4E73-4AEF-853F00164D72}"/>
              </a:ext>
            </a:extLst>
          </p:cNvPr>
          <p:cNvSpPr>
            <a:spLocks noGrp="1"/>
          </p:cNvSpPr>
          <p:nvPr>
            <p:ph idx="1"/>
          </p:nvPr>
        </p:nvSpPr>
        <p:spPr>
          <a:xfrm>
            <a:off x="640080" y="2872899"/>
            <a:ext cx="4243589" cy="3320668"/>
          </a:xfrm>
        </p:spPr>
        <p:txBody>
          <a:bodyPr>
            <a:normAutofit/>
          </a:bodyPr>
          <a:lstStyle/>
          <a:p>
            <a:r>
              <a:rPr lang="en-US" sz="2200"/>
              <a:t>Most economics is grounded in scarcity. What Bataille presupposes is: what if it wasn’t?</a:t>
            </a:r>
          </a:p>
          <a:p>
            <a:r>
              <a:rPr lang="en-US" sz="2200"/>
              <a:t>Key concept is </a:t>
            </a:r>
            <a:r>
              <a:rPr lang="en-US" sz="2200" i="1"/>
              <a:t>surplus</a:t>
            </a:r>
            <a:r>
              <a:rPr lang="en-US" sz="2200"/>
              <a:t>--the sun provides more energy than we can use, in fact our dilemma is what to do with this surplus</a:t>
            </a:r>
          </a:p>
        </p:txBody>
      </p:sp>
      <p:pic>
        <p:nvPicPr>
          <p:cNvPr id="2050" name="Picture 2" descr="Baby Sun | Teletubbies Wiki | Fandom">
            <a:extLst>
              <a:ext uri="{FF2B5EF4-FFF2-40B4-BE49-F238E27FC236}">
                <a16:creationId xmlns:a16="http://schemas.microsoft.com/office/drawing/2014/main" id="{494D5FFE-73F6-E79B-7A03-44A6DDE5C1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0915" r="22665"/>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3993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Isosceles Triangle 19">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page of a book&#10;&#10;Description automatically generated">
            <a:extLst>
              <a:ext uri="{FF2B5EF4-FFF2-40B4-BE49-F238E27FC236}">
                <a16:creationId xmlns:a16="http://schemas.microsoft.com/office/drawing/2014/main" id="{9C06C3F5-96F0-1495-7EDB-21DCF8812DAD}"/>
              </a:ext>
            </a:extLst>
          </p:cNvPr>
          <p:cNvPicPr>
            <a:picLocks noGrp="1" noChangeAspect="1"/>
          </p:cNvPicPr>
          <p:nvPr>
            <p:ph idx="1"/>
          </p:nvPr>
        </p:nvPicPr>
        <p:blipFill>
          <a:blip r:embed="rId2"/>
          <a:stretch>
            <a:fillRect/>
          </a:stretch>
        </p:blipFill>
        <p:spPr>
          <a:xfrm>
            <a:off x="2667652" y="643467"/>
            <a:ext cx="6856696" cy="5571065"/>
          </a:xfrm>
          <a:prstGeom prst="rect">
            <a:avLst/>
          </a:prstGeom>
          <a:ln>
            <a:noFill/>
          </a:ln>
        </p:spPr>
      </p:pic>
      <p:sp>
        <p:nvSpPr>
          <p:cNvPr id="22" name="Isosceles Triangle 21">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8499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Isosceles Triangle 19">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page of a book&#10;&#10;Description automatically generated">
            <a:extLst>
              <a:ext uri="{FF2B5EF4-FFF2-40B4-BE49-F238E27FC236}">
                <a16:creationId xmlns:a16="http://schemas.microsoft.com/office/drawing/2014/main" id="{9C84A931-88DD-EE86-FB2E-AA01EEF690C1}"/>
              </a:ext>
            </a:extLst>
          </p:cNvPr>
          <p:cNvPicPr>
            <a:picLocks noGrp="1" noChangeAspect="1"/>
          </p:cNvPicPr>
          <p:nvPr>
            <p:ph idx="1"/>
          </p:nvPr>
        </p:nvPicPr>
        <p:blipFill>
          <a:blip r:embed="rId2"/>
          <a:stretch>
            <a:fillRect/>
          </a:stretch>
        </p:blipFill>
        <p:spPr>
          <a:xfrm>
            <a:off x="2513320" y="643467"/>
            <a:ext cx="7165360" cy="5571065"/>
          </a:xfrm>
          <a:prstGeom prst="rect">
            <a:avLst/>
          </a:prstGeom>
          <a:ln>
            <a:noFill/>
          </a:ln>
        </p:spPr>
      </p:pic>
      <p:sp>
        <p:nvSpPr>
          <p:cNvPr id="22" name="Isosceles Triangle 21">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61447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Isosceles Triangle 19">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page of a book&#10;&#10;Description automatically generated">
            <a:extLst>
              <a:ext uri="{FF2B5EF4-FFF2-40B4-BE49-F238E27FC236}">
                <a16:creationId xmlns:a16="http://schemas.microsoft.com/office/drawing/2014/main" id="{C83633C0-8440-27E3-6B94-79CBC8BE3221}"/>
              </a:ext>
            </a:extLst>
          </p:cNvPr>
          <p:cNvPicPr>
            <a:picLocks noGrp="1" noChangeAspect="1"/>
          </p:cNvPicPr>
          <p:nvPr>
            <p:ph idx="1"/>
          </p:nvPr>
        </p:nvPicPr>
        <p:blipFill>
          <a:blip r:embed="rId2"/>
          <a:stretch>
            <a:fillRect/>
          </a:stretch>
        </p:blipFill>
        <p:spPr>
          <a:xfrm>
            <a:off x="790225" y="643467"/>
            <a:ext cx="10611550" cy="5571065"/>
          </a:xfrm>
          <a:prstGeom prst="rect">
            <a:avLst/>
          </a:prstGeom>
          <a:ln>
            <a:noFill/>
          </a:ln>
        </p:spPr>
      </p:pic>
      <p:sp>
        <p:nvSpPr>
          <p:cNvPr id="22" name="Isosceles Triangle 21">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605952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Isosceles Triangle 19">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page of a book&#10;&#10;Description automatically generated">
            <a:extLst>
              <a:ext uri="{FF2B5EF4-FFF2-40B4-BE49-F238E27FC236}">
                <a16:creationId xmlns:a16="http://schemas.microsoft.com/office/drawing/2014/main" id="{68DFABEB-5663-BE08-6CCD-B6872A084A08}"/>
              </a:ext>
            </a:extLst>
          </p:cNvPr>
          <p:cNvPicPr>
            <a:picLocks noGrp="1" noChangeAspect="1"/>
          </p:cNvPicPr>
          <p:nvPr>
            <p:ph idx="1"/>
          </p:nvPr>
        </p:nvPicPr>
        <p:blipFill>
          <a:blip r:embed="rId2"/>
          <a:stretch>
            <a:fillRect/>
          </a:stretch>
        </p:blipFill>
        <p:spPr>
          <a:xfrm>
            <a:off x="1670670" y="154255"/>
            <a:ext cx="9059113" cy="6703745"/>
          </a:xfrm>
          <a:prstGeom prst="rect">
            <a:avLst/>
          </a:prstGeom>
          <a:ln>
            <a:noFill/>
          </a:ln>
        </p:spPr>
      </p:pic>
      <p:sp>
        <p:nvSpPr>
          <p:cNvPr id="22" name="Isosceles Triangle 21">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69561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9E2F9-BFCE-1671-2551-032A8756227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DE3B179-1F84-3A66-85D4-9C63A296F06D}"/>
              </a:ext>
            </a:extLst>
          </p:cNvPr>
          <p:cNvSpPr>
            <a:spLocks noGrp="1"/>
          </p:cNvSpPr>
          <p:nvPr>
            <p:ph idx="1"/>
          </p:nvPr>
        </p:nvSpPr>
        <p:spPr/>
        <p:txBody>
          <a:bodyPr/>
          <a:lstStyle/>
          <a:p>
            <a:endParaRPr lang="en-US"/>
          </a:p>
        </p:txBody>
      </p:sp>
      <p:pic>
        <p:nvPicPr>
          <p:cNvPr id="3074" name="Picture 2" descr="For the Love of God - Wikipedia">
            <a:extLst>
              <a:ext uri="{FF2B5EF4-FFF2-40B4-BE49-F238E27FC236}">
                <a16:creationId xmlns:a16="http://schemas.microsoft.com/office/drawing/2014/main" id="{0C0D0748-2EB9-2171-7D08-96509FB40E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99000" y="1435100"/>
            <a:ext cx="2794000" cy="398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49326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9A65D567-F87F-C390-7ED2-A55E5F19721D}"/>
              </a:ext>
            </a:extLst>
          </p:cNvPr>
          <p:cNvSpPr>
            <a:spLocks noGrp="1"/>
          </p:cNvSpPr>
          <p:nvPr>
            <p:ph type="title"/>
          </p:nvPr>
        </p:nvSpPr>
        <p:spPr>
          <a:xfrm>
            <a:off x="5297762" y="640080"/>
            <a:ext cx="6251110" cy="3566160"/>
          </a:xfrm>
        </p:spPr>
        <p:txBody>
          <a:bodyPr vert="horz" lIns="91440" tIns="45720" rIns="91440" bIns="45720" rtlCol="0" anchor="b">
            <a:normAutofit/>
          </a:bodyPr>
          <a:lstStyle/>
          <a:p>
            <a:r>
              <a:rPr lang="en-US" sz="5400" dirty="0"/>
              <a:t>Part (</a:t>
            </a:r>
            <a:r>
              <a:rPr lang="en-US" sz="5400" dirty="0" err="1"/>
              <a:t>Maudit</a:t>
            </a:r>
            <a:r>
              <a:rPr lang="en-US" sz="5400" dirty="0"/>
              <a:t>) Two: Woolf</a:t>
            </a:r>
          </a:p>
        </p:txBody>
      </p:sp>
      <p:sp>
        <p:nvSpPr>
          <p:cNvPr id="5" name="Text Placeholder 4">
            <a:extLst>
              <a:ext uri="{FF2B5EF4-FFF2-40B4-BE49-F238E27FC236}">
                <a16:creationId xmlns:a16="http://schemas.microsoft.com/office/drawing/2014/main" id="{B240FC4A-4016-1B2E-41D8-710E631B1F20}"/>
              </a:ext>
            </a:extLst>
          </p:cNvPr>
          <p:cNvSpPr>
            <a:spLocks noGrp="1"/>
          </p:cNvSpPr>
          <p:nvPr>
            <p:ph type="body" idx="1"/>
          </p:nvPr>
        </p:nvSpPr>
        <p:spPr>
          <a:xfrm>
            <a:off x="5297760" y="4636008"/>
            <a:ext cx="6251111" cy="1572768"/>
          </a:xfrm>
        </p:spPr>
        <p:txBody>
          <a:bodyPr vert="horz" lIns="91440" tIns="45720" rIns="91440" bIns="45720" rtlCol="0">
            <a:normAutofit/>
          </a:bodyPr>
          <a:lstStyle/>
          <a:p>
            <a:r>
              <a:rPr lang="en-US" dirty="0">
                <a:solidFill>
                  <a:schemeClr val="tx1"/>
                </a:solidFill>
              </a:rPr>
              <a:t>This is literally what PowerPoint recommends for this slide</a:t>
            </a:r>
          </a:p>
        </p:txBody>
      </p:sp>
      <p:pic>
        <p:nvPicPr>
          <p:cNvPr id="7" name="Picture 6" descr="Dog in forest">
            <a:extLst>
              <a:ext uri="{FF2B5EF4-FFF2-40B4-BE49-F238E27FC236}">
                <a16:creationId xmlns:a16="http://schemas.microsoft.com/office/drawing/2014/main" id="{F99E00E9-E229-A39D-1BC9-89180AA05FBE}"/>
              </a:ext>
            </a:extLst>
          </p:cNvPr>
          <p:cNvPicPr>
            <a:picLocks noChangeAspect="1"/>
          </p:cNvPicPr>
          <p:nvPr/>
        </p:nvPicPr>
        <p:blipFill>
          <a:blip r:embed="rId2"/>
          <a:srcRect l="38810" r="15858" b="-1"/>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3" name="sketchy line">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2862" y="4409267"/>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094300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107</TotalTime>
  <Words>806</Words>
  <Application>Microsoft Macintosh PowerPoint</Application>
  <PresentationFormat>Widescreen</PresentationFormat>
  <Paragraphs>12</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Aptos</vt:lpstr>
      <vt:lpstr>Aptos Display</vt:lpstr>
      <vt:lpstr>Arial</vt:lpstr>
      <vt:lpstr>Office Theme</vt:lpstr>
      <vt:lpstr>Two Wolves: Bataille and Woolf</vt:lpstr>
      <vt:lpstr>Part (Maudit) One: Bataille</vt:lpstr>
      <vt:lpstr>The Accursed Share (1949)</vt:lpstr>
      <vt:lpstr>PowerPoint Presentation</vt:lpstr>
      <vt:lpstr>PowerPoint Presentation</vt:lpstr>
      <vt:lpstr>PowerPoint Presentation</vt:lpstr>
      <vt:lpstr>PowerPoint Presentation</vt:lpstr>
      <vt:lpstr>PowerPoint Presentation</vt:lpstr>
      <vt:lpstr>Part (Maudit) Two: Woolf</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Meeuwis, Michael</dc:creator>
  <cp:lastModifiedBy>Meeuwis, Michael</cp:lastModifiedBy>
  <cp:revision>1</cp:revision>
  <dcterms:created xsi:type="dcterms:W3CDTF">2024-12-04T15:57:48Z</dcterms:created>
  <dcterms:modified xsi:type="dcterms:W3CDTF">2024-12-04T17:45:09Z</dcterms:modified>
</cp:coreProperties>
</file>