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1"/>
  </p:sldMasterIdLst>
  <p:notesMasterIdLst>
    <p:notesMasterId r:id="rId32"/>
  </p:notesMasterIdLst>
  <p:sldIdLst>
    <p:sldId id="256" r:id="rId2"/>
    <p:sldId id="281" r:id="rId3"/>
    <p:sldId id="282" r:id="rId4"/>
    <p:sldId id="283" r:id="rId5"/>
    <p:sldId id="285" r:id="rId6"/>
    <p:sldId id="286" r:id="rId7"/>
    <p:sldId id="284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9" r:id="rId20"/>
    <p:sldId id="278" r:id="rId21"/>
    <p:sldId id="261" r:id="rId22"/>
    <p:sldId id="257" r:id="rId23"/>
    <p:sldId id="258" r:id="rId24"/>
    <p:sldId id="259" r:id="rId25"/>
    <p:sldId id="260" r:id="rId26"/>
    <p:sldId id="263" r:id="rId27"/>
    <p:sldId id="280" r:id="rId28"/>
    <p:sldId id="265" r:id="rId29"/>
    <p:sldId id="264" r:id="rId30"/>
    <p:sldId id="262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3CE201C-A595-8E4D-9C93-55850C9AC3FF}" v="28" dt="2024-10-30T19:50:17.0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/>
    <p:restoredTop sz="94648"/>
  </p:normalViewPr>
  <p:slideViewPr>
    <p:cSldViewPr snapToGrid="0">
      <p:cViewPr varScale="1">
        <p:scale>
          <a:sx n="71" d="100"/>
          <a:sy n="71" d="100"/>
        </p:scale>
        <p:origin x="184" y="1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euwis, Michael" userId="23ec9e30-df5e-4047-93e5-90f02b22adfe" providerId="ADAL" clId="{C3CE201C-A595-8E4D-9C93-55850C9AC3FF}"/>
    <pc:docChg chg="undo custSel addSld delSld modSld">
      <pc:chgData name="Meeuwis, Michael" userId="23ec9e30-df5e-4047-93e5-90f02b22adfe" providerId="ADAL" clId="{C3CE201C-A595-8E4D-9C93-55850C9AC3FF}" dt="2024-10-30T19:50:32.163" v="2588" actId="26606"/>
      <pc:docMkLst>
        <pc:docMk/>
      </pc:docMkLst>
      <pc:sldChg chg="addSp delSp modSp mod setClrOvrMap">
        <pc:chgData name="Meeuwis, Michael" userId="23ec9e30-df5e-4047-93e5-90f02b22adfe" providerId="ADAL" clId="{C3CE201C-A595-8E4D-9C93-55850C9AC3FF}" dt="2024-10-30T19:50:32.163" v="2588" actId="26606"/>
        <pc:sldMkLst>
          <pc:docMk/>
          <pc:sldMk cId="1842958068" sldId="256"/>
        </pc:sldMkLst>
        <pc:spChg chg="mod">
          <ac:chgData name="Meeuwis, Michael" userId="23ec9e30-df5e-4047-93e5-90f02b22adfe" providerId="ADAL" clId="{C3CE201C-A595-8E4D-9C93-55850C9AC3FF}" dt="2024-10-30T19:50:32.163" v="2588" actId="26606"/>
          <ac:spMkLst>
            <pc:docMk/>
            <pc:sldMk cId="1842958068" sldId="256"/>
            <ac:spMk id="2" creationId="{19AA4DD0-A2F7-1E27-2C6A-2523FDA5608F}"/>
          </ac:spMkLst>
        </pc:spChg>
        <pc:spChg chg="mod">
          <ac:chgData name="Meeuwis, Michael" userId="23ec9e30-df5e-4047-93e5-90f02b22adfe" providerId="ADAL" clId="{C3CE201C-A595-8E4D-9C93-55850C9AC3FF}" dt="2024-10-30T19:50:32.163" v="2588" actId="26606"/>
          <ac:spMkLst>
            <pc:docMk/>
            <pc:sldMk cId="1842958068" sldId="256"/>
            <ac:spMk id="3" creationId="{BCF69F7F-C98C-DCA9-5038-AC8F89071950}"/>
          </ac:spMkLst>
        </pc:spChg>
        <pc:spChg chg="del">
          <ac:chgData name="Meeuwis, Michael" userId="23ec9e30-df5e-4047-93e5-90f02b22adfe" providerId="ADAL" clId="{C3CE201C-A595-8E4D-9C93-55850C9AC3FF}" dt="2024-10-30T19:50:23.465" v="2586" actId="26606"/>
          <ac:spMkLst>
            <pc:docMk/>
            <pc:sldMk cId="1842958068" sldId="256"/>
            <ac:spMk id="9" creationId="{33E93247-6229-44AB-A550-739E971E690B}"/>
          </ac:spMkLst>
        </pc:spChg>
        <pc:spChg chg="del">
          <ac:chgData name="Meeuwis, Michael" userId="23ec9e30-df5e-4047-93e5-90f02b22adfe" providerId="ADAL" clId="{C3CE201C-A595-8E4D-9C93-55850C9AC3FF}" dt="2024-10-30T19:50:23.465" v="2586" actId="26606"/>
          <ac:spMkLst>
            <pc:docMk/>
            <pc:sldMk cId="1842958068" sldId="256"/>
            <ac:spMk id="13" creationId="{060983C2-71F2-1B5E-5402-3E2E5AB42494}"/>
          </ac:spMkLst>
        </pc:spChg>
        <pc:spChg chg="del">
          <ac:chgData name="Meeuwis, Michael" userId="23ec9e30-df5e-4047-93e5-90f02b22adfe" providerId="ADAL" clId="{C3CE201C-A595-8E4D-9C93-55850C9AC3FF}" dt="2024-10-30T19:50:23.465" v="2586" actId="26606"/>
          <ac:spMkLst>
            <pc:docMk/>
            <pc:sldMk cId="1842958068" sldId="256"/>
            <ac:spMk id="15" creationId="{2165A4AE-FFE9-B2D5-017C-17337DDB3F3B}"/>
          </ac:spMkLst>
        </pc:spChg>
        <pc:spChg chg="del">
          <ac:chgData name="Meeuwis, Michael" userId="23ec9e30-df5e-4047-93e5-90f02b22adfe" providerId="ADAL" clId="{C3CE201C-A595-8E4D-9C93-55850C9AC3FF}" dt="2024-10-30T19:50:23.465" v="2586" actId="26606"/>
          <ac:spMkLst>
            <pc:docMk/>
            <pc:sldMk cId="1842958068" sldId="256"/>
            <ac:spMk id="17" creationId="{90E701D1-A34F-CF86-7316-8761C7835E03}"/>
          </ac:spMkLst>
        </pc:spChg>
        <pc:spChg chg="add del">
          <ac:chgData name="Meeuwis, Michael" userId="23ec9e30-df5e-4047-93e5-90f02b22adfe" providerId="ADAL" clId="{C3CE201C-A595-8E4D-9C93-55850C9AC3FF}" dt="2024-10-30T19:50:32.163" v="2588" actId="26606"/>
          <ac:spMkLst>
            <pc:docMk/>
            <pc:sldMk cId="1842958068" sldId="256"/>
            <ac:spMk id="22" creationId="{A061BA2E-A388-41C5-B73A-B0FEB6B1029D}"/>
          </ac:spMkLst>
        </pc:spChg>
        <pc:spChg chg="add del">
          <ac:chgData name="Meeuwis, Michael" userId="23ec9e30-df5e-4047-93e5-90f02b22adfe" providerId="ADAL" clId="{C3CE201C-A595-8E4D-9C93-55850C9AC3FF}" dt="2024-10-30T19:50:32.163" v="2588" actId="26606"/>
          <ac:spMkLst>
            <pc:docMk/>
            <pc:sldMk cId="1842958068" sldId="256"/>
            <ac:spMk id="24" creationId="{76E192A2-3ED3-4081-8A86-A22B5114178F}"/>
          </ac:spMkLst>
        </pc:spChg>
        <pc:spChg chg="add del">
          <ac:chgData name="Meeuwis, Michael" userId="23ec9e30-df5e-4047-93e5-90f02b22adfe" providerId="ADAL" clId="{C3CE201C-A595-8E4D-9C93-55850C9AC3FF}" dt="2024-10-30T19:50:32.163" v="2588" actId="26606"/>
          <ac:spMkLst>
            <pc:docMk/>
            <pc:sldMk cId="1842958068" sldId="256"/>
            <ac:spMk id="26" creationId="{79F40191-0F44-4FD1-82CC-ACB507C14BE6}"/>
          </ac:spMkLst>
        </pc:spChg>
        <pc:spChg chg="add">
          <ac:chgData name="Meeuwis, Michael" userId="23ec9e30-df5e-4047-93e5-90f02b22adfe" providerId="ADAL" clId="{C3CE201C-A595-8E4D-9C93-55850C9AC3FF}" dt="2024-10-30T19:50:32.163" v="2588" actId="26606"/>
          <ac:spMkLst>
            <pc:docMk/>
            <pc:sldMk cId="1842958068" sldId="256"/>
            <ac:spMk id="31" creationId="{5A59F003-E00A-43F9-91DC-CC54E3B87466}"/>
          </ac:spMkLst>
        </pc:spChg>
        <pc:spChg chg="add">
          <ac:chgData name="Meeuwis, Michael" userId="23ec9e30-df5e-4047-93e5-90f02b22adfe" providerId="ADAL" clId="{C3CE201C-A595-8E4D-9C93-55850C9AC3FF}" dt="2024-10-30T19:50:32.163" v="2588" actId="26606"/>
          <ac:spMkLst>
            <pc:docMk/>
            <pc:sldMk cId="1842958068" sldId="256"/>
            <ac:spMk id="33" creationId="{D74A4382-E3AD-430A-9A1F-DFA3E0E77A7D}"/>
          </ac:spMkLst>
        </pc:spChg>
        <pc:picChg chg="del mod">
          <ac:chgData name="Meeuwis, Michael" userId="23ec9e30-df5e-4047-93e5-90f02b22adfe" providerId="ADAL" clId="{C3CE201C-A595-8E4D-9C93-55850C9AC3FF}" dt="2024-10-30T19:50:29.661" v="2587" actId="478"/>
          <ac:picMkLst>
            <pc:docMk/>
            <pc:sldMk cId="1842958068" sldId="256"/>
            <ac:picMk id="4" creationId="{9747C64B-B35B-B7C8-EBC0-50765ED47AC8}"/>
          </ac:picMkLst>
        </pc:picChg>
        <pc:picChg chg="add mod ord">
          <ac:chgData name="Meeuwis, Michael" userId="23ec9e30-df5e-4047-93e5-90f02b22adfe" providerId="ADAL" clId="{C3CE201C-A595-8E4D-9C93-55850C9AC3FF}" dt="2024-10-30T19:50:32.163" v="2588" actId="26606"/>
          <ac:picMkLst>
            <pc:docMk/>
            <pc:sldMk cId="1842958068" sldId="256"/>
            <ac:picMk id="5" creationId="{45E79AE8-D932-A306-5C5F-A8676E4874E2}"/>
          </ac:picMkLst>
        </pc:picChg>
        <pc:cxnChg chg="del">
          <ac:chgData name="Meeuwis, Michael" userId="23ec9e30-df5e-4047-93e5-90f02b22adfe" providerId="ADAL" clId="{C3CE201C-A595-8E4D-9C93-55850C9AC3FF}" dt="2024-10-30T19:50:23.465" v="2586" actId="26606"/>
          <ac:cxnSpMkLst>
            <pc:docMk/>
            <pc:sldMk cId="1842958068" sldId="256"/>
            <ac:cxnSpMk id="11" creationId="{EE2E603F-4A95-4FE8-BB06-211DFD75DBEF}"/>
          </ac:cxnSpMkLst>
        </pc:cxnChg>
      </pc:sldChg>
      <pc:sldChg chg="addSp delSp modSp new mod modClrScheme chgLayout">
        <pc:chgData name="Meeuwis, Michael" userId="23ec9e30-df5e-4047-93e5-90f02b22adfe" providerId="ADAL" clId="{C3CE201C-A595-8E4D-9C93-55850C9AC3FF}" dt="2024-10-30T19:32:17.148" v="2047" actId="20577"/>
        <pc:sldMkLst>
          <pc:docMk/>
          <pc:sldMk cId="1510600544" sldId="261"/>
        </pc:sldMkLst>
        <pc:spChg chg="del mod ord">
          <ac:chgData name="Meeuwis, Michael" userId="23ec9e30-df5e-4047-93e5-90f02b22adfe" providerId="ADAL" clId="{C3CE201C-A595-8E4D-9C93-55850C9AC3FF}" dt="2024-10-30T17:25:21.492" v="1" actId="700"/>
          <ac:spMkLst>
            <pc:docMk/>
            <pc:sldMk cId="1510600544" sldId="261"/>
            <ac:spMk id="2" creationId="{A1B7DAA0-01F9-F818-4FF6-EFB7B067C352}"/>
          </ac:spMkLst>
        </pc:spChg>
        <pc:spChg chg="del mod ord">
          <ac:chgData name="Meeuwis, Michael" userId="23ec9e30-df5e-4047-93e5-90f02b22adfe" providerId="ADAL" clId="{C3CE201C-A595-8E4D-9C93-55850C9AC3FF}" dt="2024-10-30T17:25:21.492" v="1" actId="700"/>
          <ac:spMkLst>
            <pc:docMk/>
            <pc:sldMk cId="1510600544" sldId="261"/>
            <ac:spMk id="3" creationId="{23E67822-301E-4696-0223-B469CA5E395D}"/>
          </ac:spMkLst>
        </pc:spChg>
        <pc:spChg chg="add mod ord">
          <ac:chgData name="Meeuwis, Michael" userId="23ec9e30-df5e-4047-93e5-90f02b22adfe" providerId="ADAL" clId="{C3CE201C-A595-8E4D-9C93-55850C9AC3FF}" dt="2024-10-30T19:32:17.148" v="2047" actId="20577"/>
          <ac:spMkLst>
            <pc:docMk/>
            <pc:sldMk cId="1510600544" sldId="261"/>
            <ac:spMk id="4" creationId="{06850083-416F-648E-ABF9-CF0BC3BD8F02}"/>
          </ac:spMkLst>
        </pc:spChg>
        <pc:spChg chg="add mod ord">
          <ac:chgData name="Meeuwis, Michael" userId="23ec9e30-df5e-4047-93e5-90f02b22adfe" providerId="ADAL" clId="{C3CE201C-A595-8E4D-9C93-55850C9AC3FF}" dt="2024-10-30T17:25:32.359" v="38" actId="20577"/>
          <ac:spMkLst>
            <pc:docMk/>
            <pc:sldMk cId="1510600544" sldId="261"/>
            <ac:spMk id="5" creationId="{4530D660-8084-3808-7543-A1897241116B}"/>
          </ac:spMkLst>
        </pc:spChg>
      </pc:sldChg>
      <pc:sldChg chg="addSp delSp modSp new mod modClrScheme chgLayout">
        <pc:chgData name="Meeuwis, Michael" userId="23ec9e30-df5e-4047-93e5-90f02b22adfe" providerId="ADAL" clId="{C3CE201C-A595-8E4D-9C93-55850C9AC3FF}" dt="2024-10-30T19:27:41.360" v="1988" actId="20577"/>
        <pc:sldMkLst>
          <pc:docMk/>
          <pc:sldMk cId="4015991243" sldId="262"/>
        </pc:sldMkLst>
        <pc:spChg chg="add del mod ord">
          <ac:chgData name="Meeuwis, Michael" userId="23ec9e30-df5e-4047-93e5-90f02b22adfe" providerId="ADAL" clId="{C3CE201C-A595-8E4D-9C93-55850C9AC3FF}" dt="2024-10-30T19:11:38.004" v="1335" actId="700"/>
          <ac:spMkLst>
            <pc:docMk/>
            <pc:sldMk cId="4015991243" sldId="262"/>
            <ac:spMk id="2" creationId="{571EBBC5-A39E-5D14-6D50-EAE33F767152}"/>
          </ac:spMkLst>
        </pc:spChg>
        <pc:spChg chg="add mod ord">
          <ac:chgData name="Meeuwis, Michael" userId="23ec9e30-df5e-4047-93e5-90f02b22adfe" providerId="ADAL" clId="{C3CE201C-A595-8E4D-9C93-55850C9AC3FF}" dt="2024-10-30T19:11:44.520" v="1371" actId="20577"/>
          <ac:spMkLst>
            <pc:docMk/>
            <pc:sldMk cId="4015991243" sldId="262"/>
            <ac:spMk id="3" creationId="{ECDD6E56-BDF5-AB94-A02B-D9295900A068}"/>
          </ac:spMkLst>
        </pc:spChg>
        <pc:spChg chg="add mod ord">
          <ac:chgData name="Meeuwis, Michael" userId="23ec9e30-df5e-4047-93e5-90f02b22adfe" providerId="ADAL" clId="{C3CE201C-A595-8E4D-9C93-55850C9AC3FF}" dt="2024-10-30T19:27:41.360" v="1988" actId="20577"/>
          <ac:spMkLst>
            <pc:docMk/>
            <pc:sldMk cId="4015991243" sldId="262"/>
            <ac:spMk id="4" creationId="{28E95D74-BA58-D562-B8AA-04D649C805B6}"/>
          </ac:spMkLst>
        </pc:spChg>
      </pc:sldChg>
      <pc:sldChg chg="modSp add mod modNotesTx">
        <pc:chgData name="Meeuwis, Michael" userId="23ec9e30-df5e-4047-93e5-90f02b22adfe" providerId="ADAL" clId="{C3CE201C-A595-8E4D-9C93-55850C9AC3FF}" dt="2024-10-30T19:32:21.834" v="2049" actId="20577"/>
        <pc:sldMkLst>
          <pc:docMk/>
          <pc:sldMk cId="1837352672" sldId="263"/>
        </pc:sldMkLst>
        <pc:spChg chg="mod">
          <ac:chgData name="Meeuwis, Michael" userId="23ec9e30-df5e-4047-93e5-90f02b22adfe" providerId="ADAL" clId="{C3CE201C-A595-8E4D-9C93-55850C9AC3FF}" dt="2024-10-30T19:32:21.834" v="2049" actId="20577"/>
          <ac:spMkLst>
            <pc:docMk/>
            <pc:sldMk cId="1837352672" sldId="263"/>
            <ac:spMk id="4" creationId="{090B6998-4FBC-2DF4-46E0-956005444B0C}"/>
          </ac:spMkLst>
        </pc:spChg>
        <pc:spChg chg="mod">
          <ac:chgData name="Meeuwis, Michael" userId="23ec9e30-df5e-4047-93e5-90f02b22adfe" providerId="ADAL" clId="{C3CE201C-A595-8E4D-9C93-55850C9AC3FF}" dt="2024-10-30T17:26:04.895" v="76" actId="20577"/>
          <ac:spMkLst>
            <pc:docMk/>
            <pc:sldMk cId="1837352672" sldId="263"/>
            <ac:spMk id="5" creationId="{4CBE9386-374E-7588-0A87-9E3C1DBA52EF}"/>
          </ac:spMkLst>
        </pc:spChg>
      </pc:sldChg>
      <pc:sldChg chg="addSp delSp modSp new mod setBg">
        <pc:chgData name="Meeuwis, Michael" userId="23ec9e30-df5e-4047-93e5-90f02b22adfe" providerId="ADAL" clId="{C3CE201C-A595-8E4D-9C93-55850C9AC3FF}" dt="2024-10-30T17:43:05.512" v="111" actId="1076"/>
        <pc:sldMkLst>
          <pc:docMk/>
          <pc:sldMk cId="484678787" sldId="264"/>
        </pc:sldMkLst>
        <pc:spChg chg="del mod">
          <ac:chgData name="Meeuwis, Michael" userId="23ec9e30-df5e-4047-93e5-90f02b22adfe" providerId="ADAL" clId="{C3CE201C-A595-8E4D-9C93-55850C9AC3FF}" dt="2024-10-30T17:42:12.060" v="107" actId="478"/>
          <ac:spMkLst>
            <pc:docMk/>
            <pc:sldMk cId="484678787" sldId="264"/>
            <ac:spMk id="2" creationId="{2F10C69B-CC35-815B-29E8-99FA07BCE365}"/>
          </ac:spMkLst>
        </pc:spChg>
        <pc:spChg chg="del">
          <ac:chgData name="Meeuwis, Michael" userId="23ec9e30-df5e-4047-93e5-90f02b22adfe" providerId="ADAL" clId="{C3CE201C-A595-8E4D-9C93-55850C9AC3FF}" dt="2024-10-30T17:41:52.121" v="78"/>
          <ac:spMkLst>
            <pc:docMk/>
            <pc:sldMk cId="484678787" sldId="264"/>
            <ac:spMk id="3" creationId="{F0D2C5B6-8B9F-BC8F-FC9B-6CB65039CC60}"/>
          </ac:spMkLst>
        </pc:spChg>
        <pc:spChg chg="add">
          <ac:chgData name="Meeuwis, Michael" userId="23ec9e30-df5e-4047-93e5-90f02b22adfe" providerId="ADAL" clId="{C3CE201C-A595-8E4D-9C93-55850C9AC3FF}" dt="2024-10-30T17:41:55.288" v="81" actId="26606"/>
          <ac:spMkLst>
            <pc:docMk/>
            <pc:sldMk cId="484678787" sldId="264"/>
            <ac:spMk id="10" creationId="{8D06CE56-3881-4ADA-8CEF-D18B02C242A3}"/>
          </ac:spMkLst>
        </pc:spChg>
        <pc:spChg chg="add">
          <ac:chgData name="Meeuwis, Michael" userId="23ec9e30-df5e-4047-93e5-90f02b22adfe" providerId="ADAL" clId="{C3CE201C-A595-8E4D-9C93-55850C9AC3FF}" dt="2024-10-30T17:41:55.288" v="81" actId="26606"/>
          <ac:spMkLst>
            <pc:docMk/>
            <pc:sldMk cId="484678787" sldId="264"/>
            <ac:spMk id="12" creationId="{79F3C543-62EC-4433-9C93-A2CD8764E9B4}"/>
          </ac:spMkLst>
        </pc:spChg>
        <pc:spChg chg="add">
          <ac:chgData name="Meeuwis, Michael" userId="23ec9e30-df5e-4047-93e5-90f02b22adfe" providerId="ADAL" clId="{C3CE201C-A595-8E4D-9C93-55850C9AC3FF}" dt="2024-10-30T17:41:55.288" v="81" actId="26606"/>
          <ac:spMkLst>
            <pc:docMk/>
            <pc:sldMk cId="484678787" sldId="264"/>
            <ac:spMk id="14" creationId="{68AF5748-FED8-45BA-8631-26D1D10F3246}"/>
          </ac:spMkLst>
        </pc:spChg>
        <pc:spChg chg="add">
          <ac:chgData name="Meeuwis, Michael" userId="23ec9e30-df5e-4047-93e5-90f02b22adfe" providerId="ADAL" clId="{C3CE201C-A595-8E4D-9C93-55850C9AC3FF}" dt="2024-10-30T17:41:55.288" v="81" actId="26606"/>
          <ac:spMkLst>
            <pc:docMk/>
            <pc:sldMk cId="484678787" sldId="264"/>
            <ac:spMk id="16" creationId="{AF2F604E-43BE-4DC3-B983-E071523364F8}"/>
          </ac:spMkLst>
        </pc:spChg>
        <pc:spChg chg="add">
          <ac:chgData name="Meeuwis, Michael" userId="23ec9e30-df5e-4047-93e5-90f02b22adfe" providerId="ADAL" clId="{C3CE201C-A595-8E4D-9C93-55850C9AC3FF}" dt="2024-10-30T17:41:55.288" v="81" actId="26606"/>
          <ac:spMkLst>
            <pc:docMk/>
            <pc:sldMk cId="484678787" sldId="264"/>
            <ac:spMk id="18" creationId="{08C9B587-E65E-4B52-B37C-ABEBB6E87928}"/>
          </ac:spMkLst>
        </pc:spChg>
        <pc:picChg chg="add mod">
          <ac:chgData name="Meeuwis, Michael" userId="23ec9e30-df5e-4047-93e5-90f02b22adfe" providerId="ADAL" clId="{C3CE201C-A595-8E4D-9C93-55850C9AC3FF}" dt="2024-10-30T17:42:19.112" v="109" actId="14100"/>
          <ac:picMkLst>
            <pc:docMk/>
            <pc:sldMk cId="484678787" sldId="264"/>
            <ac:picMk id="5" creationId="{DBB1C1E8-DF03-DE78-6123-2DECA73DF56F}"/>
          </ac:picMkLst>
        </pc:picChg>
        <pc:cxnChg chg="add mod">
          <ac:chgData name="Meeuwis, Michael" userId="23ec9e30-df5e-4047-93e5-90f02b22adfe" providerId="ADAL" clId="{C3CE201C-A595-8E4D-9C93-55850C9AC3FF}" dt="2024-10-30T17:43:05.512" v="111" actId="1076"/>
          <ac:cxnSpMkLst>
            <pc:docMk/>
            <pc:sldMk cId="484678787" sldId="264"/>
            <ac:cxnSpMk id="6" creationId="{99A1C300-A3AB-4120-683D-E5EF6BBAACB2}"/>
          </ac:cxnSpMkLst>
        </pc:cxnChg>
      </pc:sldChg>
      <pc:sldChg chg="addSp delSp modSp new mod setBg">
        <pc:chgData name="Meeuwis, Michael" userId="23ec9e30-df5e-4047-93e5-90f02b22adfe" providerId="ADAL" clId="{C3CE201C-A595-8E4D-9C93-55850C9AC3FF}" dt="2024-10-30T18:21:58.220" v="124" actId="1076"/>
        <pc:sldMkLst>
          <pc:docMk/>
          <pc:sldMk cId="2058381805" sldId="265"/>
        </pc:sldMkLst>
        <pc:spChg chg="add del">
          <ac:chgData name="Meeuwis, Michael" userId="23ec9e30-df5e-4047-93e5-90f02b22adfe" providerId="ADAL" clId="{C3CE201C-A595-8E4D-9C93-55850C9AC3FF}" dt="2024-10-30T18:21:21.822" v="120" actId="26606"/>
          <ac:spMkLst>
            <pc:docMk/>
            <pc:sldMk cId="2058381805" sldId="265"/>
            <ac:spMk id="2" creationId="{FA89099F-CA4F-8385-8975-296401F953DC}"/>
          </ac:spMkLst>
        </pc:spChg>
        <pc:spChg chg="del">
          <ac:chgData name="Meeuwis, Michael" userId="23ec9e30-df5e-4047-93e5-90f02b22adfe" providerId="ADAL" clId="{C3CE201C-A595-8E4D-9C93-55850C9AC3FF}" dt="2024-10-30T18:21:13.083" v="113"/>
          <ac:spMkLst>
            <pc:docMk/>
            <pc:sldMk cId="2058381805" sldId="265"/>
            <ac:spMk id="3" creationId="{AC927620-C55E-B085-8FBA-785F4DC3EDDE}"/>
          </ac:spMkLst>
        </pc:spChg>
        <pc:spChg chg="add mod">
          <ac:chgData name="Meeuwis, Michael" userId="23ec9e30-df5e-4047-93e5-90f02b22adfe" providerId="ADAL" clId="{C3CE201C-A595-8E4D-9C93-55850C9AC3FF}" dt="2024-10-30T18:21:58.220" v="124" actId="1076"/>
          <ac:spMkLst>
            <pc:docMk/>
            <pc:sldMk cId="2058381805" sldId="265"/>
            <ac:spMk id="7" creationId="{DBDC0D26-9CDE-BB46-F24B-084A2D57733A}"/>
          </ac:spMkLst>
        </pc:spChg>
        <pc:spChg chg="add del">
          <ac:chgData name="Meeuwis, Michael" userId="23ec9e30-df5e-4047-93e5-90f02b22adfe" providerId="ADAL" clId="{C3CE201C-A595-8E4D-9C93-55850C9AC3FF}" dt="2024-10-30T18:21:21.817" v="119" actId="26606"/>
          <ac:spMkLst>
            <pc:docMk/>
            <pc:sldMk cId="2058381805" sldId="265"/>
            <ac:spMk id="9" creationId="{0C4D87F7-A720-9FE7-564B-7FD5E6B79525}"/>
          </ac:spMkLst>
        </pc:spChg>
        <pc:spChg chg="add del">
          <ac:chgData name="Meeuwis, Michael" userId="23ec9e30-df5e-4047-93e5-90f02b22adfe" providerId="ADAL" clId="{C3CE201C-A595-8E4D-9C93-55850C9AC3FF}" dt="2024-10-30T18:21:19.864" v="117" actId="26606"/>
          <ac:spMkLst>
            <pc:docMk/>
            <pc:sldMk cId="2058381805" sldId="265"/>
            <ac:spMk id="10" creationId="{69E6EFEE-6516-482C-B143-F97F9BF89D0E}"/>
          </ac:spMkLst>
        </pc:spChg>
        <pc:spChg chg="add del">
          <ac:chgData name="Meeuwis, Michael" userId="23ec9e30-df5e-4047-93e5-90f02b22adfe" providerId="ADAL" clId="{C3CE201C-A595-8E4D-9C93-55850C9AC3FF}" dt="2024-10-30T18:21:19.864" v="117" actId="26606"/>
          <ac:spMkLst>
            <pc:docMk/>
            <pc:sldMk cId="2058381805" sldId="265"/>
            <ac:spMk id="12" creationId="{3DF0D2C0-CD0C-470C-8851-D8B2CC417CB9}"/>
          </ac:spMkLst>
        </pc:spChg>
        <pc:spChg chg="add del">
          <ac:chgData name="Meeuwis, Michael" userId="23ec9e30-df5e-4047-93e5-90f02b22adfe" providerId="ADAL" clId="{C3CE201C-A595-8E4D-9C93-55850C9AC3FF}" dt="2024-10-30T18:21:21.817" v="119" actId="26606"/>
          <ac:spMkLst>
            <pc:docMk/>
            <pc:sldMk cId="2058381805" sldId="265"/>
            <ac:spMk id="14" creationId="{CF236821-17FE-429B-8D2C-08E13A64EA40}"/>
          </ac:spMkLst>
        </pc:spChg>
        <pc:spChg chg="add del">
          <ac:chgData name="Meeuwis, Michael" userId="23ec9e30-df5e-4047-93e5-90f02b22adfe" providerId="ADAL" clId="{C3CE201C-A595-8E4D-9C93-55850C9AC3FF}" dt="2024-10-30T18:21:21.817" v="119" actId="26606"/>
          <ac:spMkLst>
            <pc:docMk/>
            <pc:sldMk cId="2058381805" sldId="265"/>
            <ac:spMk id="15" creationId="{0288C6B4-AFC3-407F-A595-EFFD38D4CCAF}"/>
          </ac:spMkLst>
        </pc:spChg>
        <pc:spChg chg="add del">
          <ac:chgData name="Meeuwis, Michael" userId="23ec9e30-df5e-4047-93e5-90f02b22adfe" providerId="ADAL" clId="{C3CE201C-A595-8E4D-9C93-55850C9AC3FF}" dt="2024-10-30T18:21:21.817" v="119" actId="26606"/>
          <ac:spMkLst>
            <pc:docMk/>
            <pc:sldMk cId="2058381805" sldId="265"/>
            <ac:spMk id="16" creationId="{C0BDBCD2-E081-43AB-9119-C55465E59757}"/>
          </ac:spMkLst>
        </pc:spChg>
        <pc:spChg chg="add del">
          <ac:chgData name="Meeuwis, Michael" userId="23ec9e30-df5e-4047-93e5-90f02b22adfe" providerId="ADAL" clId="{C3CE201C-A595-8E4D-9C93-55850C9AC3FF}" dt="2024-10-30T18:21:21.817" v="119" actId="26606"/>
          <ac:spMkLst>
            <pc:docMk/>
            <pc:sldMk cId="2058381805" sldId="265"/>
            <ac:spMk id="17" creationId="{FA89099F-CA4F-8385-8975-296401F953DC}"/>
          </ac:spMkLst>
        </pc:spChg>
        <pc:spChg chg="add del">
          <ac:chgData name="Meeuwis, Michael" userId="23ec9e30-df5e-4047-93e5-90f02b22adfe" providerId="ADAL" clId="{C3CE201C-A595-8E4D-9C93-55850C9AC3FF}" dt="2024-10-30T18:21:21.817" v="119" actId="26606"/>
          <ac:spMkLst>
            <pc:docMk/>
            <pc:sldMk cId="2058381805" sldId="265"/>
            <ac:spMk id="18" creationId="{98E79BE4-34FE-485A-98A5-92CE8F7C4743}"/>
          </ac:spMkLst>
        </pc:spChg>
        <pc:spChg chg="add del">
          <ac:chgData name="Meeuwis, Michael" userId="23ec9e30-df5e-4047-93e5-90f02b22adfe" providerId="ADAL" clId="{C3CE201C-A595-8E4D-9C93-55850C9AC3FF}" dt="2024-10-30T18:21:21.817" v="119" actId="26606"/>
          <ac:spMkLst>
            <pc:docMk/>
            <pc:sldMk cId="2058381805" sldId="265"/>
            <ac:spMk id="20" creationId="{7A5F0580-5EE9-419F-96EE-B6529EF6E7D0}"/>
          </ac:spMkLst>
        </pc:spChg>
        <pc:spChg chg="add">
          <ac:chgData name="Meeuwis, Michael" userId="23ec9e30-df5e-4047-93e5-90f02b22adfe" providerId="ADAL" clId="{C3CE201C-A595-8E4D-9C93-55850C9AC3FF}" dt="2024-10-30T18:21:21.822" v="120" actId="26606"/>
          <ac:spMkLst>
            <pc:docMk/>
            <pc:sldMk cId="2058381805" sldId="265"/>
            <ac:spMk id="22" creationId="{69E6EFEE-6516-482C-B143-F97F9BF89D0E}"/>
          </ac:spMkLst>
        </pc:spChg>
        <pc:spChg chg="add">
          <ac:chgData name="Meeuwis, Michael" userId="23ec9e30-df5e-4047-93e5-90f02b22adfe" providerId="ADAL" clId="{C3CE201C-A595-8E4D-9C93-55850C9AC3FF}" dt="2024-10-30T18:21:21.822" v="120" actId="26606"/>
          <ac:spMkLst>
            <pc:docMk/>
            <pc:sldMk cId="2058381805" sldId="265"/>
            <ac:spMk id="23" creationId="{3DF0D2C0-CD0C-470C-8851-D8B2CC417CB9}"/>
          </ac:spMkLst>
        </pc:spChg>
        <pc:picChg chg="add mod">
          <ac:chgData name="Meeuwis, Michael" userId="23ec9e30-df5e-4047-93e5-90f02b22adfe" providerId="ADAL" clId="{C3CE201C-A595-8E4D-9C93-55850C9AC3FF}" dt="2024-10-30T18:21:53.439" v="123" actId="14100"/>
          <ac:picMkLst>
            <pc:docMk/>
            <pc:sldMk cId="2058381805" sldId="265"/>
            <ac:picMk id="5" creationId="{B3314928-5788-626C-D35F-0A3194B3B38C}"/>
          </ac:picMkLst>
        </pc:picChg>
      </pc:sldChg>
      <pc:sldChg chg="modSp new del mod">
        <pc:chgData name="Meeuwis, Michael" userId="23ec9e30-df5e-4047-93e5-90f02b22adfe" providerId="ADAL" clId="{C3CE201C-A595-8E4D-9C93-55850C9AC3FF}" dt="2024-10-30T18:42:13.664" v="485" actId="2696"/>
        <pc:sldMkLst>
          <pc:docMk/>
          <pc:sldMk cId="1481142348" sldId="266"/>
        </pc:sldMkLst>
        <pc:spChg chg="mod">
          <ac:chgData name="Meeuwis, Michael" userId="23ec9e30-df5e-4047-93e5-90f02b22adfe" providerId="ADAL" clId="{C3CE201C-A595-8E4D-9C93-55850C9AC3FF}" dt="2024-10-30T18:27:11.002" v="241" actId="313"/>
          <ac:spMkLst>
            <pc:docMk/>
            <pc:sldMk cId="1481142348" sldId="266"/>
            <ac:spMk id="2" creationId="{457DD519-93F4-0BDD-FB10-04C0DC3D32E2}"/>
          </ac:spMkLst>
        </pc:spChg>
      </pc:sldChg>
      <pc:sldChg chg="modSp add mod">
        <pc:chgData name="Meeuwis, Michael" userId="23ec9e30-df5e-4047-93e5-90f02b22adfe" providerId="ADAL" clId="{C3CE201C-A595-8E4D-9C93-55850C9AC3FF}" dt="2024-10-30T19:32:08.582" v="2045" actId="20577"/>
        <pc:sldMkLst>
          <pc:docMk/>
          <pc:sldMk cId="3758923660" sldId="267"/>
        </pc:sldMkLst>
        <pc:spChg chg="mod">
          <ac:chgData name="Meeuwis, Michael" userId="23ec9e30-df5e-4047-93e5-90f02b22adfe" providerId="ADAL" clId="{C3CE201C-A595-8E4D-9C93-55850C9AC3FF}" dt="2024-10-30T19:32:08.582" v="2045" actId="20577"/>
          <ac:spMkLst>
            <pc:docMk/>
            <pc:sldMk cId="3758923660" sldId="267"/>
            <ac:spMk id="4" creationId="{DE1EC744-8C18-EB53-92D3-AE55B0C18E69}"/>
          </ac:spMkLst>
        </pc:spChg>
        <pc:spChg chg="mod">
          <ac:chgData name="Meeuwis, Michael" userId="23ec9e30-df5e-4047-93e5-90f02b22adfe" providerId="ADAL" clId="{C3CE201C-A595-8E4D-9C93-55850C9AC3FF}" dt="2024-10-30T18:29:30.169" v="289" actId="313"/>
          <ac:spMkLst>
            <pc:docMk/>
            <pc:sldMk cId="3758923660" sldId="267"/>
            <ac:spMk id="5" creationId="{7A0FA72D-C7B5-7888-ECC6-32204DBBD1C2}"/>
          </ac:spMkLst>
        </pc:spChg>
      </pc:sldChg>
      <pc:sldChg chg="addSp delSp modSp new mod modClrScheme chgLayout">
        <pc:chgData name="Meeuwis, Michael" userId="23ec9e30-df5e-4047-93e5-90f02b22adfe" providerId="ADAL" clId="{C3CE201C-A595-8E4D-9C93-55850C9AC3FF}" dt="2024-10-30T18:35:32.068" v="323" actId="1035"/>
        <pc:sldMkLst>
          <pc:docMk/>
          <pc:sldMk cId="3311412747" sldId="268"/>
        </pc:sldMkLst>
        <pc:spChg chg="del">
          <ac:chgData name="Meeuwis, Michael" userId="23ec9e30-df5e-4047-93e5-90f02b22adfe" providerId="ADAL" clId="{C3CE201C-A595-8E4D-9C93-55850C9AC3FF}" dt="2024-10-30T18:35:22.803" v="294" actId="700"/>
          <ac:spMkLst>
            <pc:docMk/>
            <pc:sldMk cId="3311412747" sldId="268"/>
            <ac:spMk id="2" creationId="{90C8C43F-2F59-9BFB-734E-79D31FB6FFD2}"/>
          </ac:spMkLst>
        </pc:spChg>
        <pc:spChg chg="del">
          <ac:chgData name="Meeuwis, Michael" userId="23ec9e30-df5e-4047-93e5-90f02b22adfe" providerId="ADAL" clId="{C3CE201C-A595-8E4D-9C93-55850C9AC3FF}" dt="2024-10-30T18:35:14.731" v="291"/>
          <ac:spMkLst>
            <pc:docMk/>
            <pc:sldMk cId="3311412747" sldId="268"/>
            <ac:spMk id="3" creationId="{91488298-25E4-B208-EF8F-57851D785584}"/>
          </ac:spMkLst>
        </pc:spChg>
        <pc:picChg chg="add mod ord">
          <ac:chgData name="Meeuwis, Michael" userId="23ec9e30-df5e-4047-93e5-90f02b22adfe" providerId="ADAL" clId="{C3CE201C-A595-8E4D-9C93-55850C9AC3FF}" dt="2024-10-30T18:35:32.068" v="323" actId="1035"/>
          <ac:picMkLst>
            <pc:docMk/>
            <pc:sldMk cId="3311412747" sldId="268"/>
            <ac:picMk id="5" creationId="{142063DF-69F3-FB60-8175-6BA9AA0C4BCD}"/>
          </ac:picMkLst>
        </pc:picChg>
      </pc:sldChg>
      <pc:sldChg chg="addSp modSp new mod modNotesTx">
        <pc:chgData name="Meeuwis, Michael" userId="23ec9e30-df5e-4047-93e5-90f02b22adfe" providerId="ADAL" clId="{C3CE201C-A595-8E4D-9C93-55850C9AC3FF}" dt="2024-10-30T18:42:10.477" v="484" actId="1076"/>
        <pc:sldMkLst>
          <pc:docMk/>
          <pc:sldMk cId="2580963247" sldId="269"/>
        </pc:sldMkLst>
        <pc:picChg chg="add mod">
          <ac:chgData name="Meeuwis, Michael" userId="23ec9e30-df5e-4047-93e5-90f02b22adfe" providerId="ADAL" clId="{C3CE201C-A595-8E4D-9C93-55850C9AC3FF}" dt="2024-10-30T18:37:18.786" v="327" actId="962"/>
          <ac:picMkLst>
            <pc:docMk/>
            <pc:sldMk cId="2580963247" sldId="269"/>
            <ac:picMk id="3" creationId="{E567A0F8-084E-6D9B-01FE-4886C2830861}"/>
          </ac:picMkLst>
        </pc:picChg>
        <pc:picChg chg="add mod">
          <ac:chgData name="Meeuwis, Michael" userId="23ec9e30-df5e-4047-93e5-90f02b22adfe" providerId="ADAL" clId="{C3CE201C-A595-8E4D-9C93-55850C9AC3FF}" dt="2024-10-30T18:42:10.477" v="484" actId="1076"/>
          <ac:picMkLst>
            <pc:docMk/>
            <pc:sldMk cId="2580963247" sldId="269"/>
            <ac:picMk id="6" creationId="{C7FAC588-7973-D25E-6C4D-79F9207A728F}"/>
          </ac:picMkLst>
        </pc:picChg>
        <pc:cxnChg chg="add mod">
          <ac:chgData name="Meeuwis, Michael" userId="23ec9e30-df5e-4047-93e5-90f02b22adfe" providerId="ADAL" clId="{C3CE201C-A595-8E4D-9C93-55850C9AC3FF}" dt="2024-10-30T18:37:48.510" v="329" actId="1076"/>
          <ac:cxnSpMkLst>
            <pc:docMk/>
            <pc:sldMk cId="2580963247" sldId="269"/>
            <ac:cxnSpMk id="4" creationId="{F26EBFDD-43A4-BB7A-1E3C-581F5CC10333}"/>
          </ac:cxnSpMkLst>
        </pc:cxnChg>
      </pc:sldChg>
      <pc:sldChg chg="addSp modSp new mod">
        <pc:chgData name="Meeuwis, Michael" userId="23ec9e30-df5e-4047-93e5-90f02b22adfe" providerId="ADAL" clId="{C3CE201C-A595-8E4D-9C93-55850C9AC3FF}" dt="2024-10-30T18:44:06.611" v="489" actId="962"/>
        <pc:sldMkLst>
          <pc:docMk/>
          <pc:sldMk cId="3924392006" sldId="270"/>
        </pc:sldMkLst>
        <pc:picChg chg="add mod">
          <ac:chgData name="Meeuwis, Michael" userId="23ec9e30-df5e-4047-93e5-90f02b22adfe" providerId="ADAL" clId="{C3CE201C-A595-8E4D-9C93-55850C9AC3FF}" dt="2024-10-30T18:44:06.611" v="489" actId="962"/>
          <ac:picMkLst>
            <pc:docMk/>
            <pc:sldMk cId="3924392006" sldId="270"/>
            <ac:picMk id="3" creationId="{E46A1303-5A28-7CF5-4542-11A0AE4FD15D}"/>
          </ac:picMkLst>
        </pc:picChg>
      </pc:sldChg>
      <pc:sldChg chg="addSp modSp new mod">
        <pc:chgData name="Meeuwis, Michael" userId="23ec9e30-df5e-4047-93e5-90f02b22adfe" providerId="ADAL" clId="{C3CE201C-A595-8E4D-9C93-55850C9AC3FF}" dt="2024-10-30T18:49:29.384" v="524" actId="1036"/>
        <pc:sldMkLst>
          <pc:docMk/>
          <pc:sldMk cId="806791987" sldId="271"/>
        </pc:sldMkLst>
        <pc:picChg chg="add mod">
          <ac:chgData name="Meeuwis, Michael" userId="23ec9e30-df5e-4047-93e5-90f02b22adfe" providerId="ADAL" clId="{C3CE201C-A595-8E4D-9C93-55850C9AC3FF}" dt="2024-10-30T18:49:15.614" v="493" actId="962"/>
          <ac:picMkLst>
            <pc:docMk/>
            <pc:sldMk cId="806791987" sldId="271"/>
            <ac:picMk id="3" creationId="{EFBFFF1B-3536-7C6D-60F5-D22077115A36}"/>
          </ac:picMkLst>
        </pc:picChg>
        <pc:cxnChg chg="add mod">
          <ac:chgData name="Meeuwis, Michael" userId="23ec9e30-df5e-4047-93e5-90f02b22adfe" providerId="ADAL" clId="{C3CE201C-A595-8E4D-9C93-55850C9AC3FF}" dt="2024-10-30T18:49:29.384" v="524" actId="1036"/>
          <ac:cxnSpMkLst>
            <pc:docMk/>
            <pc:sldMk cId="806791987" sldId="271"/>
            <ac:cxnSpMk id="4" creationId="{4A9C7A35-48C8-3F33-D171-46EB6030A338}"/>
          </ac:cxnSpMkLst>
        </pc:cxnChg>
      </pc:sldChg>
      <pc:sldChg chg="addSp modSp new mod">
        <pc:chgData name="Meeuwis, Michael" userId="23ec9e30-df5e-4047-93e5-90f02b22adfe" providerId="ADAL" clId="{C3CE201C-A595-8E4D-9C93-55850C9AC3FF}" dt="2024-10-30T18:50:49.261" v="528" actId="962"/>
        <pc:sldMkLst>
          <pc:docMk/>
          <pc:sldMk cId="3580503143" sldId="272"/>
        </pc:sldMkLst>
        <pc:picChg chg="add mod">
          <ac:chgData name="Meeuwis, Michael" userId="23ec9e30-df5e-4047-93e5-90f02b22adfe" providerId="ADAL" clId="{C3CE201C-A595-8E4D-9C93-55850C9AC3FF}" dt="2024-10-30T18:50:49.261" v="528" actId="962"/>
          <ac:picMkLst>
            <pc:docMk/>
            <pc:sldMk cId="3580503143" sldId="272"/>
            <ac:picMk id="3" creationId="{18D90BF8-9DDC-1EB2-2232-413525D0336A}"/>
          </ac:picMkLst>
        </pc:picChg>
      </pc:sldChg>
      <pc:sldChg chg="addSp modSp new mod">
        <pc:chgData name="Meeuwis, Michael" userId="23ec9e30-df5e-4047-93e5-90f02b22adfe" providerId="ADAL" clId="{C3CE201C-A595-8E4D-9C93-55850C9AC3FF}" dt="2024-10-30T18:52:08.583" v="533" actId="1076"/>
        <pc:sldMkLst>
          <pc:docMk/>
          <pc:sldMk cId="1948703516" sldId="273"/>
        </pc:sldMkLst>
        <pc:picChg chg="add mod">
          <ac:chgData name="Meeuwis, Michael" userId="23ec9e30-df5e-4047-93e5-90f02b22adfe" providerId="ADAL" clId="{C3CE201C-A595-8E4D-9C93-55850C9AC3FF}" dt="2024-10-30T18:52:08.583" v="533" actId="1076"/>
          <ac:picMkLst>
            <pc:docMk/>
            <pc:sldMk cId="1948703516" sldId="273"/>
            <ac:picMk id="3" creationId="{282E1DD2-E9CB-AFF6-81BB-E796EB4B1FAD}"/>
          </ac:picMkLst>
        </pc:picChg>
      </pc:sldChg>
      <pc:sldChg chg="addSp modSp new mod">
        <pc:chgData name="Meeuwis, Michael" userId="23ec9e30-df5e-4047-93e5-90f02b22adfe" providerId="ADAL" clId="{C3CE201C-A595-8E4D-9C93-55850C9AC3FF}" dt="2024-10-30T18:57:52.575" v="596" actId="1036"/>
        <pc:sldMkLst>
          <pc:docMk/>
          <pc:sldMk cId="3148713404" sldId="274"/>
        </pc:sldMkLst>
        <pc:picChg chg="add mod">
          <ac:chgData name="Meeuwis, Michael" userId="23ec9e30-df5e-4047-93e5-90f02b22adfe" providerId="ADAL" clId="{C3CE201C-A595-8E4D-9C93-55850C9AC3FF}" dt="2024-10-30T18:57:33.310" v="537" actId="962"/>
          <ac:picMkLst>
            <pc:docMk/>
            <pc:sldMk cId="3148713404" sldId="274"/>
            <ac:picMk id="3" creationId="{377E7C47-3C89-FA03-C29D-5C119EB5A635}"/>
          </ac:picMkLst>
        </pc:picChg>
        <pc:cxnChg chg="add mod">
          <ac:chgData name="Meeuwis, Michael" userId="23ec9e30-df5e-4047-93e5-90f02b22adfe" providerId="ADAL" clId="{C3CE201C-A595-8E4D-9C93-55850C9AC3FF}" dt="2024-10-30T18:57:52.575" v="596" actId="1036"/>
          <ac:cxnSpMkLst>
            <pc:docMk/>
            <pc:sldMk cId="3148713404" sldId="274"/>
            <ac:cxnSpMk id="4" creationId="{53947233-86FE-71B8-BBE7-3473C179F9AA}"/>
          </ac:cxnSpMkLst>
        </pc:cxnChg>
      </pc:sldChg>
      <pc:sldChg chg="addSp modSp new mod modClrScheme chgLayout">
        <pc:chgData name="Meeuwis, Michael" userId="23ec9e30-df5e-4047-93e5-90f02b22adfe" providerId="ADAL" clId="{C3CE201C-A595-8E4D-9C93-55850C9AC3FF}" dt="2024-10-30T19:03:00.053" v="1229" actId="20577"/>
        <pc:sldMkLst>
          <pc:docMk/>
          <pc:sldMk cId="3596152119" sldId="275"/>
        </pc:sldMkLst>
        <pc:spChg chg="add mod">
          <ac:chgData name="Meeuwis, Michael" userId="23ec9e30-df5e-4047-93e5-90f02b22adfe" providerId="ADAL" clId="{C3CE201C-A595-8E4D-9C93-55850C9AC3FF}" dt="2024-10-30T18:59:27.123" v="630" actId="20577"/>
          <ac:spMkLst>
            <pc:docMk/>
            <pc:sldMk cId="3596152119" sldId="275"/>
            <ac:spMk id="2" creationId="{8A28DA9F-CD84-BC86-78A0-257A0E3A95D1}"/>
          </ac:spMkLst>
        </pc:spChg>
        <pc:spChg chg="add mod">
          <ac:chgData name="Meeuwis, Michael" userId="23ec9e30-df5e-4047-93e5-90f02b22adfe" providerId="ADAL" clId="{C3CE201C-A595-8E4D-9C93-55850C9AC3FF}" dt="2024-10-30T19:03:00.053" v="1229" actId="20577"/>
          <ac:spMkLst>
            <pc:docMk/>
            <pc:sldMk cId="3596152119" sldId="275"/>
            <ac:spMk id="3" creationId="{4E9FFEA5-3D92-A1D0-B35B-72C77D2AB5E6}"/>
          </ac:spMkLst>
        </pc:spChg>
      </pc:sldChg>
      <pc:sldChg chg="addSp delSp modSp new mod">
        <pc:chgData name="Meeuwis, Michael" userId="23ec9e30-df5e-4047-93e5-90f02b22adfe" providerId="ADAL" clId="{C3CE201C-A595-8E4D-9C93-55850C9AC3FF}" dt="2024-10-30T19:03:57.871" v="1233" actId="14100"/>
        <pc:sldMkLst>
          <pc:docMk/>
          <pc:sldMk cId="375198268" sldId="276"/>
        </pc:sldMkLst>
        <pc:spChg chg="del">
          <ac:chgData name="Meeuwis, Michael" userId="23ec9e30-df5e-4047-93e5-90f02b22adfe" providerId="ADAL" clId="{C3CE201C-A595-8E4D-9C93-55850C9AC3FF}" dt="2024-10-30T19:03:50.467" v="1231"/>
          <ac:spMkLst>
            <pc:docMk/>
            <pc:sldMk cId="375198268" sldId="276"/>
            <ac:spMk id="3" creationId="{2F374E9A-DE71-A7B0-8442-DCB13B74D8D7}"/>
          </ac:spMkLst>
        </pc:spChg>
        <pc:picChg chg="add mod">
          <ac:chgData name="Meeuwis, Michael" userId="23ec9e30-df5e-4047-93e5-90f02b22adfe" providerId="ADAL" clId="{C3CE201C-A595-8E4D-9C93-55850C9AC3FF}" dt="2024-10-30T19:03:57.871" v="1233" actId="14100"/>
          <ac:picMkLst>
            <pc:docMk/>
            <pc:sldMk cId="375198268" sldId="276"/>
            <ac:picMk id="4" creationId="{DB62DE18-6B83-A0A1-A828-904396043ADD}"/>
          </ac:picMkLst>
        </pc:picChg>
      </pc:sldChg>
      <pc:sldChg chg="addSp delSp modSp new mod">
        <pc:chgData name="Meeuwis, Michael" userId="23ec9e30-df5e-4047-93e5-90f02b22adfe" providerId="ADAL" clId="{C3CE201C-A595-8E4D-9C93-55850C9AC3FF}" dt="2024-10-30T19:04:28.404" v="1236" actId="14100"/>
        <pc:sldMkLst>
          <pc:docMk/>
          <pc:sldMk cId="633544240" sldId="277"/>
        </pc:sldMkLst>
        <pc:spChg chg="del">
          <ac:chgData name="Meeuwis, Michael" userId="23ec9e30-df5e-4047-93e5-90f02b22adfe" providerId="ADAL" clId="{C3CE201C-A595-8E4D-9C93-55850C9AC3FF}" dt="2024-10-30T19:04:23.028" v="1235"/>
          <ac:spMkLst>
            <pc:docMk/>
            <pc:sldMk cId="633544240" sldId="277"/>
            <ac:spMk id="3" creationId="{F5DF0830-D7DD-70D2-D753-1107243EB421}"/>
          </ac:spMkLst>
        </pc:spChg>
        <pc:picChg chg="add mod">
          <ac:chgData name="Meeuwis, Michael" userId="23ec9e30-df5e-4047-93e5-90f02b22adfe" providerId="ADAL" clId="{C3CE201C-A595-8E4D-9C93-55850C9AC3FF}" dt="2024-10-30T19:04:28.404" v="1236" actId="14100"/>
          <ac:picMkLst>
            <pc:docMk/>
            <pc:sldMk cId="633544240" sldId="277"/>
            <ac:picMk id="4" creationId="{A797D542-D936-8CA1-7DF7-868822822CCA}"/>
          </ac:picMkLst>
        </pc:picChg>
      </pc:sldChg>
      <pc:sldChg chg="addSp delSp modSp new mod">
        <pc:chgData name="Meeuwis, Michael" userId="23ec9e30-df5e-4047-93e5-90f02b22adfe" providerId="ADAL" clId="{C3CE201C-A595-8E4D-9C93-55850C9AC3FF}" dt="2024-10-30T19:05:05.770" v="1260" actId="1035"/>
        <pc:sldMkLst>
          <pc:docMk/>
          <pc:sldMk cId="4269787630" sldId="278"/>
        </pc:sldMkLst>
        <pc:spChg chg="del">
          <ac:chgData name="Meeuwis, Michael" userId="23ec9e30-df5e-4047-93e5-90f02b22adfe" providerId="ADAL" clId="{C3CE201C-A595-8E4D-9C93-55850C9AC3FF}" dt="2024-10-30T19:04:58.729" v="1238"/>
          <ac:spMkLst>
            <pc:docMk/>
            <pc:sldMk cId="4269787630" sldId="278"/>
            <ac:spMk id="3" creationId="{20C63A0B-9E0F-E0A2-3B35-705AC4A42D86}"/>
          </ac:spMkLst>
        </pc:spChg>
        <pc:picChg chg="add mod">
          <ac:chgData name="Meeuwis, Michael" userId="23ec9e30-df5e-4047-93e5-90f02b22adfe" providerId="ADAL" clId="{C3CE201C-A595-8E4D-9C93-55850C9AC3FF}" dt="2024-10-30T19:05:05.770" v="1260" actId="1035"/>
          <ac:picMkLst>
            <pc:docMk/>
            <pc:sldMk cId="4269787630" sldId="278"/>
            <ac:picMk id="4" creationId="{6B099AC0-EDB4-CB81-8641-E0D2BE546BD6}"/>
          </ac:picMkLst>
        </pc:picChg>
      </pc:sldChg>
      <pc:sldChg chg="addSp delSp modSp new mod setBg setClrOvrMap">
        <pc:chgData name="Meeuwis, Michael" userId="23ec9e30-df5e-4047-93e5-90f02b22adfe" providerId="ADAL" clId="{C3CE201C-A595-8E4D-9C93-55850C9AC3FF}" dt="2024-10-30T19:09:56.417" v="1334" actId="26606"/>
        <pc:sldMkLst>
          <pc:docMk/>
          <pc:sldMk cId="3017688751" sldId="279"/>
        </pc:sldMkLst>
        <pc:spChg chg="mod ord">
          <ac:chgData name="Meeuwis, Michael" userId="23ec9e30-df5e-4047-93e5-90f02b22adfe" providerId="ADAL" clId="{C3CE201C-A595-8E4D-9C93-55850C9AC3FF}" dt="2024-10-30T19:09:56.417" v="1334" actId="26606"/>
          <ac:spMkLst>
            <pc:docMk/>
            <pc:sldMk cId="3017688751" sldId="279"/>
            <ac:spMk id="2" creationId="{39EC3138-03FD-557A-22CA-15DC19327934}"/>
          </ac:spMkLst>
        </pc:spChg>
        <pc:spChg chg="del">
          <ac:chgData name="Meeuwis, Michael" userId="23ec9e30-df5e-4047-93e5-90f02b22adfe" providerId="ADAL" clId="{C3CE201C-A595-8E4D-9C93-55850C9AC3FF}" dt="2024-10-30T19:06:23.604" v="1262"/>
          <ac:spMkLst>
            <pc:docMk/>
            <pc:sldMk cId="3017688751" sldId="279"/>
            <ac:spMk id="3" creationId="{95FCD865-93DE-9FF7-1C71-083C70BAA6FF}"/>
          </ac:spMkLst>
        </pc:spChg>
        <pc:spChg chg="add del mod">
          <ac:chgData name="Meeuwis, Michael" userId="23ec9e30-df5e-4047-93e5-90f02b22adfe" providerId="ADAL" clId="{C3CE201C-A595-8E4D-9C93-55850C9AC3FF}" dt="2024-10-30T19:09:56.417" v="1334" actId="26606"/>
          <ac:spMkLst>
            <pc:docMk/>
            <pc:sldMk cId="3017688751" sldId="279"/>
            <ac:spMk id="7" creationId="{FCAD9BC8-C579-C99E-5CD0-90E28BFC859F}"/>
          </ac:spMkLst>
        </pc:spChg>
        <pc:spChg chg="add">
          <ac:chgData name="Meeuwis, Michael" userId="23ec9e30-df5e-4047-93e5-90f02b22adfe" providerId="ADAL" clId="{C3CE201C-A595-8E4D-9C93-55850C9AC3FF}" dt="2024-10-30T19:09:56.417" v="1334" actId="26606"/>
          <ac:spMkLst>
            <pc:docMk/>
            <pc:sldMk cId="3017688751" sldId="279"/>
            <ac:spMk id="1031" creationId="{8D06CE56-3881-4ADA-8CEF-D18B02C242A3}"/>
          </ac:spMkLst>
        </pc:spChg>
        <pc:spChg chg="add">
          <ac:chgData name="Meeuwis, Michael" userId="23ec9e30-df5e-4047-93e5-90f02b22adfe" providerId="ADAL" clId="{C3CE201C-A595-8E4D-9C93-55850C9AC3FF}" dt="2024-10-30T19:09:56.417" v="1334" actId="26606"/>
          <ac:spMkLst>
            <pc:docMk/>
            <pc:sldMk cId="3017688751" sldId="279"/>
            <ac:spMk id="1033" creationId="{79F3C543-62EC-4433-9C93-A2CD8764E9B4}"/>
          </ac:spMkLst>
        </pc:spChg>
        <pc:spChg chg="add">
          <ac:chgData name="Meeuwis, Michael" userId="23ec9e30-df5e-4047-93e5-90f02b22adfe" providerId="ADAL" clId="{C3CE201C-A595-8E4D-9C93-55850C9AC3FF}" dt="2024-10-30T19:09:56.417" v="1334" actId="26606"/>
          <ac:spMkLst>
            <pc:docMk/>
            <pc:sldMk cId="3017688751" sldId="279"/>
            <ac:spMk id="1035" creationId="{33E93247-6229-44AB-A550-739E971E690B}"/>
          </ac:spMkLst>
        </pc:spChg>
        <pc:spChg chg="add">
          <ac:chgData name="Meeuwis, Michael" userId="23ec9e30-df5e-4047-93e5-90f02b22adfe" providerId="ADAL" clId="{C3CE201C-A595-8E4D-9C93-55850C9AC3FF}" dt="2024-10-30T19:09:56.417" v="1334" actId="26606"/>
          <ac:spMkLst>
            <pc:docMk/>
            <pc:sldMk cId="3017688751" sldId="279"/>
            <ac:spMk id="1039" creationId="{5144B498-CCDC-D4DC-B7BB-68A8A7A83CEA}"/>
          </ac:spMkLst>
        </pc:spChg>
        <pc:spChg chg="add">
          <ac:chgData name="Meeuwis, Michael" userId="23ec9e30-df5e-4047-93e5-90f02b22adfe" providerId="ADAL" clId="{C3CE201C-A595-8E4D-9C93-55850C9AC3FF}" dt="2024-10-30T19:09:56.417" v="1334" actId="26606"/>
          <ac:spMkLst>
            <pc:docMk/>
            <pc:sldMk cId="3017688751" sldId="279"/>
            <ac:spMk id="1041" creationId="{2165A4AE-FFE9-B2D5-017C-17337DDB3F3B}"/>
          </ac:spMkLst>
        </pc:spChg>
        <pc:spChg chg="add">
          <ac:chgData name="Meeuwis, Michael" userId="23ec9e30-df5e-4047-93e5-90f02b22adfe" providerId="ADAL" clId="{C3CE201C-A595-8E4D-9C93-55850C9AC3FF}" dt="2024-10-30T19:09:56.417" v="1334" actId="26606"/>
          <ac:spMkLst>
            <pc:docMk/>
            <pc:sldMk cId="3017688751" sldId="279"/>
            <ac:spMk id="1043" creationId="{90E701D1-A34F-CF86-7316-8761C7835E03}"/>
          </ac:spMkLst>
        </pc:spChg>
        <pc:picChg chg="add del mod">
          <ac:chgData name="Meeuwis, Michael" userId="23ec9e30-df5e-4047-93e5-90f02b22adfe" providerId="ADAL" clId="{C3CE201C-A595-8E4D-9C93-55850C9AC3FF}" dt="2024-10-30T19:09:52.382" v="1332" actId="478"/>
          <ac:picMkLst>
            <pc:docMk/>
            <pc:sldMk cId="3017688751" sldId="279"/>
            <ac:picMk id="5" creationId="{FCE96737-38BB-20D8-C8CC-B3696E01014A}"/>
          </ac:picMkLst>
        </pc:picChg>
        <pc:picChg chg="add mod">
          <ac:chgData name="Meeuwis, Michael" userId="23ec9e30-df5e-4047-93e5-90f02b22adfe" providerId="ADAL" clId="{C3CE201C-A595-8E4D-9C93-55850C9AC3FF}" dt="2024-10-30T19:09:56.417" v="1334" actId="26606"/>
          <ac:picMkLst>
            <pc:docMk/>
            <pc:sldMk cId="3017688751" sldId="279"/>
            <ac:picMk id="1026" creationId="{A73E68BF-D9A1-8D94-8CAA-752B7EB9BD2F}"/>
          </ac:picMkLst>
        </pc:picChg>
        <pc:cxnChg chg="add">
          <ac:chgData name="Meeuwis, Michael" userId="23ec9e30-df5e-4047-93e5-90f02b22adfe" providerId="ADAL" clId="{C3CE201C-A595-8E4D-9C93-55850C9AC3FF}" dt="2024-10-30T19:09:56.417" v="1334" actId="26606"/>
          <ac:cxnSpMkLst>
            <pc:docMk/>
            <pc:sldMk cId="3017688751" sldId="279"/>
            <ac:cxnSpMk id="1037" creationId="{EE2E603F-4A95-4FE8-BB06-211DFD75DBEF}"/>
          </ac:cxnSpMkLst>
        </pc:cxnChg>
      </pc:sldChg>
      <pc:sldChg chg="addSp delSp modSp new mod">
        <pc:chgData name="Meeuwis, Michael" userId="23ec9e30-df5e-4047-93e5-90f02b22adfe" providerId="ADAL" clId="{C3CE201C-A595-8E4D-9C93-55850C9AC3FF}" dt="2024-10-30T19:25:42.018" v="1795" actId="478"/>
        <pc:sldMkLst>
          <pc:docMk/>
          <pc:sldMk cId="3742244424" sldId="280"/>
        </pc:sldMkLst>
        <pc:spChg chg="del">
          <ac:chgData name="Meeuwis, Michael" userId="23ec9e30-df5e-4047-93e5-90f02b22adfe" providerId="ADAL" clId="{C3CE201C-A595-8E4D-9C93-55850C9AC3FF}" dt="2024-10-30T19:25:42.018" v="1795" actId="478"/>
          <ac:spMkLst>
            <pc:docMk/>
            <pc:sldMk cId="3742244424" sldId="280"/>
            <ac:spMk id="2" creationId="{AF38428E-8D97-9FA2-0B5E-5F003B2A5F8C}"/>
          </ac:spMkLst>
        </pc:spChg>
        <pc:spChg chg="del">
          <ac:chgData name="Meeuwis, Michael" userId="23ec9e30-df5e-4047-93e5-90f02b22adfe" providerId="ADAL" clId="{C3CE201C-A595-8E4D-9C93-55850C9AC3FF}" dt="2024-10-30T19:25:34.799" v="1791"/>
          <ac:spMkLst>
            <pc:docMk/>
            <pc:sldMk cId="3742244424" sldId="280"/>
            <ac:spMk id="3" creationId="{7F86792F-2B85-4790-F6FB-128DCF005C5C}"/>
          </ac:spMkLst>
        </pc:spChg>
        <pc:picChg chg="add mod">
          <ac:chgData name="Meeuwis, Michael" userId="23ec9e30-df5e-4047-93e5-90f02b22adfe" providerId="ADAL" clId="{C3CE201C-A595-8E4D-9C93-55850C9AC3FF}" dt="2024-10-30T19:25:38.604" v="1794" actId="14100"/>
          <ac:picMkLst>
            <pc:docMk/>
            <pc:sldMk cId="3742244424" sldId="280"/>
            <ac:picMk id="5" creationId="{FB79486D-5760-873C-8AD2-05848285F08C}"/>
          </ac:picMkLst>
        </pc:picChg>
      </pc:sldChg>
      <pc:sldChg chg="modSp add mod">
        <pc:chgData name="Meeuwis, Michael" userId="23ec9e30-df5e-4047-93e5-90f02b22adfe" providerId="ADAL" clId="{C3CE201C-A595-8E4D-9C93-55850C9AC3FF}" dt="2024-10-30T19:38:33.752" v="2101" actId="313"/>
        <pc:sldMkLst>
          <pc:docMk/>
          <pc:sldMk cId="1769222639" sldId="281"/>
        </pc:sldMkLst>
        <pc:spChg chg="mod">
          <ac:chgData name="Meeuwis, Michael" userId="23ec9e30-df5e-4047-93e5-90f02b22adfe" providerId="ADAL" clId="{C3CE201C-A595-8E4D-9C93-55850C9AC3FF}" dt="2024-10-30T19:33:02.118" v="2052" actId="20577"/>
          <ac:spMkLst>
            <pc:docMk/>
            <pc:sldMk cId="1769222639" sldId="281"/>
            <ac:spMk id="4" creationId="{4DC9D992-30BD-8887-7E23-029345F7AC1A}"/>
          </ac:spMkLst>
        </pc:spChg>
        <pc:spChg chg="mod">
          <ac:chgData name="Meeuwis, Michael" userId="23ec9e30-df5e-4047-93e5-90f02b22adfe" providerId="ADAL" clId="{C3CE201C-A595-8E4D-9C93-55850C9AC3FF}" dt="2024-10-30T19:38:33.752" v="2101" actId="313"/>
          <ac:spMkLst>
            <pc:docMk/>
            <pc:sldMk cId="1769222639" sldId="281"/>
            <ac:spMk id="5" creationId="{862BE432-D81F-BDEA-ED74-A3DF951ED4F2}"/>
          </ac:spMkLst>
        </pc:spChg>
      </pc:sldChg>
      <pc:sldChg chg="addSp delSp modSp new mod setBg">
        <pc:chgData name="Meeuwis, Michael" userId="23ec9e30-df5e-4047-93e5-90f02b22adfe" providerId="ADAL" clId="{C3CE201C-A595-8E4D-9C93-55850C9AC3FF}" dt="2024-10-30T19:39:02.245" v="2106" actId="26606"/>
        <pc:sldMkLst>
          <pc:docMk/>
          <pc:sldMk cId="1027669343" sldId="282"/>
        </pc:sldMkLst>
        <pc:spChg chg="mod">
          <ac:chgData name="Meeuwis, Michael" userId="23ec9e30-df5e-4047-93e5-90f02b22adfe" providerId="ADAL" clId="{C3CE201C-A595-8E4D-9C93-55850C9AC3FF}" dt="2024-10-30T19:39:02.245" v="2106" actId="26606"/>
          <ac:spMkLst>
            <pc:docMk/>
            <pc:sldMk cId="1027669343" sldId="282"/>
            <ac:spMk id="2" creationId="{3DD5DAB5-75CD-039A-0C89-26D1F8D6ED1F}"/>
          </ac:spMkLst>
        </pc:spChg>
        <pc:spChg chg="del">
          <ac:chgData name="Meeuwis, Michael" userId="23ec9e30-df5e-4047-93e5-90f02b22adfe" providerId="ADAL" clId="{C3CE201C-A595-8E4D-9C93-55850C9AC3FF}" dt="2024-10-30T19:38:59.405" v="2103"/>
          <ac:spMkLst>
            <pc:docMk/>
            <pc:sldMk cId="1027669343" sldId="282"/>
            <ac:spMk id="3" creationId="{9AB179A9-EF69-BE67-2C93-FCDA2A0638C1}"/>
          </ac:spMkLst>
        </pc:spChg>
        <pc:spChg chg="add">
          <ac:chgData name="Meeuwis, Michael" userId="23ec9e30-df5e-4047-93e5-90f02b22adfe" providerId="ADAL" clId="{C3CE201C-A595-8E4D-9C93-55850C9AC3FF}" dt="2024-10-30T19:39:02.245" v="2106" actId="26606"/>
          <ac:spMkLst>
            <pc:docMk/>
            <pc:sldMk cId="1027669343" sldId="282"/>
            <ac:spMk id="10" creationId="{8D06CE56-3881-4ADA-8CEF-D18B02C242A3}"/>
          </ac:spMkLst>
        </pc:spChg>
        <pc:spChg chg="add">
          <ac:chgData name="Meeuwis, Michael" userId="23ec9e30-df5e-4047-93e5-90f02b22adfe" providerId="ADAL" clId="{C3CE201C-A595-8E4D-9C93-55850C9AC3FF}" dt="2024-10-30T19:39:02.245" v="2106" actId="26606"/>
          <ac:spMkLst>
            <pc:docMk/>
            <pc:sldMk cId="1027669343" sldId="282"/>
            <ac:spMk id="12" creationId="{79F3C543-62EC-4433-9C93-A2CD8764E9B4}"/>
          </ac:spMkLst>
        </pc:spChg>
        <pc:spChg chg="add">
          <ac:chgData name="Meeuwis, Michael" userId="23ec9e30-df5e-4047-93e5-90f02b22adfe" providerId="ADAL" clId="{C3CE201C-A595-8E4D-9C93-55850C9AC3FF}" dt="2024-10-30T19:39:02.245" v="2106" actId="26606"/>
          <ac:spMkLst>
            <pc:docMk/>
            <pc:sldMk cId="1027669343" sldId="282"/>
            <ac:spMk id="14" creationId="{C1A1C5D3-C053-4EE9-BE1A-419B6E27CCAE}"/>
          </ac:spMkLst>
        </pc:spChg>
        <pc:spChg chg="add">
          <ac:chgData name="Meeuwis, Michael" userId="23ec9e30-df5e-4047-93e5-90f02b22adfe" providerId="ADAL" clId="{C3CE201C-A595-8E4D-9C93-55850C9AC3FF}" dt="2024-10-30T19:39:02.245" v="2106" actId="26606"/>
          <ac:spMkLst>
            <pc:docMk/>
            <pc:sldMk cId="1027669343" sldId="282"/>
            <ac:spMk id="16" creationId="{A3473CF9-37EB-43E7-89EF-D2D1C53D1DAC}"/>
          </ac:spMkLst>
        </pc:spChg>
        <pc:spChg chg="add">
          <ac:chgData name="Meeuwis, Michael" userId="23ec9e30-df5e-4047-93e5-90f02b22adfe" providerId="ADAL" clId="{C3CE201C-A595-8E4D-9C93-55850C9AC3FF}" dt="2024-10-30T19:39:02.245" v="2106" actId="26606"/>
          <ac:spMkLst>
            <pc:docMk/>
            <pc:sldMk cId="1027669343" sldId="282"/>
            <ac:spMk id="18" creationId="{586B4EF9-43BA-4655-A6FF-1D8E21574C95}"/>
          </ac:spMkLst>
        </pc:spChg>
        <pc:picChg chg="add mod">
          <ac:chgData name="Meeuwis, Michael" userId="23ec9e30-df5e-4047-93e5-90f02b22adfe" providerId="ADAL" clId="{C3CE201C-A595-8E4D-9C93-55850C9AC3FF}" dt="2024-10-30T19:39:02.245" v="2106" actId="26606"/>
          <ac:picMkLst>
            <pc:docMk/>
            <pc:sldMk cId="1027669343" sldId="282"/>
            <ac:picMk id="5" creationId="{209FB690-73A5-2E18-5680-17A836AE138E}"/>
          </ac:picMkLst>
        </pc:picChg>
      </pc:sldChg>
      <pc:sldChg chg="addSp delSp modSp new mod">
        <pc:chgData name="Meeuwis, Michael" userId="23ec9e30-df5e-4047-93e5-90f02b22adfe" providerId="ADAL" clId="{C3CE201C-A595-8E4D-9C93-55850C9AC3FF}" dt="2024-10-30T19:39:42.812" v="2110" actId="962"/>
        <pc:sldMkLst>
          <pc:docMk/>
          <pc:sldMk cId="3466552676" sldId="283"/>
        </pc:sldMkLst>
        <pc:spChg chg="del">
          <ac:chgData name="Meeuwis, Michael" userId="23ec9e30-df5e-4047-93e5-90f02b22adfe" providerId="ADAL" clId="{C3CE201C-A595-8E4D-9C93-55850C9AC3FF}" dt="2024-10-30T19:39:42.146" v="2108"/>
          <ac:spMkLst>
            <pc:docMk/>
            <pc:sldMk cId="3466552676" sldId="283"/>
            <ac:spMk id="3" creationId="{731B18FF-1722-EFA0-BFA9-3ABB4E06C53A}"/>
          </ac:spMkLst>
        </pc:spChg>
        <pc:picChg chg="add mod">
          <ac:chgData name="Meeuwis, Michael" userId="23ec9e30-df5e-4047-93e5-90f02b22adfe" providerId="ADAL" clId="{C3CE201C-A595-8E4D-9C93-55850C9AC3FF}" dt="2024-10-30T19:39:42.812" v="2110" actId="962"/>
          <ac:picMkLst>
            <pc:docMk/>
            <pc:sldMk cId="3466552676" sldId="283"/>
            <ac:picMk id="5" creationId="{1E218C2A-987F-5314-23B0-434EE66A953B}"/>
          </ac:picMkLst>
        </pc:picChg>
      </pc:sldChg>
      <pc:sldChg chg="modSp new mod">
        <pc:chgData name="Meeuwis, Michael" userId="23ec9e30-df5e-4047-93e5-90f02b22adfe" providerId="ADAL" clId="{C3CE201C-A595-8E4D-9C93-55850C9AC3FF}" dt="2024-10-30T19:45:51.558" v="2584" actId="5793"/>
        <pc:sldMkLst>
          <pc:docMk/>
          <pc:sldMk cId="2667497232" sldId="284"/>
        </pc:sldMkLst>
        <pc:spChg chg="mod">
          <ac:chgData name="Meeuwis, Michael" userId="23ec9e30-df5e-4047-93e5-90f02b22adfe" providerId="ADAL" clId="{C3CE201C-A595-8E4D-9C93-55850C9AC3FF}" dt="2024-10-30T19:39:50.201" v="2128" actId="20577"/>
          <ac:spMkLst>
            <pc:docMk/>
            <pc:sldMk cId="2667497232" sldId="284"/>
            <ac:spMk id="2" creationId="{CC958055-20A6-695F-DFFC-8B0C696353D9}"/>
          </ac:spMkLst>
        </pc:spChg>
        <pc:spChg chg="mod">
          <ac:chgData name="Meeuwis, Michael" userId="23ec9e30-df5e-4047-93e5-90f02b22adfe" providerId="ADAL" clId="{C3CE201C-A595-8E4D-9C93-55850C9AC3FF}" dt="2024-10-30T19:45:51.558" v="2584" actId="5793"/>
          <ac:spMkLst>
            <pc:docMk/>
            <pc:sldMk cId="2667497232" sldId="284"/>
            <ac:spMk id="3" creationId="{BFFA5C70-AA56-7DFE-C1EF-6968342C5DF2}"/>
          </ac:spMkLst>
        </pc:spChg>
      </pc:sldChg>
      <pc:sldChg chg="addSp delSp modSp new mod">
        <pc:chgData name="Meeuwis, Michael" userId="23ec9e30-df5e-4047-93e5-90f02b22adfe" providerId="ADAL" clId="{C3CE201C-A595-8E4D-9C93-55850C9AC3FF}" dt="2024-10-30T19:43:50.501" v="2494" actId="14100"/>
        <pc:sldMkLst>
          <pc:docMk/>
          <pc:sldMk cId="982838114" sldId="285"/>
        </pc:sldMkLst>
        <pc:spChg chg="del">
          <ac:chgData name="Meeuwis, Michael" userId="23ec9e30-df5e-4047-93e5-90f02b22adfe" providerId="ADAL" clId="{C3CE201C-A595-8E4D-9C93-55850C9AC3FF}" dt="2024-10-30T19:43:46.551" v="2493"/>
          <ac:spMkLst>
            <pc:docMk/>
            <pc:sldMk cId="982838114" sldId="285"/>
            <ac:spMk id="3" creationId="{7EF9A69C-D569-FCF6-F9EE-52C83259A632}"/>
          </ac:spMkLst>
        </pc:spChg>
        <pc:picChg chg="add mod">
          <ac:chgData name="Meeuwis, Michael" userId="23ec9e30-df5e-4047-93e5-90f02b22adfe" providerId="ADAL" clId="{C3CE201C-A595-8E4D-9C93-55850C9AC3FF}" dt="2024-10-30T19:43:50.501" v="2494" actId="14100"/>
          <ac:picMkLst>
            <pc:docMk/>
            <pc:sldMk cId="982838114" sldId="285"/>
            <ac:picMk id="4" creationId="{0326379B-CE42-4778-DB0A-B9909AE3E6CE}"/>
          </ac:picMkLst>
        </pc:picChg>
      </pc:sldChg>
      <pc:sldChg chg="addSp delSp modSp new mod">
        <pc:chgData name="Meeuwis, Michael" userId="23ec9e30-df5e-4047-93e5-90f02b22adfe" providerId="ADAL" clId="{C3CE201C-A595-8E4D-9C93-55850C9AC3FF}" dt="2024-10-30T19:45:29.498" v="2511" actId="478"/>
        <pc:sldMkLst>
          <pc:docMk/>
          <pc:sldMk cId="3997701199" sldId="286"/>
        </pc:sldMkLst>
        <pc:spChg chg="del">
          <ac:chgData name="Meeuwis, Michael" userId="23ec9e30-df5e-4047-93e5-90f02b22adfe" providerId="ADAL" clId="{C3CE201C-A595-8E4D-9C93-55850C9AC3FF}" dt="2024-10-30T19:45:29.498" v="2511" actId="478"/>
          <ac:spMkLst>
            <pc:docMk/>
            <pc:sldMk cId="3997701199" sldId="286"/>
            <ac:spMk id="2" creationId="{5BB75D77-5107-73E9-BB97-09621CF20360}"/>
          </ac:spMkLst>
        </pc:spChg>
        <pc:spChg chg="del">
          <ac:chgData name="Meeuwis, Michael" userId="23ec9e30-df5e-4047-93e5-90f02b22adfe" providerId="ADAL" clId="{C3CE201C-A595-8E4D-9C93-55850C9AC3FF}" dt="2024-10-30T19:45:21.064" v="2496"/>
          <ac:spMkLst>
            <pc:docMk/>
            <pc:sldMk cId="3997701199" sldId="286"/>
            <ac:spMk id="3" creationId="{6C22CCC9-1B94-12F7-BDDB-657CD9E07730}"/>
          </ac:spMkLst>
        </pc:spChg>
        <pc:picChg chg="add mod">
          <ac:chgData name="Meeuwis, Michael" userId="23ec9e30-df5e-4047-93e5-90f02b22adfe" providerId="ADAL" clId="{C3CE201C-A595-8E4D-9C93-55850C9AC3FF}" dt="2024-10-30T19:45:25.277" v="2510" actId="1038"/>
          <ac:picMkLst>
            <pc:docMk/>
            <pc:sldMk cId="3997701199" sldId="286"/>
            <ac:picMk id="5" creationId="{41A6E540-A920-ECA1-AE97-B1761C18A94A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CE0698-2A42-5E4B-B1E4-0CB70DA4CEF4}" type="datetimeFigureOut">
              <a:rPr lang="en-US" smtClean="0"/>
              <a:t>10/30/24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83FF34-AE6C-5343-B5AB-7F96F51B0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848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0-dx-doi-org.pugwash.lib.warwick.ac.uk/10.1353/ecy.2011.0025" TargetMode="External"/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Eschatology: study of the end times—death, judgment, etc.</a:t>
            </a:r>
          </a:p>
          <a:p>
            <a:r>
              <a:rPr lang="en-US" dirty="0"/>
              <a:t>Teleology: study of drive, purpose—purpose rather than where they originate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83FF34-AE6C-5343-B5AB-7F96F51B013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6451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narrative, as Tina Lupton writes, of “declining value” (</a:t>
            </a:r>
            <a:r>
              <a:rPr lang="en-GB" b="0" i="0" u="none" strike="noStrike" dirty="0">
                <a:solidFill>
                  <a:srgbClr val="0A0A0A"/>
                </a:solidFill>
                <a:effectLst/>
                <a:latin typeface="Source Sans 3"/>
              </a:rPr>
              <a:t>Lupton, Christina. "Giving Power to the Medium: Recovering the 1750s." </a:t>
            </a:r>
            <a:r>
              <a:rPr lang="en-GB" b="0" i="1" u="none" strike="noStrike" dirty="0">
                <a:solidFill>
                  <a:srgbClr val="0A0A0A"/>
                </a:solidFill>
                <a:effectLst/>
                <a:latin typeface="Source Sans 3"/>
              </a:rPr>
              <a:t>The Eighteenth Century</a:t>
            </a:r>
            <a:r>
              <a:rPr lang="en-GB" b="0" i="0" u="none" strike="noStrike" dirty="0">
                <a:solidFill>
                  <a:srgbClr val="0A0A0A"/>
                </a:solidFill>
                <a:effectLst/>
                <a:latin typeface="Source Sans 3"/>
              </a:rPr>
              <a:t>, vol. 52 no. 3, 2011, p. 289-302. </a:t>
            </a:r>
            <a:r>
              <a:rPr lang="en-GB" b="0" i="1" u="none" strike="noStrike" dirty="0">
                <a:solidFill>
                  <a:srgbClr val="0A0A0A"/>
                </a:solidFill>
                <a:effectLst/>
                <a:latin typeface="Source Sans 3"/>
              </a:rPr>
              <a:t>Project MUSE</a:t>
            </a:r>
            <a:r>
              <a:rPr lang="en-GB" b="0" i="0" u="none" strike="noStrike" dirty="0">
                <a:solidFill>
                  <a:srgbClr val="0A0A0A"/>
                </a:solidFill>
                <a:effectLst/>
                <a:latin typeface="Source Sans 3"/>
              </a:rPr>
              <a:t>, </a:t>
            </a:r>
            <a:r>
              <a:rPr lang="en-GB" b="0" i="0" u="none" strike="noStrike" dirty="0">
                <a:solidFill>
                  <a:srgbClr val="315FA0"/>
                </a:solidFill>
                <a:effectLst/>
                <a:latin typeface="Source Sans 3"/>
                <a:hlinkClick r:id="rId3"/>
              </a:rPr>
              <a:t>https://0-dx-doi-org.pugwash.lib.warwick.ac.uk/10.1353/ecy.2011.0025</a:t>
            </a:r>
            <a:r>
              <a:rPr lang="en-GB" b="0" i="0" u="none" strike="noStrike" dirty="0">
                <a:solidFill>
                  <a:srgbClr val="0A0A0A"/>
                </a:solidFill>
                <a:effectLst/>
                <a:latin typeface="Source Sans 3"/>
              </a:rPr>
              <a:t>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83FF34-AE6C-5343-B5AB-7F96F51B0130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857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83FF34-AE6C-5343-B5AB-7F96F51B0130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434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10/30/24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7862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10/30/24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287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10/30/24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862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803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10/30/24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053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10/30/24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236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10/30/24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390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10/30/24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722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10/30/24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860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10/30/24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063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10/30/24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630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10/30/24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216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5" r:id="rId6"/>
    <p:sldLayoutId id="2147483680" r:id="rId7"/>
    <p:sldLayoutId id="2147483681" r:id="rId8"/>
    <p:sldLayoutId id="2147483682" r:id="rId9"/>
    <p:sldLayoutId id="2147483684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0-dx-doi-org.pugwash.lib.warwick.ac.uk/10.1353/ecf.2010.0020" TargetMode="Externa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5A59F003-E00A-43F9-91DC-CC54E3B874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5E79AE8-D932-A306-5C5F-A8676E4874E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532" r="6579"/>
          <a:stretch/>
        </p:blipFill>
        <p:spPr>
          <a:xfrm>
            <a:off x="20" y="10"/>
            <a:ext cx="12191981" cy="6857990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D74A4382-E3AD-430A-9A1F-DFA3E0E77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799868" y="-1534136"/>
            <a:ext cx="4592270" cy="12192001"/>
          </a:xfrm>
          <a:prstGeom prst="rect">
            <a:avLst/>
          </a:prstGeom>
          <a:gradFill>
            <a:gsLst>
              <a:gs pos="35000">
                <a:schemeClr val="tx1">
                  <a:alpha val="46000"/>
                </a:schemeClr>
              </a:gs>
              <a:gs pos="21000">
                <a:schemeClr val="tx1">
                  <a:alpha val="30000"/>
                </a:schemeClr>
              </a:gs>
              <a:gs pos="0">
                <a:schemeClr val="tx1">
                  <a:alpha val="0"/>
                </a:schemeClr>
              </a:gs>
              <a:gs pos="100000">
                <a:schemeClr val="tx1">
                  <a:alpha val="8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AA4DD0-A2F7-1E27-2C6A-2523FDA560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4553" y="3091928"/>
            <a:ext cx="9078562" cy="2387600"/>
          </a:xfrm>
        </p:spPr>
        <p:txBody>
          <a:bodyPr>
            <a:normAutofit/>
          </a:bodyPr>
          <a:lstStyle/>
          <a:p>
            <a:r>
              <a:rPr lang="en-US" sz="4600">
                <a:solidFill>
                  <a:schemeClr val="bg1"/>
                </a:solidFill>
              </a:rPr>
              <a:t>Bruno Latour, Jacques Derrida, Jane Bennett, and </a:t>
            </a:r>
            <a:r>
              <a:rPr lang="en-US" sz="4600" i="1">
                <a:solidFill>
                  <a:schemeClr val="bg1"/>
                </a:solidFill>
              </a:rPr>
              <a:t>The Adventures of a Black Coat</a:t>
            </a:r>
            <a:endParaRPr lang="en-US" sz="460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F69F7F-C98C-DCA9-5038-AC8F890719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4553" y="5551469"/>
            <a:ext cx="9078562" cy="592975"/>
          </a:xfrm>
        </p:spPr>
        <p:txBody>
          <a:bodyPr anchor="ctr"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Term 1, Week 5</a:t>
            </a:r>
          </a:p>
        </p:txBody>
      </p:sp>
    </p:spTree>
    <p:extLst>
      <p:ext uri="{BB962C8B-B14F-4D97-AF65-F5344CB8AC3E}">
        <p14:creationId xmlns:p14="http://schemas.microsoft.com/office/powerpoint/2010/main" val="18429580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text&#10;&#10;Description automatically generated">
            <a:extLst>
              <a:ext uri="{FF2B5EF4-FFF2-40B4-BE49-F238E27FC236}">
                <a16:creationId xmlns:a16="http://schemas.microsoft.com/office/drawing/2014/main" id="{E567A0F8-084E-6D9B-01FE-4886C28308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3350" y="82550"/>
            <a:ext cx="6845300" cy="66929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26EBFDD-43A4-BB7A-1E3C-581F5CC10333}"/>
              </a:ext>
            </a:extLst>
          </p:cNvPr>
          <p:cNvCxnSpPr/>
          <p:nvPr/>
        </p:nvCxnSpPr>
        <p:spPr>
          <a:xfrm>
            <a:off x="9246754" y="2388012"/>
            <a:ext cx="0" cy="119832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person in a garment&#10;&#10;Description automatically generated">
            <a:extLst>
              <a:ext uri="{FF2B5EF4-FFF2-40B4-BE49-F238E27FC236}">
                <a16:creationId xmlns:a16="http://schemas.microsoft.com/office/drawing/2014/main" id="{C7FAC588-7973-D25E-6C4D-79F9207A72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13757" y="1846730"/>
            <a:ext cx="2133207" cy="273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9632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text&#10;&#10;Description automatically generated">
            <a:extLst>
              <a:ext uri="{FF2B5EF4-FFF2-40B4-BE49-F238E27FC236}">
                <a16:creationId xmlns:a16="http://schemas.microsoft.com/office/drawing/2014/main" id="{E46A1303-5A28-7CF5-4542-11A0AE4FD1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4300" y="882650"/>
            <a:ext cx="6883400" cy="509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3920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text&#10;&#10;Description automatically generated">
            <a:extLst>
              <a:ext uri="{FF2B5EF4-FFF2-40B4-BE49-F238E27FC236}">
                <a16:creationId xmlns:a16="http://schemas.microsoft.com/office/drawing/2014/main" id="{EFBFFF1B-3536-7C6D-60F5-D22077115A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3850" y="927100"/>
            <a:ext cx="6464300" cy="50038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A9C7A35-48C8-3F33-D171-46EB6030A338}"/>
              </a:ext>
            </a:extLst>
          </p:cNvPr>
          <p:cNvCxnSpPr/>
          <p:nvPr/>
        </p:nvCxnSpPr>
        <p:spPr>
          <a:xfrm>
            <a:off x="9246754" y="1235620"/>
            <a:ext cx="0" cy="119832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67919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text&#10;&#10;Description automatically generated">
            <a:extLst>
              <a:ext uri="{FF2B5EF4-FFF2-40B4-BE49-F238E27FC236}">
                <a16:creationId xmlns:a16="http://schemas.microsoft.com/office/drawing/2014/main" id="{18D90BF8-9DDC-1EB2-2232-413525D03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1300" y="1155700"/>
            <a:ext cx="6629400" cy="454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5031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text on a page&#10;&#10;Description automatically generated">
            <a:extLst>
              <a:ext uri="{FF2B5EF4-FFF2-40B4-BE49-F238E27FC236}">
                <a16:creationId xmlns:a16="http://schemas.microsoft.com/office/drawing/2014/main" id="{282E1DD2-E9CB-AFF6-81BB-E796EB4B1F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9979" y="980515"/>
            <a:ext cx="6718300" cy="217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7035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text&#10;&#10;Description automatically generated">
            <a:extLst>
              <a:ext uri="{FF2B5EF4-FFF2-40B4-BE49-F238E27FC236}">
                <a16:creationId xmlns:a16="http://schemas.microsoft.com/office/drawing/2014/main" id="{377E7C47-3C89-FA03-C29D-5C119EB5A6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3947233-86FE-71B8-BBE7-3473C179F9AA}"/>
              </a:ext>
            </a:extLst>
          </p:cNvPr>
          <p:cNvCxnSpPr/>
          <p:nvPr/>
        </p:nvCxnSpPr>
        <p:spPr>
          <a:xfrm>
            <a:off x="9246754" y="2418955"/>
            <a:ext cx="0" cy="119832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87134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8DA9F-CD84-BC86-78A0-257A0E3A9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Summing up Derrida’s hauntology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9FFEA5-3D92-A1D0-B35B-72C77D2AB5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i="1" dirty="0"/>
              <a:t>Hauntological: </a:t>
            </a:r>
            <a:r>
              <a:rPr lang="en-US" dirty="0"/>
              <a:t>where ideologies, values, or critiques from the past re-emerge, challenging the apparent stability of the present—this is very similar to the revolutionary space Benjamin locates fashion in</a:t>
            </a:r>
          </a:p>
          <a:p>
            <a:r>
              <a:rPr lang="en-US" dirty="0"/>
              <a:t>Lost pasts—abandoned ideologies, unfulfilled ethical critiques—exist in an about-to-emerge state, neither here nor there</a:t>
            </a:r>
          </a:p>
          <a:p>
            <a:r>
              <a:rPr lang="en-US" dirty="0"/>
              <a:t>Like the Ghost in </a:t>
            </a:r>
            <a:r>
              <a:rPr lang="en-US" i="1" dirty="0"/>
              <a:t>Hamlet </a:t>
            </a:r>
            <a:r>
              <a:rPr lang="en-US" dirty="0"/>
              <a:t>(on which there is a long meditation), this ghostly state has a huge bearing on the present; it makes people swear to do things, to fulfil these lost promises</a:t>
            </a:r>
          </a:p>
        </p:txBody>
      </p:sp>
    </p:spTree>
    <p:extLst>
      <p:ext uri="{BB962C8B-B14F-4D97-AF65-F5344CB8AC3E}">
        <p14:creationId xmlns:p14="http://schemas.microsoft.com/office/powerpoint/2010/main" val="35961521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7B4B0-A70A-489D-8572-F20E2E50C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B62DE18-6B83-A0A1-A828-904396043A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5568" y="548640"/>
            <a:ext cx="9535577" cy="5959736"/>
          </a:xfrm>
        </p:spPr>
      </p:pic>
    </p:spTree>
    <p:extLst>
      <p:ext uri="{BB962C8B-B14F-4D97-AF65-F5344CB8AC3E}">
        <p14:creationId xmlns:p14="http://schemas.microsoft.com/office/powerpoint/2010/main" val="3751982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C0493-6C53-1266-D068-CF51318711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797D542-D936-8CA1-7DF7-868822822C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83107" y="506480"/>
            <a:ext cx="3585898" cy="5665720"/>
          </a:xfrm>
        </p:spPr>
      </p:pic>
    </p:spTree>
    <p:extLst>
      <p:ext uri="{BB962C8B-B14F-4D97-AF65-F5344CB8AC3E}">
        <p14:creationId xmlns:p14="http://schemas.microsoft.com/office/powerpoint/2010/main" val="6335442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1030">
            <a:extLst>
              <a:ext uri="{FF2B5EF4-FFF2-40B4-BE49-F238E27FC236}">
                <a16:creationId xmlns:a16="http://schemas.microsoft.com/office/drawing/2014/main" id="{8D06CE56-3881-4ADA-8CEF-D18B02C24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id="{79F3C543-62EC-4433-9C93-A2CD8764E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35" name="Rectangle 1034">
            <a:extLst>
              <a:ext uri="{FF2B5EF4-FFF2-40B4-BE49-F238E27FC236}">
                <a16:creationId xmlns:a16="http://schemas.microsoft.com/office/drawing/2014/main" id="{33E93247-6229-44AB-A550-739E971E6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cxnSp>
        <p:nvCxnSpPr>
          <p:cNvPr id="1037" name="Straight Connector 1036">
            <a:extLst>
              <a:ext uri="{FF2B5EF4-FFF2-40B4-BE49-F238E27FC236}">
                <a16:creationId xmlns:a16="http://schemas.microsoft.com/office/drawing/2014/main" id="{EE2E603F-4A95-4FE8-BB06-211DFD75DB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6383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Anti-immigration protests continue to take place around the UK">
            <a:extLst>
              <a:ext uri="{FF2B5EF4-FFF2-40B4-BE49-F238E27FC236}">
                <a16:creationId xmlns:a16="http://schemas.microsoft.com/office/drawing/2014/main" id="{A73E68BF-D9A1-8D94-8CAA-752B7EB9BD2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11" b="6519"/>
          <a:stretch/>
        </p:blipFill>
        <p:spPr bwMode="auto">
          <a:xfrm>
            <a:off x="20" y="10"/>
            <a:ext cx="12191979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9" name="Rectangle 1038">
            <a:extLst>
              <a:ext uri="{FF2B5EF4-FFF2-40B4-BE49-F238E27FC236}">
                <a16:creationId xmlns:a16="http://schemas.microsoft.com/office/drawing/2014/main" id="{5144B498-CCDC-D4DC-B7BB-68A8A7A83C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824248" cy="6858001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EC3138-03FD-557A-22CA-15DC19327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488" y="1124712"/>
            <a:ext cx="4023360" cy="32004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/>
              <a:t>Anti-immigration protests, summer 2024</a:t>
            </a:r>
          </a:p>
        </p:txBody>
      </p:sp>
      <p:sp>
        <p:nvSpPr>
          <p:cNvPr id="1041" name="Rectangle 1040">
            <a:extLst>
              <a:ext uri="{FF2B5EF4-FFF2-40B4-BE49-F238E27FC236}">
                <a16:creationId xmlns:a16="http://schemas.microsoft.com/office/drawing/2014/main" id="{2165A4AE-FFE9-B2D5-017C-17337DDB3F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43" name="Rectangle 1042">
            <a:extLst>
              <a:ext uri="{FF2B5EF4-FFF2-40B4-BE49-F238E27FC236}">
                <a16:creationId xmlns:a16="http://schemas.microsoft.com/office/drawing/2014/main" id="{90E701D1-A34F-CF86-7316-8761C7835E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76887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E637B3-99B6-1607-09EF-9AC5531FBC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DC9D992-30BD-8887-7E23-029345F7AC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1 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62BE432-D81F-BDEA-ED74-A3DF951ED4F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Bruno Latour, “Reassembling the Social”</a:t>
            </a:r>
          </a:p>
        </p:txBody>
      </p:sp>
    </p:spTree>
    <p:extLst>
      <p:ext uri="{BB962C8B-B14F-4D97-AF65-F5344CB8AC3E}">
        <p14:creationId xmlns:p14="http://schemas.microsoft.com/office/powerpoint/2010/main" val="17692226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28B45-DB37-658B-A9E6-D75F8FE43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B099AC0-EDB4-CB81-8641-E0D2BE546B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37122" y="878542"/>
            <a:ext cx="6562728" cy="4628450"/>
          </a:xfrm>
        </p:spPr>
      </p:pic>
    </p:spTree>
    <p:extLst>
      <p:ext uri="{BB962C8B-B14F-4D97-AF65-F5344CB8AC3E}">
        <p14:creationId xmlns:p14="http://schemas.microsoft.com/office/powerpoint/2010/main" val="42697876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6850083-416F-648E-ABF9-CF0BC3BD8F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3 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530D660-8084-3808-7543-A189724111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Jane Bennett, </a:t>
            </a:r>
            <a:r>
              <a:rPr lang="en-US" i="1" dirty="0"/>
              <a:t>Vibrant Matter </a:t>
            </a:r>
            <a:r>
              <a:rPr lang="en-US" dirty="0"/>
              <a:t>(2010)</a:t>
            </a:r>
          </a:p>
        </p:txBody>
      </p:sp>
    </p:spTree>
    <p:extLst>
      <p:ext uri="{BB962C8B-B14F-4D97-AF65-F5344CB8AC3E}">
        <p14:creationId xmlns:p14="http://schemas.microsoft.com/office/powerpoint/2010/main" val="15106005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close-up of a text&#10;&#10;Description automatically generated">
            <a:extLst>
              <a:ext uri="{FF2B5EF4-FFF2-40B4-BE49-F238E27FC236}">
                <a16:creationId xmlns:a16="http://schemas.microsoft.com/office/drawing/2014/main" id="{66498A9B-E9AD-77ED-7893-003FAA18CF90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2469684" y="846511"/>
            <a:ext cx="6362434" cy="5572218"/>
          </a:xfrm>
        </p:spPr>
      </p:pic>
    </p:spTree>
    <p:extLst>
      <p:ext uri="{BB962C8B-B14F-4D97-AF65-F5344CB8AC3E}">
        <p14:creationId xmlns:p14="http://schemas.microsoft.com/office/powerpoint/2010/main" val="15271230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text&#10;&#10;Description automatically generated">
            <a:extLst>
              <a:ext uri="{FF2B5EF4-FFF2-40B4-BE49-F238E27FC236}">
                <a16:creationId xmlns:a16="http://schemas.microsoft.com/office/drawing/2014/main" id="{ECC2290C-17EE-5C5B-2D5E-E61E430BB4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2356" y="222823"/>
            <a:ext cx="4554071" cy="2302336"/>
          </a:xfrm>
          <a:prstGeom prst="rect">
            <a:avLst/>
          </a:prstGeom>
        </p:spPr>
      </p:pic>
      <p:pic>
        <p:nvPicPr>
          <p:cNvPr id="5" name="Picture 4" descr="A close up of a text&#10;&#10;Description automatically generated">
            <a:extLst>
              <a:ext uri="{FF2B5EF4-FFF2-40B4-BE49-F238E27FC236}">
                <a16:creationId xmlns:a16="http://schemas.microsoft.com/office/drawing/2014/main" id="{A233DFD3-3CC8-0B70-0BFE-C667F44914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2356" y="2525159"/>
            <a:ext cx="4318374" cy="4184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0550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text&#10;&#10;Description automatically generated">
            <a:extLst>
              <a:ext uri="{FF2B5EF4-FFF2-40B4-BE49-F238E27FC236}">
                <a16:creationId xmlns:a16="http://schemas.microsoft.com/office/drawing/2014/main" id="{1986C11E-A6AD-9BFE-8381-6410FA0128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5750" y="1562100"/>
            <a:ext cx="6540500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8299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text&#10;&#10;Description automatically generated">
            <a:extLst>
              <a:ext uri="{FF2B5EF4-FFF2-40B4-BE49-F238E27FC236}">
                <a16:creationId xmlns:a16="http://schemas.microsoft.com/office/drawing/2014/main" id="{DACFAE18-64C5-3CA3-6472-5A7C67E43C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6986" y="0"/>
            <a:ext cx="541802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5444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395637-6D30-A796-B82A-4781B24E20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90B6998-4FBC-2DF4-46E0-956005444B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4 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CBE9386-374E-7588-0A87-9E3C1DBA52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/>
              <a:t>The Diary of a Black Coat </a:t>
            </a:r>
            <a:r>
              <a:rPr lang="en-US" dirty="0"/>
              <a:t>(1760)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8373526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close-up of a text&#10;&#10;Description automatically generated">
            <a:extLst>
              <a:ext uri="{FF2B5EF4-FFF2-40B4-BE49-F238E27FC236}">
                <a16:creationId xmlns:a16="http://schemas.microsoft.com/office/drawing/2014/main" id="{FB79486D-5760-873C-8AD2-05848285F0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25257" y="1057835"/>
            <a:ext cx="6065161" cy="5114365"/>
          </a:xfrm>
        </p:spPr>
      </p:pic>
    </p:spTree>
    <p:extLst>
      <p:ext uri="{BB962C8B-B14F-4D97-AF65-F5344CB8AC3E}">
        <p14:creationId xmlns:p14="http://schemas.microsoft.com/office/powerpoint/2010/main" val="37422444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69E6EFEE-6516-482C-B143-F97F9BF89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F0D2C0-CD0C-470C-8851-D8B2CC417C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2748766" y="3248002"/>
            <a:ext cx="5688917" cy="1913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Content Placeholder 4" descr="A text on a page&#10;&#10;Description automatically generated">
            <a:extLst>
              <a:ext uri="{FF2B5EF4-FFF2-40B4-BE49-F238E27FC236}">
                <a16:creationId xmlns:a16="http://schemas.microsoft.com/office/drawing/2014/main" id="{B3314928-5788-626C-D35F-0A3194B3B3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r="197"/>
          <a:stretch/>
        </p:blipFill>
        <p:spPr>
          <a:xfrm>
            <a:off x="583657" y="499236"/>
            <a:ext cx="8685604" cy="448191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BDC0D26-9CDE-BB46-F24B-084A2D57733A}"/>
              </a:ext>
            </a:extLst>
          </p:cNvPr>
          <p:cNvSpPr txBox="1"/>
          <p:nvPr/>
        </p:nvSpPr>
        <p:spPr>
          <a:xfrm>
            <a:off x="2755726" y="5480385"/>
            <a:ext cx="9144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solidFill>
                  <a:srgbClr val="0A0A0A"/>
                </a:solidFill>
                <a:effectLst/>
                <a:latin typeface="Source Sans 3"/>
              </a:rPr>
              <a:t>Smith, Chloe Wigston. "Clothes without Bodies: Objects, Humans, and the Marketplace in Eighteenth-Century It-Narratives and Trade Cards." </a:t>
            </a:r>
            <a:r>
              <a:rPr lang="en-GB" b="0" i="1" u="none" strike="noStrike" dirty="0">
                <a:solidFill>
                  <a:srgbClr val="0A0A0A"/>
                </a:solidFill>
                <a:effectLst/>
                <a:latin typeface="Source Sans 3"/>
              </a:rPr>
              <a:t>Eighteenth-Century Fiction</a:t>
            </a:r>
            <a:r>
              <a:rPr lang="en-GB" b="0" i="0" u="none" strike="noStrike" dirty="0">
                <a:solidFill>
                  <a:srgbClr val="0A0A0A"/>
                </a:solidFill>
                <a:effectLst/>
                <a:latin typeface="Source Sans 3"/>
              </a:rPr>
              <a:t>, vol. 23 no. 2, 2010, p. 347-380. </a:t>
            </a:r>
            <a:r>
              <a:rPr lang="en-GB" b="0" i="1" u="none" strike="noStrike" dirty="0">
                <a:solidFill>
                  <a:srgbClr val="0A0A0A"/>
                </a:solidFill>
                <a:effectLst/>
                <a:latin typeface="Source Sans 3"/>
              </a:rPr>
              <a:t>Project MUSE</a:t>
            </a:r>
            <a:r>
              <a:rPr lang="en-GB" b="0" i="0" u="none" strike="noStrike" dirty="0">
                <a:solidFill>
                  <a:srgbClr val="0A0A0A"/>
                </a:solidFill>
                <a:effectLst/>
                <a:latin typeface="Source Sans 3"/>
              </a:rPr>
              <a:t>, </a:t>
            </a:r>
            <a:r>
              <a:rPr lang="en-GB" b="0" i="0" u="none" strike="noStrike" dirty="0">
                <a:solidFill>
                  <a:srgbClr val="315FA0"/>
                </a:solidFill>
                <a:effectLst/>
                <a:latin typeface="Source Sans 3"/>
                <a:hlinkClick r:id="rId4"/>
              </a:rPr>
              <a:t>https://0-dx-doi-org.pugwash.lib.warwick.ac.uk/10.1353/ecf.2010.0020</a:t>
            </a:r>
            <a:r>
              <a:rPr lang="en-GB" b="0" i="0" u="none" strike="noStrike" dirty="0">
                <a:solidFill>
                  <a:srgbClr val="0A0A0A"/>
                </a:solidFill>
                <a:effectLst/>
                <a:latin typeface="Source Sans 3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3818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D06CE56-3881-4ADA-8CEF-D18B02C24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F3C543-62EC-4433-9C93-A2CD8764E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68AF5748-FED8-45BA-8631-26D1D10F32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Content Placeholder 4" descr="A close-up of a text&#10;&#10;Description automatically generated">
            <a:extLst>
              <a:ext uri="{FF2B5EF4-FFF2-40B4-BE49-F238E27FC236}">
                <a16:creationId xmlns:a16="http://schemas.microsoft.com/office/drawing/2014/main" id="{DBB1C1E8-DF03-DE78-6123-2DECA73DF5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20640" y="197384"/>
            <a:ext cx="4202136" cy="6750423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9A1C300-A3AB-4120-683D-E5EF6BBAACB2}"/>
              </a:ext>
            </a:extLst>
          </p:cNvPr>
          <p:cNvCxnSpPr/>
          <p:nvPr/>
        </p:nvCxnSpPr>
        <p:spPr>
          <a:xfrm>
            <a:off x="7202801" y="935730"/>
            <a:ext cx="0" cy="119832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4678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D06CE56-3881-4ADA-8CEF-D18B02C24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F3C543-62EC-4433-9C93-A2CD8764E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C1A1C5D3-C053-4EE9-BE1A-419B6E27CC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221673"/>
            <a:ext cx="8384770" cy="133263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D5DAB5-75CD-039A-0C89-26D1F8D6ED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3121" y="310343"/>
            <a:ext cx="7985759" cy="86882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121140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pic>
        <p:nvPicPr>
          <p:cNvPr id="5" name="Content Placeholder 4" descr="A close-up of a text&#10;&#10;Description automatically generated">
            <a:extLst>
              <a:ext uri="{FF2B5EF4-FFF2-40B4-BE49-F238E27FC236}">
                <a16:creationId xmlns:a16="http://schemas.microsoft.com/office/drawing/2014/main" id="{209FB690-73A5-2E18-5680-17A836AE13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9200" y="2139484"/>
            <a:ext cx="9753600" cy="409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66934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CDD6E56-BDF5-AB94-A02B-D9295900A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Summing up </a:t>
            </a:r>
            <a:r>
              <a:rPr lang="en-US" i="1" dirty="0"/>
              <a:t>The Diary of a Black Coat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E95D74-BA58-D562-B8AA-04D649C805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Imagination of a hidden life to objects pre-exists contemporary theory</a:t>
            </a:r>
          </a:p>
          <a:p>
            <a:r>
              <a:rPr lang="en-US" dirty="0"/>
              <a:t>A kind of dress anarchy—downward movement of deteriorating garment shows links between classes, performative nature of dress</a:t>
            </a:r>
          </a:p>
          <a:p>
            <a:r>
              <a:rPr lang="en-US" dirty="0"/>
              <a:t>As Derrida suggests, the dead haunt garments—made for a “commoner of distinguished abilities” for an obsequious royal funeral, it moves via “business” through various characters of low life—instability and turmoil characterize this society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991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1D9986-5032-F59C-5C11-9ADE61C09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close-up of a text&#10;&#10;Description automatically generated">
            <a:extLst>
              <a:ext uri="{FF2B5EF4-FFF2-40B4-BE49-F238E27FC236}">
                <a16:creationId xmlns:a16="http://schemas.microsoft.com/office/drawing/2014/main" id="{1E218C2A-987F-5314-23B0-434EE66A95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10481" y="2820194"/>
            <a:ext cx="9779000" cy="3009900"/>
          </a:xfrm>
        </p:spPr>
      </p:pic>
    </p:spTree>
    <p:extLst>
      <p:ext uri="{BB962C8B-B14F-4D97-AF65-F5344CB8AC3E}">
        <p14:creationId xmlns:p14="http://schemas.microsoft.com/office/powerpoint/2010/main" val="3466552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FF28CC-DE45-F72F-A10E-1CE354E28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326379B-CE42-4778-DB0A-B9909AE3E6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65930" y="411495"/>
            <a:ext cx="4613176" cy="5760705"/>
          </a:xfrm>
        </p:spPr>
      </p:pic>
    </p:spTree>
    <p:extLst>
      <p:ext uri="{BB962C8B-B14F-4D97-AF65-F5344CB8AC3E}">
        <p14:creationId xmlns:p14="http://schemas.microsoft.com/office/powerpoint/2010/main" val="982838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screenshot of a social media article&#10;&#10;Description automatically generated">
            <a:extLst>
              <a:ext uri="{FF2B5EF4-FFF2-40B4-BE49-F238E27FC236}">
                <a16:creationId xmlns:a16="http://schemas.microsoft.com/office/drawing/2014/main" id="{41A6E540-A920-ECA1-AE97-B1761C18A9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94210" y="1010017"/>
            <a:ext cx="5634032" cy="5162183"/>
          </a:xfrm>
        </p:spPr>
      </p:pic>
    </p:spTree>
    <p:extLst>
      <p:ext uri="{BB962C8B-B14F-4D97-AF65-F5344CB8AC3E}">
        <p14:creationId xmlns:p14="http://schemas.microsoft.com/office/powerpoint/2010/main" val="39977011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58055-20A6-695F-DFFC-8B0C69635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Summing up Latour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FA5C70-AA56-7DFE-C1EF-6968342C5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Proposes we consider nonhuman agents—democracy, the Northern Line, the academic field of Chemistry, photosynthesis—as </a:t>
            </a:r>
            <a:r>
              <a:rPr lang="en-US" i="1" dirty="0"/>
              <a:t>actants, </a:t>
            </a:r>
            <a:r>
              <a:rPr lang="en-US" dirty="0"/>
              <a:t>possessed of an agency previously only ascribed to humans</a:t>
            </a:r>
          </a:p>
          <a:p>
            <a:r>
              <a:rPr lang="en-US" dirty="0"/>
              <a:t>We perform a demotic version of this when we—as we commonly do—describe </a:t>
            </a:r>
            <a:r>
              <a:rPr lang="en-US" i="1" dirty="0"/>
              <a:t>capitalism </a:t>
            </a:r>
            <a:r>
              <a:rPr lang="en-US" dirty="0"/>
              <a:t>as doing, wanting, intending something; we also do this when we say </a:t>
            </a:r>
            <a:r>
              <a:rPr lang="en-US" i="1" dirty="0"/>
              <a:t>fashion dictates…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497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1E9BC2-55AC-6227-80CD-9F4D30B028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E1EC744-8C18-EB53-92D3-AE55B0C18E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2 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A0FA72D-C7B5-7888-ECC6-32204DBBD1C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Jacques Derrida, “</a:t>
            </a:r>
            <a:r>
              <a:rPr lang="en-US" dirty="0" err="1"/>
              <a:t>Spectres</a:t>
            </a:r>
            <a:r>
              <a:rPr lang="en-US" dirty="0"/>
              <a:t> of Marx”</a:t>
            </a:r>
          </a:p>
        </p:txBody>
      </p:sp>
    </p:spTree>
    <p:extLst>
      <p:ext uri="{BB962C8B-B14F-4D97-AF65-F5344CB8AC3E}">
        <p14:creationId xmlns:p14="http://schemas.microsoft.com/office/powerpoint/2010/main" val="37589236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close-up of a text&#10;&#10;Description automatically generated">
            <a:extLst>
              <a:ext uri="{FF2B5EF4-FFF2-40B4-BE49-F238E27FC236}">
                <a16:creationId xmlns:a16="http://schemas.microsoft.com/office/drawing/2014/main" id="{142063DF-69F3-FB60-8175-6BA9AA0C4BCD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3417886" y="398277"/>
            <a:ext cx="5224089" cy="5869848"/>
          </a:xfrm>
        </p:spPr>
      </p:pic>
    </p:spTree>
    <p:extLst>
      <p:ext uri="{BB962C8B-B14F-4D97-AF65-F5344CB8AC3E}">
        <p14:creationId xmlns:p14="http://schemas.microsoft.com/office/powerpoint/2010/main" val="3311412747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AnalogousFromRegularSeedLeftStep">
      <a:dk1>
        <a:srgbClr val="000000"/>
      </a:dk1>
      <a:lt1>
        <a:srgbClr val="FFFFFF"/>
      </a:lt1>
      <a:dk2>
        <a:srgbClr val="1B2830"/>
      </a:dk2>
      <a:lt2>
        <a:srgbClr val="F0F3F1"/>
      </a:lt2>
      <a:accent1>
        <a:srgbClr val="E32D9B"/>
      </a:accent1>
      <a:accent2>
        <a:srgbClr val="CD1BD1"/>
      </a:accent2>
      <a:accent3>
        <a:srgbClr val="932DE3"/>
      </a:accent3>
      <a:accent4>
        <a:srgbClr val="4E36D6"/>
      </a:accent4>
      <a:accent5>
        <a:srgbClr val="2D5EE3"/>
      </a:accent5>
      <a:accent6>
        <a:srgbClr val="1B98D1"/>
      </a:accent6>
      <a:hlink>
        <a:srgbClr val="349C5D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473</Words>
  <Application>Microsoft Macintosh PowerPoint</Application>
  <PresentationFormat>Widescreen</PresentationFormat>
  <Paragraphs>29</Paragraphs>
  <Slides>30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Source Sans 3</vt:lpstr>
      <vt:lpstr>Aptos</vt:lpstr>
      <vt:lpstr>Arial</vt:lpstr>
      <vt:lpstr>Avenir Next LT Pro</vt:lpstr>
      <vt:lpstr>Calibri</vt:lpstr>
      <vt:lpstr>AccentBoxVTI</vt:lpstr>
      <vt:lpstr>Bruno Latour, Jacques Derrida, Jane Bennett, and The Adventures of a Black Coat</vt:lpstr>
      <vt:lpstr>1 </vt:lpstr>
      <vt:lpstr>PowerPoint Presentation</vt:lpstr>
      <vt:lpstr>PowerPoint Presentation</vt:lpstr>
      <vt:lpstr>PowerPoint Presentation</vt:lpstr>
      <vt:lpstr>PowerPoint Presentation</vt:lpstr>
      <vt:lpstr>Summing up Latour</vt:lpstr>
      <vt:lpstr>2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Summing up Derrida’s hauntology</vt:lpstr>
      <vt:lpstr>PowerPoint Presentation</vt:lpstr>
      <vt:lpstr>PowerPoint Presentation</vt:lpstr>
      <vt:lpstr>Anti-immigration protests, summer 2024</vt:lpstr>
      <vt:lpstr>PowerPoint Presentation</vt:lpstr>
      <vt:lpstr>3 </vt:lpstr>
      <vt:lpstr>PowerPoint Presentation</vt:lpstr>
      <vt:lpstr>PowerPoint Presentation</vt:lpstr>
      <vt:lpstr>PowerPoint Presentation</vt:lpstr>
      <vt:lpstr>PowerPoint Presentation</vt:lpstr>
      <vt:lpstr>4 </vt:lpstr>
      <vt:lpstr>PowerPoint Presentation</vt:lpstr>
      <vt:lpstr>PowerPoint Presentation</vt:lpstr>
      <vt:lpstr>PowerPoint Presentation</vt:lpstr>
      <vt:lpstr>Summing up The Diary of a Black Coat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Meeuwis, Michael</dc:creator>
  <cp:lastModifiedBy>Meeuwis, Michael</cp:lastModifiedBy>
  <cp:revision>1</cp:revision>
  <dcterms:created xsi:type="dcterms:W3CDTF">2024-10-30T17:13:58Z</dcterms:created>
  <dcterms:modified xsi:type="dcterms:W3CDTF">2024-10-30T19:50:37Z</dcterms:modified>
</cp:coreProperties>
</file>