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1" r:id="rId1"/>
  </p:sldMasterIdLst>
  <p:sldIdLst>
    <p:sldId id="256" r:id="rId2"/>
    <p:sldId id="262" r:id="rId3"/>
    <p:sldId id="263" r:id="rId4"/>
    <p:sldId id="264" r:id="rId5"/>
    <p:sldId id="257" r:id="rId6"/>
    <p:sldId id="258" r:id="rId7"/>
    <p:sldId id="259" r:id="rId8"/>
    <p:sldId id="260" r:id="rId9"/>
    <p:sldId id="261"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3"/>
    <p:restoredTop sz="94648"/>
  </p:normalViewPr>
  <p:slideViewPr>
    <p:cSldViewPr snapToGrid="0">
      <p:cViewPr varScale="1">
        <p:scale>
          <a:sx n="71" d="100"/>
          <a:sy n="71" d="100"/>
        </p:scale>
        <p:origin x="184" y="1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euwis, Michael" userId="23ec9e30-df5e-4047-93e5-90f02b22adfe" providerId="ADAL" clId="{A88DCF41-4055-4049-B242-AC188A982368}"/>
    <pc:docChg chg="undo custSel addSld modSld addMainMaster delMainMaster">
      <pc:chgData name="Meeuwis, Michael" userId="23ec9e30-df5e-4047-93e5-90f02b22adfe" providerId="ADAL" clId="{A88DCF41-4055-4049-B242-AC188A982368}" dt="2024-11-21T11:33:48.070" v="1210" actId="20577"/>
      <pc:docMkLst>
        <pc:docMk/>
      </pc:docMkLst>
      <pc:sldChg chg="addSp delSp modSp mod modClrScheme chgLayout">
        <pc:chgData name="Meeuwis, Michael" userId="23ec9e30-df5e-4047-93e5-90f02b22adfe" providerId="ADAL" clId="{A88DCF41-4055-4049-B242-AC188A982368}" dt="2024-11-20T15:52:16.995" v="2" actId="26606"/>
        <pc:sldMkLst>
          <pc:docMk/>
          <pc:sldMk cId="1673440166" sldId="256"/>
        </pc:sldMkLst>
        <pc:spChg chg="mod">
          <ac:chgData name="Meeuwis, Michael" userId="23ec9e30-df5e-4047-93e5-90f02b22adfe" providerId="ADAL" clId="{A88DCF41-4055-4049-B242-AC188A982368}" dt="2024-11-20T15:52:16.995" v="2" actId="26606"/>
          <ac:spMkLst>
            <pc:docMk/>
            <pc:sldMk cId="1673440166" sldId="256"/>
            <ac:spMk id="2" creationId="{B1CD4E70-EFA9-DB5F-0944-D631A4E59275}"/>
          </ac:spMkLst>
        </pc:spChg>
        <pc:spChg chg="mod">
          <ac:chgData name="Meeuwis, Michael" userId="23ec9e30-df5e-4047-93e5-90f02b22adfe" providerId="ADAL" clId="{A88DCF41-4055-4049-B242-AC188A982368}" dt="2024-11-20T15:52:16.995" v="2" actId="26606"/>
          <ac:spMkLst>
            <pc:docMk/>
            <pc:sldMk cId="1673440166" sldId="256"/>
            <ac:spMk id="3" creationId="{16E0A004-E39F-B0F1-2CBD-51C1CC93C09C}"/>
          </ac:spMkLst>
        </pc:spChg>
        <pc:spChg chg="add del">
          <ac:chgData name="Meeuwis, Michael" userId="23ec9e30-df5e-4047-93e5-90f02b22adfe" providerId="ADAL" clId="{A88DCF41-4055-4049-B242-AC188A982368}" dt="2024-11-20T15:52:16.995" v="2" actId="26606"/>
          <ac:spMkLst>
            <pc:docMk/>
            <pc:sldMk cId="1673440166" sldId="256"/>
            <ac:spMk id="1031" creationId="{0671A8AE-40A1-4631-A6B8-581AFF065482}"/>
          </ac:spMkLst>
        </pc:spChg>
        <pc:spChg chg="add del">
          <ac:chgData name="Meeuwis, Michael" userId="23ec9e30-df5e-4047-93e5-90f02b22adfe" providerId="ADAL" clId="{A88DCF41-4055-4049-B242-AC188A982368}" dt="2024-11-20T15:52:16.995" v="2" actId="26606"/>
          <ac:spMkLst>
            <pc:docMk/>
            <pc:sldMk cId="1673440166" sldId="256"/>
            <ac:spMk id="1033" creationId="{AB58EF07-17C2-48CF-ABB0-EEF1F17CB8F0}"/>
          </ac:spMkLst>
        </pc:spChg>
        <pc:spChg chg="add del">
          <ac:chgData name="Meeuwis, Michael" userId="23ec9e30-df5e-4047-93e5-90f02b22adfe" providerId="ADAL" clId="{A88DCF41-4055-4049-B242-AC188A982368}" dt="2024-11-20T15:52:16.995" v="2" actId="26606"/>
          <ac:spMkLst>
            <pc:docMk/>
            <pc:sldMk cId="1673440166" sldId="256"/>
            <ac:spMk id="1035" creationId="{AF2F604E-43BE-4DC3-B983-E071523364F8}"/>
          </ac:spMkLst>
        </pc:spChg>
        <pc:spChg chg="add del">
          <ac:chgData name="Meeuwis, Michael" userId="23ec9e30-df5e-4047-93e5-90f02b22adfe" providerId="ADAL" clId="{A88DCF41-4055-4049-B242-AC188A982368}" dt="2024-11-20T15:52:16.995" v="2" actId="26606"/>
          <ac:spMkLst>
            <pc:docMk/>
            <pc:sldMk cId="1673440166" sldId="256"/>
            <ac:spMk id="1037" creationId="{08C9B587-E65E-4B52-B37C-ABEBB6E87928}"/>
          </ac:spMkLst>
        </pc:spChg>
        <pc:spChg chg="add del">
          <ac:chgData name="Meeuwis, Michael" userId="23ec9e30-df5e-4047-93e5-90f02b22adfe" providerId="ADAL" clId="{A88DCF41-4055-4049-B242-AC188A982368}" dt="2024-11-20T15:52:16.972" v="1" actId="26606"/>
          <ac:spMkLst>
            <pc:docMk/>
            <pc:sldMk cId="1673440166" sldId="256"/>
            <ac:spMk id="1042" creationId="{9B45BA4C-9B54-4496-821F-9E0985CA984D}"/>
          </ac:spMkLst>
        </pc:spChg>
        <pc:spChg chg="add del">
          <ac:chgData name="Meeuwis, Michael" userId="23ec9e30-df5e-4047-93e5-90f02b22adfe" providerId="ADAL" clId="{A88DCF41-4055-4049-B242-AC188A982368}" dt="2024-11-20T15:52:16.972" v="1" actId="26606"/>
          <ac:spMkLst>
            <pc:docMk/>
            <pc:sldMk cId="1673440166" sldId="256"/>
            <ac:spMk id="1044" creationId="{85E1BB9D-FAFF-4C3E-9E44-13F8FBABCD62}"/>
          </ac:spMkLst>
        </pc:spChg>
        <pc:spChg chg="add del">
          <ac:chgData name="Meeuwis, Michael" userId="23ec9e30-df5e-4047-93e5-90f02b22adfe" providerId="ADAL" clId="{A88DCF41-4055-4049-B242-AC188A982368}" dt="2024-11-20T15:52:16.972" v="1" actId="26606"/>
          <ac:spMkLst>
            <pc:docMk/>
            <pc:sldMk cId="1673440166" sldId="256"/>
            <ac:spMk id="1046" creationId="{A8DDC302-DBEC-4742-B54B-5E9AAFE96961}"/>
          </ac:spMkLst>
        </pc:spChg>
        <pc:spChg chg="add">
          <ac:chgData name="Meeuwis, Michael" userId="23ec9e30-df5e-4047-93e5-90f02b22adfe" providerId="ADAL" clId="{A88DCF41-4055-4049-B242-AC188A982368}" dt="2024-11-20T15:52:16.995" v="2" actId="26606"/>
          <ac:spMkLst>
            <pc:docMk/>
            <pc:sldMk cId="1673440166" sldId="256"/>
            <ac:spMk id="1048" creationId="{CAA37442-EAE9-6CFC-AC74-44222B37FA80}"/>
          </ac:spMkLst>
        </pc:spChg>
        <pc:spChg chg="add">
          <ac:chgData name="Meeuwis, Michael" userId="23ec9e30-df5e-4047-93e5-90f02b22adfe" providerId="ADAL" clId="{A88DCF41-4055-4049-B242-AC188A982368}" dt="2024-11-20T15:52:16.995" v="2" actId="26606"/>
          <ac:spMkLst>
            <pc:docMk/>
            <pc:sldMk cId="1673440166" sldId="256"/>
            <ac:spMk id="1049" creationId="{54117A24-9D5E-A791-A2F4-8C81AC603C15}"/>
          </ac:spMkLst>
        </pc:spChg>
        <pc:picChg chg="mod ord">
          <ac:chgData name="Meeuwis, Michael" userId="23ec9e30-df5e-4047-93e5-90f02b22adfe" providerId="ADAL" clId="{A88DCF41-4055-4049-B242-AC188A982368}" dt="2024-11-20T15:52:16.995" v="2" actId="26606"/>
          <ac:picMkLst>
            <pc:docMk/>
            <pc:sldMk cId="1673440166" sldId="256"/>
            <ac:picMk id="1026" creationId="{FEE64DD3-A0C9-F340-0925-AA6E14E39C6D}"/>
          </ac:picMkLst>
        </pc:picChg>
      </pc:sldChg>
      <pc:sldChg chg="addSp delSp new mod modClrScheme chgLayout">
        <pc:chgData name="Meeuwis, Michael" userId="23ec9e30-df5e-4047-93e5-90f02b22adfe" providerId="ADAL" clId="{A88DCF41-4055-4049-B242-AC188A982368}" dt="2024-11-21T11:23:48.450" v="5" actId="22"/>
        <pc:sldMkLst>
          <pc:docMk/>
          <pc:sldMk cId="4276477236" sldId="257"/>
        </pc:sldMkLst>
        <pc:spChg chg="del">
          <ac:chgData name="Meeuwis, Michael" userId="23ec9e30-df5e-4047-93e5-90f02b22adfe" providerId="ADAL" clId="{A88DCF41-4055-4049-B242-AC188A982368}" dt="2024-11-21T11:23:47.919" v="4" actId="700"/>
          <ac:spMkLst>
            <pc:docMk/>
            <pc:sldMk cId="4276477236" sldId="257"/>
            <ac:spMk id="2" creationId="{0F0225F2-CCA0-67B9-EDC2-FCCEAD31CA8D}"/>
          </ac:spMkLst>
        </pc:spChg>
        <pc:spChg chg="del">
          <ac:chgData name="Meeuwis, Michael" userId="23ec9e30-df5e-4047-93e5-90f02b22adfe" providerId="ADAL" clId="{A88DCF41-4055-4049-B242-AC188A982368}" dt="2024-11-21T11:23:47.919" v="4" actId="700"/>
          <ac:spMkLst>
            <pc:docMk/>
            <pc:sldMk cId="4276477236" sldId="257"/>
            <ac:spMk id="3" creationId="{388F93A9-41A1-3B12-EF32-6355849C864E}"/>
          </ac:spMkLst>
        </pc:spChg>
        <pc:spChg chg="add">
          <ac:chgData name="Meeuwis, Michael" userId="23ec9e30-df5e-4047-93e5-90f02b22adfe" providerId="ADAL" clId="{A88DCF41-4055-4049-B242-AC188A982368}" dt="2024-11-21T11:23:48.450" v="5" actId="22"/>
          <ac:spMkLst>
            <pc:docMk/>
            <pc:sldMk cId="4276477236" sldId="257"/>
            <ac:spMk id="5" creationId="{38D6B875-4C4B-70F6-218D-85AD6ABB78B5}"/>
          </ac:spMkLst>
        </pc:spChg>
      </pc:sldChg>
      <pc:sldChg chg="addSp modSp new mod">
        <pc:chgData name="Meeuwis, Michael" userId="23ec9e30-df5e-4047-93e5-90f02b22adfe" providerId="ADAL" clId="{A88DCF41-4055-4049-B242-AC188A982368}" dt="2024-11-21T11:25:17.967" v="91" actId="1035"/>
        <pc:sldMkLst>
          <pc:docMk/>
          <pc:sldMk cId="1966003399" sldId="258"/>
        </pc:sldMkLst>
        <pc:spChg chg="add mod">
          <ac:chgData name="Meeuwis, Michael" userId="23ec9e30-df5e-4047-93e5-90f02b22adfe" providerId="ADAL" clId="{A88DCF41-4055-4049-B242-AC188A982368}" dt="2024-11-21T11:25:17.967" v="91" actId="1035"/>
          <ac:spMkLst>
            <pc:docMk/>
            <pc:sldMk cId="1966003399" sldId="258"/>
            <ac:spMk id="3" creationId="{859EC0B7-A516-EA5E-FE58-EFD385C72040}"/>
          </ac:spMkLst>
        </pc:spChg>
      </pc:sldChg>
      <pc:sldChg chg="addSp new mod">
        <pc:chgData name="Meeuwis, Michael" userId="23ec9e30-df5e-4047-93e5-90f02b22adfe" providerId="ADAL" clId="{A88DCF41-4055-4049-B242-AC188A982368}" dt="2024-11-21T11:25:50.297" v="93" actId="22"/>
        <pc:sldMkLst>
          <pc:docMk/>
          <pc:sldMk cId="1011032399" sldId="259"/>
        </pc:sldMkLst>
        <pc:spChg chg="add">
          <ac:chgData name="Meeuwis, Michael" userId="23ec9e30-df5e-4047-93e5-90f02b22adfe" providerId="ADAL" clId="{A88DCF41-4055-4049-B242-AC188A982368}" dt="2024-11-21T11:25:50.297" v="93" actId="22"/>
          <ac:spMkLst>
            <pc:docMk/>
            <pc:sldMk cId="1011032399" sldId="259"/>
            <ac:spMk id="3" creationId="{E17A5C73-5F9D-EB0D-44AE-55E401DF720F}"/>
          </ac:spMkLst>
        </pc:spChg>
      </pc:sldChg>
      <pc:sldChg chg="addSp modSp new mod">
        <pc:chgData name="Meeuwis, Michael" userId="23ec9e30-df5e-4047-93e5-90f02b22adfe" providerId="ADAL" clId="{A88DCF41-4055-4049-B242-AC188A982368}" dt="2024-11-21T11:26:28.935" v="97" actId="1076"/>
        <pc:sldMkLst>
          <pc:docMk/>
          <pc:sldMk cId="3812157174" sldId="260"/>
        </pc:sldMkLst>
        <pc:spChg chg="add mod">
          <ac:chgData name="Meeuwis, Michael" userId="23ec9e30-df5e-4047-93e5-90f02b22adfe" providerId="ADAL" clId="{A88DCF41-4055-4049-B242-AC188A982368}" dt="2024-11-21T11:26:28.935" v="97" actId="1076"/>
          <ac:spMkLst>
            <pc:docMk/>
            <pc:sldMk cId="3812157174" sldId="260"/>
            <ac:spMk id="3" creationId="{37BBF8C0-08CF-EA7F-C8D8-03A05ACC6817}"/>
          </ac:spMkLst>
        </pc:spChg>
      </pc:sldChg>
      <pc:sldChg chg="addSp modSp new mod">
        <pc:chgData name="Meeuwis, Michael" userId="23ec9e30-df5e-4047-93e5-90f02b22adfe" providerId="ADAL" clId="{A88DCF41-4055-4049-B242-AC188A982368}" dt="2024-11-21T11:27:29.824" v="132" actId="1038"/>
        <pc:sldMkLst>
          <pc:docMk/>
          <pc:sldMk cId="4079354626" sldId="261"/>
        </pc:sldMkLst>
        <pc:spChg chg="add mod">
          <ac:chgData name="Meeuwis, Michael" userId="23ec9e30-df5e-4047-93e5-90f02b22adfe" providerId="ADAL" clId="{A88DCF41-4055-4049-B242-AC188A982368}" dt="2024-11-21T11:27:29.824" v="132" actId="1038"/>
          <ac:spMkLst>
            <pc:docMk/>
            <pc:sldMk cId="4079354626" sldId="261"/>
            <ac:spMk id="3" creationId="{F0840432-84E0-A6E0-AC4E-A391BBEAA861}"/>
          </ac:spMkLst>
        </pc:spChg>
      </pc:sldChg>
      <pc:sldChg chg="addSp delSp modSp new mod modClrScheme chgLayout">
        <pc:chgData name="Meeuwis, Michael" userId="23ec9e30-df5e-4047-93e5-90f02b22adfe" providerId="ADAL" clId="{A88DCF41-4055-4049-B242-AC188A982368}" dt="2024-11-21T11:28:23.555" v="164" actId="1036"/>
        <pc:sldMkLst>
          <pc:docMk/>
          <pc:sldMk cId="3627907931" sldId="262"/>
        </pc:sldMkLst>
        <pc:spChg chg="del">
          <ac:chgData name="Meeuwis, Michael" userId="23ec9e30-df5e-4047-93e5-90f02b22adfe" providerId="ADAL" clId="{A88DCF41-4055-4049-B242-AC188A982368}" dt="2024-11-21T11:28:14.173" v="136" actId="700"/>
          <ac:spMkLst>
            <pc:docMk/>
            <pc:sldMk cId="3627907931" sldId="262"/>
            <ac:spMk id="2" creationId="{8939419A-F40F-1471-13C2-E8C2892FF8E4}"/>
          </ac:spMkLst>
        </pc:spChg>
        <pc:spChg chg="del">
          <ac:chgData name="Meeuwis, Michael" userId="23ec9e30-df5e-4047-93e5-90f02b22adfe" providerId="ADAL" clId="{A88DCF41-4055-4049-B242-AC188A982368}" dt="2024-11-21T11:28:14.173" v="136" actId="700"/>
          <ac:spMkLst>
            <pc:docMk/>
            <pc:sldMk cId="3627907931" sldId="262"/>
            <ac:spMk id="3" creationId="{AE36B13E-219E-8435-FC98-854909763E13}"/>
          </ac:spMkLst>
        </pc:spChg>
        <pc:spChg chg="add del">
          <ac:chgData name="Meeuwis, Michael" userId="23ec9e30-df5e-4047-93e5-90f02b22adfe" providerId="ADAL" clId="{A88DCF41-4055-4049-B242-AC188A982368}" dt="2024-11-21T11:28:11.071" v="135" actId="22"/>
          <ac:spMkLst>
            <pc:docMk/>
            <pc:sldMk cId="3627907931" sldId="262"/>
            <ac:spMk id="5" creationId="{D0811A26-58C8-640D-95F3-512CB70DED04}"/>
          </ac:spMkLst>
        </pc:spChg>
        <pc:spChg chg="add mod">
          <ac:chgData name="Meeuwis, Michael" userId="23ec9e30-df5e-4047-93e5-90f02b22adfe" providerId="ADAL" clId="{A88DCF41-4055-4049-B242-AC188A982368}" dt="2024-11-21T11:28:23.555" v="164" actId="1036"/>
          <ac:spMkLst>
            <pc:docMk/>
            <pc:sldMk cId="3627907931" sldId="262"/>
            <ac:spMk id="7" creationId="{875B3A37-2F77-4968-95C8-C248E9D970B1}"/>
          </ac:spMkLst>
        </pc:spChg>
      </pc:sldChg>
      <pc:sldChg chg="addSp new mod">
        <pc:chgData name="Meeuwis, Michael" userId="23ec9e30-df5e-4047-93e5-90f02b22adfe" providerId="ADAL" clId="{A88DCF41-4055-4049-B242-AC188A982368}" dt="2024-11-21T11:29:42.268" v="166" actId="22"/>
        <pc:sldMkLst>
          <pc:docMk/>
          <pc:sldMk cId="2969366020" sldId="263"/>
        </pc:sldMkLst>
        <pc:spChg chg="add">
          <ac:chgData name="Meeuwis, Michael" userId="23ec9e30-df5e-4047-93e5-90f02b22adfe" providerId="ADAL" clId="{A88DCF41-4055-4049-B242-AC188A982368}" dt="2024-11-21T11:29:42.268" v="166" actId="22"/>
          <ac:spMkLst>
            <pc:docMk/>
            <pc:sldMk cId="2969366020" sldId="263"/>
            <ac:spMk id="3" creationId="{9297FD4F-46B1-7DAA-A50E-29F68E0B7D1F}"/>
          </ac:spMkLst>
        </pc:spChg>
      </pc:sldChg>
      <pc:sldChg chg="addSp modSp new mod">
        <pc:chgData name="Meeuwis, Michael" userId="23ec9e30-df5e-4047-93e5-90f02b22adfe" providerId="ADAL" clId="{A88DCF41-4055-4049-B242-AC188A982368}" dt="2024-11-21T11:30:16.807" v="169" actId="207"/>
        <pc:sldMkLst>
          <pc:docMk/>
          <pc:sldMk cId="2199148782" sldId="264"/>
        </pc:sldMkLst>
        <pc:spChg chg="add mod">
          <ac:chgData name="Meeuwis, Michael" userId="23ec9e30-df5e-4047-93e5-90f02b22adfe" providerId="ADAL" clId="{A88DCF41-4055-4049-B242-AC188A982368}" dt="2024-11-21T11:30:16.807" v="169" actId="207"/>
          <ac:spMkLst>
            <pc:docMk/>
            <pc:sldMk cId="2199148782" sldId="264"/>
            <ac:spMk id="3" creationId="{4EC03E0E-05B4-AD03-F80B-F82AEBC92EE6}"/>
          </ac:spMkLst>
        </pc:spChg>
      </pc:sldChg>
      <pc:sldChg chg="addSp modSp new mod modClrScheme chgLayout">
        <pc:chgData name="Meeuwis, Michael" userId="23ec9e30-df5e-4047-93e5-90f02b22adfe" providerId="ADAL" clId="{A88DCF41-4055-4049-B242-AC188A982368}" dt="2024-11-21T11:33:48.070" v="1210" actId="20577"/>
        <pc:sldMkLst>
          <pc:docMk/>
          <pc:sldMk cId="1226495050" sldId="265"/>
        </pc:sldMkLst>
        <pc:spChg chg="add mod">
          <ac:chgData name="Meeuwis, Michael" userId="23ec9e30-df5e-4047-93e5-90f02b22adfe" providerId="ADAL" clId="{A88DCF41-4055-4049-B242-AC188A982368}" dt="2024-11-21T11:30:46.337" v="213" actId="20577"/>
          <ac:spMkLst>
            <pc:docMk/>
            <pc:sldMk cId="1226495050" sldId="265"/>
            <ac:spMk id="2" creationId="{31FE7EEC-EAF8-8787-9098-0016A8BF2DFB}"/>
          </ac:spMkLst>
        </pc:spChg>
        <pc:spChg chg="add mod">
          <ac:chgData name="Meeuwis, Michael" userId="23ec9e30-df5e-4047-93e5-90f02b22adfe" providerId="ADAL" clId="{A88DCF41-4055-4049-B242-AC188A982368}" dt="2024-11-21T11:33:48.070" v="1210" actId="20577"/>
          <ac:spMkLst>
            <pc:docMk/>
            <pc:sldMk cId="1226495050" sldId="265"/>
            <ac:spMk id="3" creationId="{004E786B-84B8-B217-5F44-7476CDE7ED05}"/>
          </ac:spMkLst>
        </pc:spChg>
      </pc:sldChg>
      <pc:sldMasterChg chg="add del addSldLayout delSldLayout">
        <pc:chgData name="Meeuwis, Michael" userId="23ec9e30-df5e-4047-93e5-90f02b22adfe" providerId="ADAL" clId="{A88DCF41-4055-4049-B242-AC188A982368}" dt="2024-11-20T15:52:16.995" v="2" actId="26606"/>
        <pc:sldMasterMkLst>
          <pc:docMk/>
          <pc:sldMasterMk cId="2138557755" sldId="2147483648"/>
        </pc:sldMasterMkLst>
        <pc:sldLayoutChg chg="add del">
          <pc:chgData name="Meeuwis, Michael" userId="23ec9e30-df5e-4047-93e5-90f02b22adfe" providerId="ADAL" clId="{A88DCF41-4055-4049-B242-AC188A982368}" dt="2024-11-20T15:52:16.995" v="2" actId="26606"/>
          <pc:sldLayoutMkLst>
            <pc:docMk/>
            <pc:sldMasterMk cId="2138557755" sldId="2147483648"/>
            <pc:sldLayoutMk cId="243439369" sldId="2147483649"/>
          </pc:sldLayoutMkLst>
        </pc:sldLayoutChg>
        <pc:sldLayoutChg chg="add del">
          <pc:chgData name="Meeuwis, Michael" userId="23ec9e30-df5e-4047-93e5-90f02b22adfe" providerId="ADAL" clId="{A88DCF41-4055-4049-B242-AC188A982368}" dt="2024-11-20T15:52:16.995" v="2" actId="26606"/>
          <pc:sldLayoutMkLst>
            <pc:docMk/>
            <pc:sldMasterMk cId="2138557755" sldId="2147483648"/>
            <pc:sldLayoutMk cId="2980161454" sldId="2147483650"/>
          </pc:sldLayoutMkLst>
        </pc:sldLayoutChg>
        <pc:sldLayoutChg chg="add del">
          <pc:chgData name="Meeuwis, Michael" userId="23ec9e30-df5e-4047-93e5-90f02b22adfe" providerId="ADAL" clId="{A88DCF41-4055-4049-B242-AC188A982368}" dt="2024-11-20T15:52:16.995" v="2" actId="26606"/>
          <pc:sldLayoutMkLst>
            <pc:docMk/>
            <pc:sldMasterMk cId="2138557755" sldId="2147483648"/>
            <pc:sldLayoutMk cId="124545710" sldId="2147483651"/>
          </pc:sldLayoutMkLst>
        </pc:sldLayoutChg>
        <pc:sldLayoutChg chg="add del">
          <pc:chgData name="Meeuwis, Michael" userId="23ec9e30-df5e-4047-93e5-90f02b22adfe" providerId="ADAL" clId="{A88DCF41-4055-4049-B242-AC188A982368}" dt="2024-11-20T15:52:16.995" v="2" actId="26606"/>
          <pc:sldLayoutMkLst>
            <pc:docMk/>
            <pc:sldMasterMk cId="2138557755" sldId="2147483648"/>
            <pc:sldLayoutMk cId="3097694674" sldId="2147483652"/>
          </pc:sldLayoutMkLst>
        </pc:sldLayoutChg>
        <pc:sldLayoutChg chg="add del">
          <pc:chgData name="Meeuwis, Michael" userId="23ec9e30-df5e-4047-93e5-90f02b22adfe" providerId="ADAL" clId="{A88DCF41-4055-4049-B242-AC188A982368}" dt="2024-11-20T15:52:16.995" v="2" actId="26606"/>
          <pc:sldLayoutMkLst>
            <pc:docMk/>
            <pc:sldMasterMk cId="2138557755" sldId="2147483648"/>
            <pc:sldLayoutMk cId="2361502628" sldId="2147483653"/>
          </pc:sldLayoutMkLst>
        </pc:sldLayoutChg>
        <pc:sldLayoutChg chg="add del">
          <pc:chgData name="Meeuwis, Michael" userId="23ec9e30-df5e-4047-93e5-90f02b22adfe" providerId="ADAL" clId="{A88DCF41-4055-4049-B242-AC188A982368}" dt="2024-11-20T15:52:16.995" v="2" actId="26606"/>
          <pc:sldLayoutMkLst>
            <pc:docMk/>
            <pc:sldMasterMk cId="2138557755" sldId="2147483648"/>
            <pc:sldLayoutMk cId="843671730" sldId="2147483654"/>
          </pc:sldLayoutMkLst>
        </pc:sldLayoutChg>
        <pc:sldLayoutChg chg="add del">
          <pc:chgData name="Meeuwis, Michael" userId="23ec9e30-df5e-4047-93e5-90f02b22adfe" providerId="ADAL" clId="{A88DCF41-4055-4049-B242-AC188A982368}" dt="2024-11-20T15:52:16.995" v="2" actId="26606"/>
          <pc:sldLayoutMkLst>
            <pc:docMk/>
            <pc:sldMasterMk cId="2138557755" sldId="2147483648"/>
            <pc:sldLayoutMk cId="62796103" sldId="2147483655"/>
          </pc:sldLayoutMkLst>
        </pc:sldLayoutChg>
        <pc:sldLayoutChg chg="add del">
          <pc:chgData name="Meeuwis, Michael" userId="23ec9e30-df5e-4047-93e5-90f02b22adfe" providerId="ADAL" clId="{A88DCF41-4055-4049-B242-AC188A982368}" dt="2024-11-20T15:52:16.995" v="2" actId="26606"/>
          <pc:sldLayoutMkLst>
            <pc:docMk/>
            <pc:sldMasterMk cId="2138557755" sldId="2147483648"/>
            <pc:sldLayoutMk cId="1264757190" sldId="2147483656"/>
          </pc:sldLayoutMkLst>
        </pc:sldLayoutChg>
        <pc:sldLayoutChg chg="add del">
          <pc:chgData name="Meeuwis, Michael" userId="23ec9e30-df5e-4047-93e5-90f02b22adfe" providerId="ADAL" clId="{A88DCF41-4055-4049-B242-AC188A982368}" dt="2024-11-20T15:52:16.995" v="2" actId="26606"/>
          <pc:sldLayoutMkLst>
            <pc:docMk/>
            <pc:sldMasterMk cId="2138557755" sldId="2147483648"/>
            <pc:sldLayoutMk cId="102602769" sldId="2147483657"/>
          </pc:sldLayoutMkLst>
        </pc:sldLayoutChg>
        <pc:sldLayoutChg chg="add del">
          <pc:chgData name="Meeuwis, Michael" userId="23ec9e30-df5e-4047-93e5-90f02b22adfe" providerId="ADAL" clId="{A88DCF41-4055-4049-B242-AC188A982368}" dt="2024-11-20T15:52:16.995" v="2" actId="26606"/>
          <pc:sldLayoutMkLst>
            <pc:docMk/>
            <pc:sldMasterMk cId="2138557755" sldId="2147483648"/>
            <pc:sldLayoutMk cId="2415329459" sldId="2147483658"/>
          </pc:sldLayoutMkLst>
        </pc:sldLayoutChg>
        <pc:sldLayoutChg chg="add del">
          <pc:chgData name="Meeuwis, Michael" userId="23ec9e30-df5e-4047-93e5-90f02b22adfe" providerId="ADAL" clId="{A88DCF41-4055-4049-B242-AC188A982368}" dt="2024-11-20T15:52:16.995" v="2" actId="26606"/>
          <pc:sldLayoutMkLst>
            <pc:docMk/>
            <pc:sldMasterMk cId="2138557755" sldId="2147483648"/>
            <pc:sldLayoutMk cId="1661191706" sldId="2147483659"/>
          </pc:sldLayoutMkLst>
        </pc:sldLayoutChg>
      </pc:sldMasterChg>
      <pc:sldMasterChg chg="add del addSldLayout delSldLayout">
        <pc:chgData name="Meeuwis, Michael" userId="23ec9e30-df5e-4047-93e5-90f02b22adfe" providerId="ADAL" clId="{A88DCF41-4055-4049-B242-AC188A982368}" dt="2024-11-20T15:52:16.972" v="1" actId="26606"/>
        <pc:sldMasterMkLst>
          <pc:docMk/>
          <pc:sldMasterMk cId="2964713396" sldId="2147483686"/>
        </pc:sldMasterMkLst>
        <pc:sldLayoutChg chg="add del">
          <pc:chgData name="Meeuwis, Michael" userId="23ec9e30-df5e-4047-93e5-90f02b22adfe" providerId="ADAL" clId="{A88DCF41-4055-4049-B242-AC188A982368}" dt="2024-11-20T15:52:16.972" v="1" actId="26606"/>
          <pc:sldLayoutMkLst>
            <pc:docMk/>
            <pc:sldMasterMk cId="2964713396" sldId="2147483686"/>
            <pc:sldLayoutMk cId="975120195" sldId="2147483675"/>
          </pc:sldLayoutMkLst>
        </pc:sldLayoutChg>
        <pc:sldLayoutChg chg="add del">
          <pc:chgData name="Meeuwis, Michael" userId="23ec9e30-df5e-4047-93e5-90f02b22adfe" providerId="ADAL" clId="{A88DCF41-4055-4049-B242-AC188A982368}" dt="2024-11-20T15:52:16.972" v="1" actId="26606"/>
          <pc:sldLayoutMkLst>
            <pc:docMk/>
            <pc:sldMasterMk cId="2964713396" sldId="2147483686"/>
            <pc:sldLayoutMk cId="2018401265" sldId="2147483676"/>
          </pc:sldLayoutMkLst>
        </pc:sldLayoutChg>
        <pc:sldLayoutChg chg="add del">
          <pc:chgData name="Meeuwis, Michael" userId="23ec9e30-df5e-4047-93e5-90f02b22adfe" providerId="ADAL" clId="{A88DCF41-4055-4049-B242-AC188A982368}" dt="2024-11-20T15:52:16.972" v="1" actId="26606"/>
          <pc:sldLayoutMkLst>
            <pc:docMk/>
            <pc:sldMasterMk cId="2964713396" sldId="2147483686"/>
            <pc:sldLayoutMk cId="673969130" sldId="2147483677"/>
          </pc:sldLayoutMkLst>
        </pc:sldLayoutChg>
        <pc:sldLayoutChg chg="add del">
          <pc:chgData name="Meeuwis, Michael" userId="23ec9e30-df5e-4047-93e5-90f02b22adfe" providerId="ADAL" clId="{A88DCF41-4055-4049-B242-AC188A982368}" dt="2024-11-20T15:52:16.972" v="1" actId="26606"/>
          <pc:sldLayoutMkLst>
            <pc:docMk/>
            <pc:sldMasterMk cId="2964713396" sldId="2147483686"/>
            <pc:sldLayoutMk cId="338935640" sldId="2147483678"/>
          </pc:sldLayoutMkLst>
        </pc:sldLayoutChg>
        <pc:sldLayoutChg chg="add del">
          <pc:chgData name="Meeuwis, Michael" userId="23ec9e30-df5e-4047-93e5-90f02b22adfe" providerId="ADAL" clId="{A88DCF41-4055-4049-B242-AC188A982368}" dt="2024-11-20T15:52:16.972" v="1" actId="26606"/>
          <pc:sldLayoutMkLst>
            <pc:docMk/>
            <pc:sldMasterMk cId="2964713396" sldId="2147483686"/>
            <pc:sldLayoutMk cId="2103644892" sldId="2147483679"/>
          </pc:sldLayoutMkLst>
        </pc:sldLayoutChg>
        <pc:sldLayoutChg chg="add del">
          <pc:chgData name="Meeuwis, Michael" userId="23ec9e30-df5e-4047-93e5-90f02b22adfe" providerId="ADAL" clId="{A88DCF41-4055-4049-B242-AC188A982368}" dt="2024-11-20T15:52:16.972" v="1" actId="26606"/>
          <pc:sldLayoutMkLst>
            <pc:docMk/>
            <pc:sldMasterMk cId="2964713396" sldId="2147483686"/>
            <pc:sldLayoutMk cId="1978305228" sldId="2147483680"/>
          </pc:sldLayoutMkLst>
        </pc:sldLayoutChg>
        <pc:sldLayoutChg chg="add del">
          <pc:chgData name="Meeuwis, Michael" userId="23ec9e30-df5e-4047-93e5-90f02b22adfe" providerId="ADAL" clId="{A88DCF41-4055-4049-B242-AC188A982368}" dt="2024-11-20T15:52:16.972" v="1" actId="26606"/>
          <pc:sldLayoutMkLst>
            <pc:docMk/>
            <pc:sldMasterMk cId="2964713396" sldId="2147483686"/>
            <pc:sldLayoutMk cId="4232515257" sldId="2147483681"/>
          </pc:sldLayoutMkLst>
        </pc:sldLayoutChg>
        <pc:sldLayoutChg chg="add del">
          <pc:chgData name="Meeuwis, Michael" userId="23ec9e30-df5e-4047-93e5-90f02b22adfe" providerId="ADAL" clId="{A88DCF41-4055-4049-B242-AC188A982368}" dt="2024-11-20T15:52:16.972" v="1" actId="26606"/>
          <pc:sldLayoutMkLst>
            <pc:docMk/>
            <pc:sldMasterMk cId="2964713396" sldId="2147483686"/>
            <pc:sldLayoutMk cId="2634424069" sldId="2147483682"/>
          </pc:sldLayoutMkLst>
        </pc:sldLayoutChg>
        <pc:sldLayoutChg chg="add del">
          <pc:chgData name="Meeuwis, Michael" userId="23ec9e30-df5e-4047-93e5-90f02b22adfe" providerId="ADAL" clId="{A88DCF41-4055-4049-B242-AC188A982368}" dt="2024-11-20T15:52:16.972" v="1" actId="26606"/>
          <pc:sldLayoutMkLst>
            <pc:docMk/>
            <pc:sldMasterMk cId="2964713396" sldId="2147483686"/>
            <pc:sldLayoutMk cId="379345714" sldId="2147483683"/>
          </pc:sldLayoutMkLst>
        </pc:sldLayoutChg>
        <pc:sldLayoutChg chg="add del">
          <pc:chgData name="Meeuwis, Michael" userId="23ec9e30-df5e-4047-93e5-90f02b22adfe" providerId="ADAL" clId="{A88DCF41-4055-4049-B242-AC188A982368}" dt="2024-11-20T15:52:16.972" v="1" actId="26606"/>
          <pc:sldLayoutMkLst>
            <pc:docMk/>
            <pc:sldMasterMk cId="2964713396" sldId="2147483686"/>
            <pc:sldLayoutMk cId="2337074149" sldId="2147483684"/>
          </pc:sldLayoutMkLst>
        </pc:sldLayoutChg>
        <pc:sldLayoutChg chg="add del">
          <pc:chgData name="Meeuwis, Michael" userId="23ec9e30-df5e-4047-93e5-90f02b22adfe" providerId="ADAL" clId="{A88DCF41-4055-4049-B242-AC188A982368}" dt="2024-11-20T15:52:16.972" v="1" actId="26606"/>
          <pc:sldLayoutMkLst>
            <pc:docMk/>
            <pc:sldMasterMk cId="2964713396" sldId="2147483686"/>
            <pc:sldLayoutMk cId="1789578567" sldId="2147483685"/>
          </pc:sldLayoutMkLst>
        </pc:sldLayoutChg>
      </pc:sldMasterChg>
      <pc:sldMasterChg chg="add addSldLayout">
        <pc:chgData name="Meeuwis, Michael" userId="23ec9e30-df5e-4047-93e5-90f02b22adfe" providerId="ADAL" clId="{A88DCF41-4055-4049-B242-AC188A982368}" dt="2024-11-20T15:52:16.995" v="2" actId="26606"/>
        <pc:sldMasterMkLst>
          <pc:docMk/>
          <pc:sldMasterMk cId="3496107892" sldId="2147483751"/>
        </pc:sldMasterMkLst>
        <pc:sldLayoutChg chg="add">
          <pc:chgData name="Meeuwis, Michael" userId="23ec9e30-df5e-4047-93e5-90f02b22adfe" providerId="ADAL" clId="{A88DCF41-4055-4049-B242-AC188A982368}" dt="2024-11-20T15:52:16.995" v="2" actId="26606"/>
          <pc:sldLayoutMkLst>
            <pc:docMk/>
            <pc:sldMasterMk cId="3496107892" sldId="2147483751"/>
            <pc:sldLayoutMk cId="4208392152" sldId="2147483740"/>
          </pc:sldLayoutMkLst>
        </pc:sldLayoutChg>
        <pc:sldLayoutChg chg="add">
          <pc:chgData name="Meeuwis, Michael" userId="23ec9e30-df5e-4047-93e5-90f02b22adfe" providerId="ADAL" clId="{A88DCF41-4055-4049-B242-AC188A982368}" dt="2024-11-20T15:52:16.995" v="2" actId="26606"/>
          <pc:sldLayoutMkLst>
            <pc:docMk/>
            <pc:sldMasterMk cId="3496107892" sldId="2147483751"/>
            <pc:sldLayoutMk cId="935517115" sldId="2147483741"/>
          </pc:sldLayoutMkLst>
        </pc:sldLayoutChg>
        <pc:sldLayoutChg chg="add">
          <pc:chgData name="Meeuwis, Michael" userId="23ec9e30-df5e-4047-93e5-90f02b22adfe" providerId="ADAL" clId="{A88DCF41-4055-4049-B242-AC188A982368}" dt="2024-11-20T15:52:16.995" v="2" actId="26606"/>
          <pc:sldLayoutMkLst>
            <pc:docMk/>
            <pc:sldMasterMk cId="3496107892" sldId="2147483751"/>
            <pc:sldLayoutMk cId="882379117" sldId="2147483742"/>
          </pc:sldLayoutMkLst>
        </pc:sldLayoutChg>
        <pc:sldLayoutChg chg="add">
          <pc:chgData name="Meeuwis, Michael" userId="23ec9e30-df5e-4047-93e5-90f02b22adfe" providerId="ADAL" clId="{A88DCF41-4055-4049-B242-AC188A982368}" dt="2024-11-20T15:52:16.995" v="2" actId="26606"/>
          <pc:sldLayoutMkLst>
            <pc:docMk/>
            <pc:sldMasterMk cId="3496107892" sldId="2147483751"/>
            <pc:sldLayoutMk cId="1016964173" sldId="2147483743"/>
          </pc:sldLayoutMkLst>
        </pc:sldLayoutChg>
        <pc:sldLayoutChg chg="add">
          <pc:chgData name="Meeuwis, Michael" userId="23ec9e30-df5e-4047-93e5-90f02b22adfe" providerId="ADAL" clId="{A88DCF41-4055-4049-B242-AC188A982368}" dt="2024-11-20T15:52:16.995" v="2" actId="26606"/>
          <pc:sldLayoutMkLst>
            <pc:docMk/>
            <pc:sldMasterMk cId="3496107892" sldId="2147483751"/>
            <pc:sldLayoutMk cId="2060020764" sldId="2147483744"/>
          </pc:sldLayoutMkLst>
        </pc:sldLayoutChg>
        <pc:sldLayoutChg chg="add">
          <pc:chgData name="Meeuwis, Michael" userId="23ec9e30-df5e-4047-93e5-90f02b22adfe" providerId="ADAL" clId="{A88DCF41-4055-4049-B242-AC188A982368}" dt="2024-11-20T15:52:16.995" v="2" actId="26606"/>
          <pc:sldLayoutMkLst>
            <pc:docMk/>
            <pc:sldMasterMk cId="3496107892" sldId="2147483751"/>
            <pc:sldLayoutMk cId="2490429646" sldId="2147483745"/>
          </pc:sldLayoutMkLst>
        </pc:sldLayoutChg>
        <pc:sldLayoutChg chg="add">
          <pc:chgData name="Meeuwis, Michael" userId="23ec9e30-df5e-4047-93e5-90f02b22adfe" providerId="ADAL" clId="{A88DCF41-4055-4049-B242-AC188A982368}" dt="2024-11-20T15:52:16.995" v="2" actId="26606"/>
          <pc:sldLayoutMkLst>
            <pc:docMk/>
            <pc:sldMasterMk cId="3496107892" sldId="2147483751"/>
            <pc:sldLayoutMk cId="4043822052" sldId="2147483746"/>
          </pc:sldLayoutMkLst>
        </pc:sldLayoutChg>
        <pc:sldLayoutChg chg="add">
          <pc:chgData name="Meeuwis, Michael" userId="23ec9e30-df5e-4047-93e5-90f02b22adfe" providerId="ADAL" clId="{A88DCF41-4055-4049-B242-AC188A982368}" dt="2024-11-20T15:52:16.995" v="2" actId="26606"/>
          <pc:sldLayoutMkLst>
            <pc:docMk/>
            <pc:sldMasterMk cId="3496107892" sldId="2147483751"/>
            <pc:sldLayoutMk cId="3562027795" sldId="2147483747"/>
          </pc:sldLayoutMkLst>
        </pc:sldLayoutChg>
        <pc:sldLayoutChg chg="add">
          <pc:chgData name="Meeuwis, Michael" userId="23ec9e30-df5e-4047-93e5-90f02b22adfe" providerId="ADAL" clId="{A88DCF41-4055-4049-B242-AC188A982368}" dt="2024-11-20T15:52:16.995" v="2" actId="26606"/>
          <pc:sldLayoutMkLst>
            <pc:docMk/>
            <pc:sldMasterMk cId="3496107892" sldId="2147483751"/>
            <pc:sldLayoutMk cId="3332825495" sldId="2147483748"/>
          </pc:sldLayoutMkLst>
        </pc:sldLayoutChg>
        <pc:sldLayoutChg chg="add">
          <pc:chgData name="Meeuwis, Michael" userId="23ec9e30-df5e-4047-93e5-90f02b22adfe" providerId="ADAL" clId="{A88DCF41-4055-4049-B242-AC188A982368}" dt="2024-11-20T15:52:16.995" v="2" actId="26606"/>
          <pc:sldLayoutMkLst>
            <pc:docMk/>
            <pc:sldMasterMk cId="3496107892" sldId="2147483751"/>
            <pc:sldLayoutMk cId="3926045244" sldId="2147483749"/>
          </pc:sldLayoutMkLst>
        </pc:sldLayoutChg>
        <pc:sldLayoutChg chg="add">
          <pc:chgData name="Meeuwis, Michael" userId="23ec9e30-df5e-4047-93e5-90f02b22adfe" providerId="ADAL" clId="{A88DCF41-4055-4049-B242-AC188A982368}" dt="2024-11-20T15:52:16.995" v="2" actId="26606"/>
          <pc:sldLayoutMkLst>
            <pc:docMk/>
            <pc:sldMasterMk cId="3496107892" sldId="2147483751"/>
            <pc:sldLayoutMk cId="3013093636" sldId="2147483750"/>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D7368D-31D9-8101-473D-CD39E706FD22}"/>
              </a:ext>
              <a:ext uri="{C183D7F6-B498-43B3-948B-1728B52AA6E4}">
                <adec:decorative xmlns:adec="http://schemas.microsoft.com/office/drawing/2017/decorative" val="1"/>
              </a:ext>
            </a:extLst>
          </p:cNvPr>
          <p:cNvSpPr/>
          <p:nvPr/>
        </p:nvSpPr>
        <p:spPr>
          <a:xfrm>
            <a:off x="5796401" y="3378954"/>
            <a:ext cx="6394567" cy="3479046"/>
          </a:xfrm>
          <a:custGeom>
            <a:avLst/>
            <a:gdLst>
              <a:gd name="connsiteX0" fmla="*/ 5171297 w 6394567"/>
              <a:gd name="connsiteY0" fmla="*/ 284 h 3479046"/>
              <a:gd name="connsiteX1" fmla="*/ 6394290 w 6394567"/>
              <a:gd name="connsiteY1" fmla="*/ 430072 h 3479046"/>
              <a:gd name="connsiteX2" fmla="*/ 6394567 w 6394567"/>
              <a:gd name="connsiteY2" fmla="*/ 430316 h 3479046"/>
              <a:gd name="connsiteX3" fmla="*/ 6394567 w 6394567"/>
              <a:gd name="connsiteY3" fmla="*/ 3479046 h 3479046"/>
              <a:gd name="connsiteX4" fmla="*/ 0 w 6394567"/>
              <a:gd name="connsiteY4" fmla="*/ 3479046 h 3479046"/>
              <a:gd name="connsiteX5" fmla="*/ 3916974 w 6394567"/>
              <a:gd name="connsiteY5" fmla="*/ 405504 h 3479046"/>
              <a:gd name="connsiteX6" fmla="*/ 3959456 w 6394567"/>
              <a:gd name="connsiteY6" fmla="*/ 373857 h 3479046"/>
              <a:gd name="connsiteX7" fmla="*/ 5052215 w 6394567"/>
              <a:gd name="connsiteY7" fmla="*/ 1756 h 3479046"/>
              <a:gd name="connsiteX8" fmla="*/ 5171297 w 6394567"/>
              <a:gd name="connsiteY8" fmla="*/ 284 h 3479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4567" h="3479046">
                <a:moveTo>
                  <a:pt x="5171297" y="284"/>
                </a:moveTo>
                <a:cubicBezTo>
                  <a:pt x="5607674" y="7531"/>
                  <a:pt x="6039042" y="153650"/>
                  <a:pt x="6394290" y="430072"/>
                </a:cubicBezTo>
                <a:lnTo>
                  <a:pt x="6394567" y="430316"/>
                </a:lnTo>
                <a:lnTo>
                  <a:pt x="6394567" y="3479046"/>
                </a:lnTo>
                <a:lnTo>
                  <a:pt x="0" y="3479046"/>
                </a:lnTo>
                <a:lnTo>
                  <a:pt x="3916974" y="405504"/>
                </a:lnTo>
                <a:lnTo>
                  <a:pt x="3959456" y="373857"/>
                </a:lnTo>
                <a:cubicBezTo>
                  <a:pt x="4291086" y="139664"/>
                  <a:pt x="4671097" y="17528"/>
                  <a:pt x="5052215" y="1756"/>
                </a:cubicBezTo>
                <a:cubicBezTo>
                  <a:pt x="5091916" y="114"/>
                  <a:pt x="5131627" y="-375"/>
                  <a:pt x="5171297" y="284"/>
                </a:cubicBezTo>
                <a:close/>
              </a:path>
            </a:pathLst>
          </a:custGeom>
          <a:gradFill>
            <a:gsLst>
              <a:gs pos="39000">
                <a:schemeClr val="bg2"/>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FF32C74-82F4-2A29-889B-EF23CEE6AA4F}"/>
              </a:ext>
            </a:extLst>
          </p:cNvPr>
          <p:cNvSpPr>
            <a:spLocks noGrp="1"/>
          </p:cNvSpPr>
          <p:nvPr>
            <p:ph type="ctrTitle"/>
          </p:nvPr>
        </p:nvSpPr>
        <p:spPr>
          <a:xfrm>
            <a:off x="1066801" y="1122363"/>
            <a:ext cx="6211185" cy="2305246"/>
          </a:xfrm>
        </p:spPr>
        <p:txBody>
          <a:bodyPr anchor="b">
            <a:normAutofit/>
          </a:bodyPr>
          <a:lstStyle>
            <a:lvl1pPr algn="l">
              <a:lnSpc>
                <a:spcPct val="100000"/>
              </a:lnSpc>
              <a:defRPr sz="3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4ACADD6-278F-604C-8A38-BBBAFC6754E8}"/>
              </a:ext>
            </a:extLst>
          </p:cNvPr>
          <p:cNvSpPr>
            <a:spLocks noGrp="1"/>
          </p:cNvSpPr>
          <p:nvPr>
            <p:ph type="subTitle" idx="1"/>
          </p:nvPr>
        </p:nvSpPr>
        <p:spPr>
          <a:xfrm>
            <a:off x="1066802" y="3549048"/>
            <a:ext cx="5029198" cy="1956278"/>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C43946B-3F5A-C916-B62B-8D5938EA8285}"/>
              </a:ext>
            </a:extLst>
          </p:cNvPr>
          <p:cNvSpPr>
            <a:spLocks noGrp="1"/>
          </p:cNvSpPr>
          <p:nvPr>
            <p:ph type="dt" sz="half" idx="10"/>
          </p:nvPr>
        </p:nvSpPr>
        <p:spPr/>
        <p:txBody>
          <a:bodyPr/>
          <a:lstStyle/>
          <a:p>
            <a:fld id="{1E351CED-465B-40B5-ADCE-957C918F227B}" type="datetimeFigureOut">
              <a:rPr lang="en-US" smtClean="0"/>
              <a:t>11/20/24</a:t>
            </a:fld>
            <a:endParaRPr lang="en-US"/>
          </a:p>
        </p:txBody>
      </p:sp>
      <p:sp>
        <p:nvSpPr>
          <p:cNvPr id="5" name="Footer Placeholder 4">
            <a:extLst>
              <a:ext uri="{FF2B5EF4-FFF2-40B4-BE49-F238E27FC236}">
                <a16:creationId xmlns:a16="http://schemas.microsoft.com/office/drawing/2014/main" id="{5986539F-2DB8-FCDA-C884-9C3CD29B8C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DAA7B3-5D3B-D493-8F6F-1FEBB8576D62}"/>
              </a:ext>
            </a:extLst>
          </p:cNvPr>
          <p:cNvSpPr>
            <a:spLocks noGrp="1"/>
          </p:cNvSpPr>
          <p:nvPr>
            <p:ph type="sldNum" sz="quarter" idx="12"/>
          </p:nvPr>
        </p:nvSpPr>
        <p:spPr/>
        <p:txBody>
          <a:bodyPr/>
          <a:lstStyle/>
          <a:p>
            <a:fld id="{5A33CB2A-1702-4C1D-9CC4-8D472D39F19E}" type="slidenum">
              <a:rPr lang="en-US" smtClean="0"/>
              <a:t>‹#›</a:t>
            </a:fld>
            <a:endParaRPr lang="en-US"/>
          </a:p>
        </p:txBody>
      </p:sp>
    </p:spTree>
    <p:extLst>
      <p:ext uri="{BB962C8B-B14F-4D97-AF65-F5344CB8AC3E}">
        <p14:creationId xmlns:p14="http://schemas.microsoft.com/office/powerpoint/2010/main" val="4208392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50D2E-0561-F284-F89A-AAE3CD09AC24}"/>
              </a:ext>
            </a:extLst>
          </p:cNvPr>
          <p:cNvSpPr>
            <a:spLocks noGrp="1"/>
          </p:cNvSpPr>
          <p:nvPr>
            <p:ph type="title"/>
          </p:nvPr>
        </p:nvSpPr>
        <p:spPr>
          <a:xfrm>
            <a:off x="1066800" y="936841"/>
            <a:ext cx="10239338" cy="953669"/>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657C4C-16EC-2477-6332-830F53011D33}"/>
              </a:ext>
            </a:extLst>
          </p:cNvPr>
          <p:cNvSpPr>
            <a:spLocks noGrp="1"/>
          </p:cNvSpPr>
          <p:nvPr>
            <p:ph type="body" orient="vert" idx="1"/>
          </p:nvPr>
        </p:nvSpPr>
        <p:spPr>
          <a:xfrm>
            <a:off x="1069848" y="2139696"/>
            <a:ext cx="10239338" cy="367768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0940D3-6996-1C08-F1AF-87C354657912}"/>
              </a:ext>
            </a:extLst>
          </p:cNvPr>
          <p:cNvSpPr>
            <a:spLocks noGrp="1"/>
          </p:cNvSpPr>
          <p:nvPr>
            <p:ph type="dt" sz="half" idx="10"/>
          </p:nvPr>
        </p:nvSpPr>
        <p:spPr/>
        <p:txBody>
          <a:bodyPr/>
          <a:lstStyle/>
          <a:p>
            <a:fld id="{1E351CED-465B-40B5-ADCE-957C918F227B}" type="datetimeFigureOut">
              <a:rPr lang="en-US" smtClean="0"/>
              <a:t>11/20/24</a:t>
            </a:fld>
            <a:endParaRPr lang="en-US"/>
          </a:p>
        </p:txBody>
      </p:sp>
      <p:sp>
        <p:nvSpPr>
          <p:cNvPr id="5" name="Footer Placeholder 4">
            <a:extLst>
              <a:ext uri="{FF2B5EF4-FFF2-40B4-BE49-F238E27FC236}">
                <a16:creationId xmlns:a16="http://schemas.microsoft.com/office/drawing/2014/main" id="{4C3676C3-588F-B636-8CE0-AA2CBFBCE9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EF8A9-EB1E-B344-A4B8-B58D0633630B}"/>
              </a:ext>
            </a:extLst>
          </p:cNvPr>
          <p:cNvSpPr>
            <a:spLocks noGrp="1"/>
          </p:cNvSpPr>
          <p:nvPr>
            <p:ph type="sldNum" sz="quarter" idx="12"/>
          </p:nvPr>
        </p:nvSpPr>
        <p:spPr/>
        <p:txBody>
          <a:bodyPr/>
          <a:lstStyle/>
          <a:p>
            <a:fld id="{5A33CB2A-1702-4C1D-9CC4-8D472D39F19E}" type="slidenum">
              <a:rPr lang="en-US" smtClean="0"/>
              <a:t>‹#›</a:t>
            </a:fld>
            <a:endParaRPr lang="en-US"/>
          </a:p>
        </p:txBody>
      </p:sp>
    </p:spTree>
    <p:extLst>
      <p:ext uri="{BB962C8B-B14F-4D97-AF65-F5344CB8AC3E}">
        <p14:creationId xmlns:p14="http://schemas.microsoft.com/office/powerpoint/2010/main" val="3926045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EF3A28-33E4-2796-AE7A-1234569F5CE0}"/>
              </a:ext>
            </a:extLst>
          </p:cNvPr>
          <p:cNvSpPr>
            <a:spLocks noGrp="1"/>
          </p:cNvSpPr>
          <p:nvPr>
            <p:ph type="title" orient="vert"/>
          </p:nvPr>
        </p:nvSpPr>
        <p:spPr>
          <a:xfrm>
            <a:off x="8844950" y="1081177"/>
            <a:ext cx="2508849" cy="4633823"/>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A6D185FC-2BBB-E997-A5CD-F2C6CF6B7C68}"/>
              </a:ext>
            </a:extLst>
          </p:cNvPr>
          <p:cNvSpPr>
            <a:spLocks noGrp="1"/>
          </p:cNvSpPr>
          <p:nvPr>
            <p:ph type="body" orient="vert" idx="1"/>
          </p:nvPr>
        </p:nvSpPr>
        <p:spPr>
          <a:xfrm>
            <a:off x="1066800" y="1081177"/>
            <a:ext cx="7505700" cy="46338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E314B3C-96CD-071C-C2AD-2C7E04F819C0}"/>
              </a:ext>
            </a:extLst>
          </p:cNvPr>
          <p:cNvSpPr>
            <a:spLocks noGrp="1"/>
          </p:cNvSpPr>
          <p:nvPr>
            <p:ph type="dt" sz="half" idx="10"/>
          </p:nvPr>
        </p:nvSpPr>
        <p:spPr/>
        <p:txBody>
          <a:bodyPr/>
          <a:lstStyle/>
          <a:p>
            <a:fld id="{1E351CED-465B-40B5-ADCE-957C918F227B}" type="datetimeFigureOut">
              <a:rPr lang="en-US" smtClean="0"/>
              <a:t>11/20/24</a:t>
            </a:fld>
            <a:endParaRPr lang="en-US"/>
          </a:p>
        </p:txBody>
      </p:sp>
      <p:sp>
        <p:nvSpPr>
          <p:cNvPr id="5" name="Footer Placeholder 4">
            <a:extLst>
              <a:ext uri="{FF2B5EF4-FFF2-40B4-BE49-F238E27FC236}">
                <a16:creationId xmlns:a16="http://schemas.microsoft.com/office/drawing/2014/main" id="{F5AA2B04-F5E0-C5A3-C77D-6AE9A9E913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155BC2-C712-C4A4-50EC-E10D88344310}"/>
              </a:ext>
            </a:extLst>
          </p:cNvPr>
          <p:cNvSpPr>
            <a:spLocks noGrp="1"/>
          </p:cNvSpPr>
          <p:nvPr>
            <p:ph type="sldNum" sz="quarter" idx="12"/>
          </p:nvPr>
        </p:nvSpPr>
        <p:spPr/>
        <p:txBody>
          <a:bodyPr/>
          <a:lstStyle/>
          <a:p>
            <a:fld id="{5A33CB2A-1702-4C1D-9CC4-8D472D39F19E}" type="slidenum">
              <a:rPr lang="en-US" smtClean="0"/>
              <a:t>‹#›</a:t>
            </a:fld>
            <a:endParaRPr lang="en-US"/>
          </a:p>
        </p:txBody>
      </p:sp>
    </p:spTree>
    <p:extLst>
      <p:ext uri="{BB962C8B-B14F-4D97-AF65-F5344CB8AC3E}">
        <p14:creationId xmlns:p14="http://schemas.microsoft.com/office/powerpoint/2010/main" val="3332825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A4769-9A55-AF9B-4CE4-DFA07E711CF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CE45D9E-DBB4-B890-88D5-B4C03599EC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AE15260-1C0B-A965-3114-D7C40D18BDF4}"/>
              </a:ext>
            </a:extLst>
          </p:cNvPr>
          <p:cNvSpPr>
            <a:spLocks noGrp="1"/>
          </p:cNvSpPr>
          <p:nvPr>
            <p:ph type="dt" sz="half" idx="10"/>
          </p:nvPr>
        </p:nvSpPr>
        <p:spPr/>
        <p:txBody>
          <a:bodyPr/>
          <a:lstStyle/>
          <a:p>
            <a:fld id="{1E351CED-465B-40B5-ADCE-957C918F227B}" type="datetimeFigureOut">
              <a:rPr lang="en-US" smtClean="0"/>
              <a:t>11/20/24</a:t>
            </a:fld>
            <a:endParaRPr lang="en-US"/>
          </a:p>
        </p:txBody>
      </p:sp>
      <p:sp>
        <p:nvSpPr>
          <p:cNvPr id="5" name="Footer Placeholder 4">
            <a:extLst>
              <a:ext uri="{FF2B5EF4-FFF2-40B4-BE49-F238E27FC236}">
                <a16:creationId xmlns:a16="http://schemas.microsoft.com/office/drawing/2014/main" id="{19AAF4D1-0334-3F24-69B4-06C7BD7426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8BA76D-3B8B-429D-9B32-54D6A6297C0A}"/>
              </a:ext>
            </a:extLst>
          </p:cNvPr>
          <p:cNvSpPr>
            <a:spLocks noGrp="1"/>
          </p:cNvSpPr>
          <p:nvPr>
            <p:ph type="sldNum" sz="quarter" idx="12"/>
          </p:nvPr>
        </p:nvSpPr>
        <p:spPr/>
        <p:txBody>
          <a:bodyPr/>
          <a:lstStyle/>
          <a:p>
            <a:fld id="{5A33CB2A-1702-4C1D-9CC4-8D472D39F19E}" type="slidenum">
              <a:rPr lang="en-US" smtClean="0"/>
              <a:t>‹#›</a:t>
            </a:fld>
            <a:endParaRPr lang="en-US"/>
          </a:p>
        </p:txBody>
      </p:sp>
    </p:spTree>
    <p:extLst>
      <p:ext uri="{BB962C8B-B14F-4D97-AF65-F5344CB8AC3E}">
        <p14:creationId xmlns:p14="http://schemas.microsoft.com/office/powerpoint/2010/main" val="935517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D8D9C414-4A2F-78AF-ED60-6130D4C563B3}"/>
              </a:ext>
            </a:extLst>
          </p:cNvPr>
          <p:cNvSpPr/>
          <p:nvPr/>
        </p:nvSpPr>
        <p:spPr>
          <a:xfrm>
            <a:off x="6284115" y="3378954"/>
            <a:ext cx="5907885" cy="3479046"/>
          </a:xfrm>
          <a:custGeom>
            <a:avLst/>
            <a:gdLst>
              <a:gd name="connsiteX0" fmla="*/ 5171297 w 5907885"/>
              <a:gd name="connsiteY0" fmla="*/ 284 h 3479046"/>
              <a:gd name="connsiteX1" fmla="*/ 5813217 w 5907885"/>
              <a:gd name="connsiteY1" fmla="*/ 114238 h 3479046"/>
              <a:gd name="connsiteX2" fmla="*/ 5907885 w 5907885"/>
              <a:gd name="connsiteY2" fmla="*/ 151524 h 3479046"/>
              <a:gd name="connsiteX3" fmla="*/ 5907885 w 5907885"/>
              <a:gd name="connsiteY3" fmla="*/ 3479046 h 3479046"/>
              <a:gd name="connsiteX4" fmla="*/ 0 w 5907885"/>
              <a:gd name="connsiteY4" fmla="*/ 3479046 h 3479046"/>
              <a:gd name="connsiteX5" fmla="*/ 3916974 w 5907885"/>
              <a:gd name="connsiteY5" fmla="*/ 405504 h 3479046"/>
              <a:gd name="connsiteX6" fmla="*/ 3959456 w 5907885"/>
              <a:gd name="connsiteY6" fmla="*/ 373857 h 3479046"/>
              <a:gd name="connsiteX7" fmla="*/ 5052215 w 5907885"/>
              <a:gd name="connsiteY7" fmla="*/ 1756 h 3479046"/>
              <a:gd name="connsiteX8" fmla="*/ 5171297 w 5907885"/>
              <a:gd name="connsiteY8" fmla="*/ 284 h 3479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7885" h="3479046">
                <a:moveTo>
                  <a:pt x="5171297" y="284"/>
                </a:moveTo>
                <a:cubicBezTo>
                  <a:pt x="5389485" y="3908"/>
                  <a:pt x="5606422" y="42249"/>
                  <a:pt x="5813217" y="114238"/>
                </a:cubicBezTo>
                <a:lnTo>
                  <a:pt x="5907885" y="151524"/>
                </a:lnTo>
                <a:lnTo>
                  <a:pt x="5907885" y="3479046"/>
                </a:lnTo>
                <a:lnTo>
                  <a:pt x="0" y="3479046"/>
                </a:lnTo>
                <a:lnTo>
                  <a:pt x="3916974" y="405504"/>
                </a:lnTo>
                <a:lnTo>
                  <a:pt x="3959456" y="373857"/>
                </a:lnTo>
                <a:cubicBezTo>
                  <a:pt x="4291086" y="139664"/>
                  <a:pt x="4671097" y="17528"/>
                  <a:pt x="5052215" y="1756"/>
                </a:cubicBezTo>
                <a:cubicBezTo>
                  <a:pt x="5091916" y="114"/>
                  <a:pt x="5131627" y="-375"/>
                  <a:pt x="5171297" y="284"/>
                </a:cubicBezTo>
                <a:close/>
              </a:path>
            </a:pathLst>
          </a:custGeom>
          <a:gradFill>
            <a:gsLst>
              <a:gs pos="23000">
                <a:schemeClr val="bg2"/>
              </a:gs>
              <a:gs pos="100000">
                <a:schemeClr val="accent1">
                  <a:lumMod val="60000"/>
                  <a:lumOff val="4000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13410AE4-7FC7-589E-B6D3-0DA7B5FC5CE3}"/>
              </a:ext>
            </a:extLst>
          </p:cNvPr>
          <p:cNvSpPr/>
          <p:nvPr/>
        </p:nvSpPr>
        <p:spPr>
          <a:xfrm flipH="1" flipV="1">
            <a:off x="0" y="0"/>
            <a:ext cx="2923855" cy="1479128"/>
          </a:xfrm>
          <a:custGeom>
            <a:avLst/>
            <a:gdLst>
              <a:gd name="connsiteX0" fmla="*/ 2923855 w 2923855"/>
              <a:gd name="connsiteY0" fmla="*/ 1479128 h 1479128"/>
              <a:gd name="connsiteX1" fmla="*/ 0 w 2923855"/>
              <a:gd name="connsiteY1" fmla="*/ 1479128 h 1479128"/>
              <a:gd name="connsiteX2" fmla="*/ 1368245 w 2923855"/>
              <a:gd name="connsiteY2" fmla="*/ 405504 h 1479128"/>
              <a:gd name="connsiteX3" fmla="*/ 1410727 w 2923855"/>
              <a:gd name="connsiteY3" fmla="*/ 373857 h 1479128"/>
              <a:gd name="connsiteX4" fmla="*/ 2503486 w 2923855"/>
              <a:gd name="connsiteY4" fmla="*/ 1756 h 1479128"/>
              <a:gd name="connsiteX5" fmla="*/ 2622568 w 2923855"/>
              <a:gd name="connsiteY5" fmla="*/ 284 h 1479128"/>
              <a:gd name="connsiteX6" fmla="*/ 2785835 w 2923855"/>
              <a:gd name="connsiteY6" fmla="*/ 9494 h 1479128"/>
              <a:gd name="connsiteX7" fmla="*/ 2923855 w 2923855"/>
              <a:gd name="connsiteY7" fmla="*/ 28352 h 147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23855" h="1479128">
                <a:moveTo>
                  <a:pt x="2923855" y="1479128"/>
                </a:moveTo>
                <a:lnTo>
                  <a:pt x="0" y="1479128"/>
                </a:lnTo>
                <a:lnTo>
                  <a:pt x="1368245" y="405504"/>
                </a:lnTo>
                <a:lnTo>
                  <a:pt x="1410727" y="373857"/>
                </a:lnTo>
                <a:cubicBezTo>
                  <a:pt x="1742357" y="139664"/>
                  <a:pt x="2122368" y="17528"/>
                  <a:pt x="2503486" y="1756"/>
                </a:cubicBezTo>
                <a:cubicBezTo>
                  <a:pt x="2543187" y="114"/>
                  <a:pt x="2582898" y="-375"/>
                  <a:pt x="2622568" y="284"/>
                </a:cubicBezTo>
                <a:cubicBezTo>
                  <a:pt x="2677115" y="1190"/>
                  <a:pt x="2731584" y="4266"/>
                  <a:pt x="2785835" y="9494"/>
                </a:cubicBezTo>
                <a:lnTo>
                  <a:pt x="2923855" y="28352"/>
                </a:lnTo>
                <a:close/>
              </a:path>
            </a:pathLst>
          </a:custGeom>
          <a:gradFill>
            <a:gsLst>
              <a:gs pos="33000">
                <a:schemeClr val="bg2"/>
              </a:gs>
              <a:gs pos="100000">
                <a:schemeClr val="accent1">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B381CBD-08D9-3C9A-7620-24F2D6404893}"/>
              </a:ext>
            </a:extLst>
          </p:cNvPr>
          <p:cNvSpPr>
            <a:spLocks noGrp="1"/>
          </p:cNvSpPr>
          <p:nvPr>
            <p:ph type="title"/>
          </p:nvPr>
        </p:nvSpPr>
        <p:spPr>
          <a:xfrm>
            <a:off x="1066800" y="1709738"/>
            <a:ext cx="6455434" cy="2981274"/>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ED5AE2B-1716-CEEC-73F8-E81F59192562}"/>
              </a:ext>
            </a:extLst>
          </p:cNvPr>
          <p:cNvSpPr>
            <a:spLocks noGrp="1"/>
          </p:cNvSpPr>
          <p:nvPr>
            <p:ph type="body" idx="1"/>
          </p:nvPr>
        </p:nvSpPr>
        <p:spPr>
          <a:xfrm>
            <a:off x="1066800" y="4759252"/>
            <a:ext cx="5397260" cy="955748"/>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5CF3052-6EE8-979F-04FB-1B8DF81F29B9}"/>
              </a:ext>
            </a:extLst>
          </p:cNvPr>
          <p:cNvSpPr>
            <a:spLocks noGrp="1"/>
          </p:cNvSpPr>
          <p:nvPr>
            <p:ph type="dt" sz="half" idx="10"/>
          </p:nvPr>
        </p:nvSpPr>
        <p:spPr/>
        <p:txBody>
          <a:bodyPr/>
          <a:lstStyle/>
          <a:p>
            <a:fld id="{1E351CED-465B-40B5-ADCE-957C918F227B}" type="datetimeFigureOut">
              <a:rPr lang="en-US" smtClean="0"/>
              <a:t>11/20/24</a:t>
            </a:fld>
            <a:endParaRPr lang="en-US"/>
          </a:p>
        </p:txBody>
      </p:sp>
      <p:sp>
        <p:nvSpPr>
          <p:cNvPr id="5" name="Footer Placeholder 4">
            <a:extLst>
              <a:ext uri="{FF2B5EF4-FFF2-40B4-BE49-F238E27FC236}">
                <a16:creationId xmlns:a16="http://schemas.microsoft.com/office/drawing/2014/main" id="{7D986285-161A-6869-27C2-0A159C2344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7ED64F-5DAB-238D-C34A-1DCCB12221DD}"/>
              </a:ext>
            </a:extLst>
          </p:cNvPr>
          <p:cNvSpPr>
            <a:spLocks noGrp="1"/>
          </p:cNvSpPr>
          <p:nvPr>
            <p:ph type="sldNum" sz="quarter" idx="12"/>
          </p:nvPr>
        </p:nvSpPr>
        <p:spPr/>
        <p:txBody>
          <a:bodyPr/>
          <a:lstStyle/>
          <a:p>
            <a:fld id="{5A33CB2A-1702-4C1D-9CC4-8D472D39F19E}" type="slidenum">
              <a:rPr lang="en-US" smtClean="0"/>
              <a:t>‹#›</a:t>
            </a:fld>
            <a:endParaRPr lang="en-US"/>
          </a:p>
        </p:txBody>
      </p:sp>
    </p:spTree>
    <p:extLst>
      <p:ext uri="{BB962C8B-B14F-4D97-AF65-F5344CB8AC3E}">
        <p14:creationId xmlns:p14="http://schemas.microsoft.com/office/powerpoint/2010/main" val="882379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484D0-7460-7B08-F1EE-96EABE40212A}"/>
              </a:ext>
            </a:extLst>
          </p:cNvPr>
          <p:cNvSpPr>
            <a:spLocks noGrp="1"/>
          </p:cNvSpPr>
          <p:nvPr>
            <p:ph type="title"/>
          </p:nvPr>
        </p:nvSpPr>
        <p:spPr>
          <a:xfrm>
            <a:off x="1066799" y="936841"/>
            <a:ext cx="10092477" cy="953669"/>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80B7F9-8ECB-7079-A11E-51D3903E2B1A}"/>
              </a:ext>
            </a:extLst>
          </p:cNvPr>
          <p:cNvSpPr>
            <a:spLocks noGrp="1"/>
          </p:cNvSpPr>
          <p:nvPr>
            <p:ph sz="half" idx="1"/>
          </p:nvPr>
        </p:nvSpPr>
        <p:spPr>
          <a:xfrm>
            <a:off x="1066800" y="2117341"/>
            <a:ext cx="4809482" cy="3760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4E97161-CAF5-CA48-D814-7ACD43AB99E1}"/>
              </a:ext>
            </a:extLst>
          </p:cNvPr>
          <p:cNvSpPr>
            <a:spLocks noGrp="1"/>
          </p:cNvSpPr>
          <p:nvPr>
            <p:ph sz="half" idx="2"/>
          </p:nvPr>
        </p:nvSpPr>
        <p:spPr>
          <a:xfrm>
            <a:off x="6349795" y="2117341"/>
            <a:ext cx="4809482" cy="3760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623BD680-4E7A-5155-3CAE-6BD44EE8BA83}"/>
              </a:ext>
            </a:extLst>
          </p:cNvPr>
          <p:cNvSpPr>
            <a:spLocks noGrp="1"/>
          </p:cNvSpPr>
          <p:nvPr>
            <p:ph type="dt" sz="half" idx="10"/>
          </p:nvPr>
        </p:nvSpPr>
        <p:spPr/>
        <p:txBody>
          <a:bodyPr/>
          <a:lstStyle/>
          <a:p>
            <a:fld id="{1E351CED-465B-40B5-ADCE-957C918F227B}" type="datetimeFigureOut">
              <a:rPr lang="en-US" smtClean="0"/>
              <a:t>11/20/24</a:t>
            </a:fld>
            <a:endParaRPr lang="en-US"/>
          </a:p>
        </p:txBody>
      </p:sp>
      <p:sp>
        <p:nvSpPr>
          <p:cNvPr id="6" name="Footer Placeholder 5">
            <a:extLst>
              <a:ext uri="{FF2B5EF4-FFF2-40B4-BE49-F238E27FC236}">
                <a16:creationId xmlns:a16="http://schemas.microsoft.com/office/drawing/2014/main" id="{4F6A152D-EFF2-B3AA-3F25-14E1136734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BD6032-FD7A-BFFD-9BE5-48EDBEFBD147}"/>
              </a:ext>
            </a:extLst>
          </p:cNvPr>
          <p:cNvSpPr>
            <a:spLocks noGrp="1"/>
          </p:cNvSpPr>
          <p:nvPr>
            <p:ph type="sldNum" sz="quarter" idx="12"/>
          </p:nvPr>
        </p:nvSpPr>
        <p:spPr/>
        <p:txBody>
          <a:bodyPr/>
          <a:lstStyle/>
          <a:p>
            <a:fld id="{5A33CB2A-1702-4C1D-9CC4-8D472D39F19E}" type="slidenum">
              <a:rPr lang="en-US" smtClean="0"/>
              <a:t>‹#›</a:t>
            </a:fld>
            <a:endParaRPr lang="en-US"/>
          </a:p>
        </p:txBody>
      </p:sp>
    </p:spTree>
    <p:extLst>
      <p:ext uri="{BB962C8B-B14F-4D97-AF65-F5344CB8AC3E}">
        <p14:creationId xmlns:p14="http://schemas.microsoft.com/office/powerpoint/2010/main" val="1016964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47F4D-4855-340E-03F3-4860885EC671}"/>
              </a:ext>
            </a:extLst>
          </p:cNvPr>
          <p:cNvSpPr>
            <a:spLocks noGrp="1"/>
          </p:cNvSpPr>
          <p:nvPr>
            <p:ph type="title"/>
          </p:nvPr>
        </p:nvSpPr>
        <p:spPr>
          <a:xfrm>
            <a:off x="1066800" y="963283"/>
            <a:ext cx="10096500" cy="916004"/>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3CEB472-7426-C288-B5F6-0A1232DCED65}"/>
              </a:ext>
            </a:extLst>
          </p:cNvPr>
          <p:cNvSpPr>
            <a:spLocks noGrp="1"/>
          </p:cNvSpPr>
          <p:nvPr>
            <p:ph type="body" idx="1"/>
          </p:nvPr>
        </p:nvSpPr>
        <p:spPr>
          <a:xfrm>
            <a:off x="1066801" y="1879287"/>
            <a:ext cx="4739628" cy="582117"/>
          </a:xfrm>
        </p:spPr>
        <p:txBody>
          <a:bodyPr anchor="b">
            <a:noAutofit/>
          </a:bodyPr>
          <a:lstStyle>
            <a:lvl1pPr marL="0" indent="0">
              <a:buNone/>
              <a:defRPr sz="1400" b="1" cap="all" spc="25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194F9C-B6FA-97C3-F618-0CF956CB53B2}"/>
              </a:ext>
            </a:extLst>
          </p:cNvPr>
          <p:cNvSpPr>
            <a:spLocks noGrp="1"/>
          </p:cNvSpPr>
          <p:nvPr>
            <p:ph sz="half" idx="2"/>
          </p:nvPr>
        </p:nvSpPr>
        <p:spPr>
          <a:xfrm>
            <a:off x="1066801" y="2505075"/>
            <a:ext cx="4739628" cy="33896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F5665C-7910-AFA2-350F-42C06ED5AF47}"/>
              </a:ext>
            </a:extLst>
          </p:cNvPr>
          <p:cNvSpPr>
            <a:spLocks noGrp="1"/>
          </p:cNvSpPr>
          <p:nvPr>
            <p:ph type="body" sz="quarter" idx="3"/>
          </p:nvPr>
        </p:nvSpPr>
        <p:spPr>
          <a:xfrm>
            <a:off x="6400330" y="1879287"/>
            <a:ext cx="4762970" cy="582117"/>
          </a:xfrm>
        </p:spPr>
        <p:txBody>
          <a:bodyPr anchor="b">
            <a:noAutofit/>
          </a:bodyPr>
          <a:lstStyle>
            <a:lvl1pPr marL="0" indent="0">
              <a:buNone/>
              <a:defRPr sz="1400" b="1" cap="all" spc="25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D71352E-1DE0-F0CD-6F81-1D8FF59C2B0D}"/>
              </a:ext>
            </a:extLst>
          </p:cNvPr>
          <p:cNvSpPr>
            <a:spLocks noGrp="1"/>
          </p:cNvSpPr>
          <p:nvPr>
            <p:ph sz="quarter" idx="4"/>
          </p:nvPr>
        </p:nvSpPr>
        <p:spPr>
          <a:xfrm>
            <a:off x="6400330" y="2505075"/>
            <a:ext cx="4762970" cy="33896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D38F7E4-7D9E-4736-3269-4F0C46996125}"/>
              </a:ext>
            </a:extLst>
          </p:cNvPr>
          <p:cNvSpPr>
            <a:spLocks noGrp="1"/>
          </p:cNvSpPr>
          <p:nvPr>
            <p:ph type="dt" sz="half" idx="10"/>
          </p:nvPr>
        </p:nvSpPr>
        <p:spPr/>
        <p:txBody>
          <a:bodyPr/>
          <a:lstStyle/>
          <a:p>
            <a:fld id="{1E351CED-465B-40B5-ADCE-957C918F227B}" type="datetimeFigureOut">
              <a:rPr lang="en-US" smtClean="0"/>
              <a:t>11/20/24</a:t>
            </a:fld>
            <a:endParaRPr lang="en-US"/>
          </a:p>
        </p:txBody>
      </p:sp>
      <p:sp>
        <p:nvSpPr>
          <p:cNvPr id="8" name="Footer Placeholder 7">
            <a:extLst>
              <a:ext uri="{FF2B5EF4-FFF2-40B4-BE49-F238E27FC236}">
                <a16:creationId xmlns:a16="http://schemas.microsoft.com/office/drawing/2014/main" id="{218386CF-9A84-8D2A-BC47-C951DD99492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980844D-FE1F-49E7-3BBD-527FB72ECD1D}"/>
              </a:ext>
            </a:extLst>
          </p:cNvPr>
          <p:cNvSpPr>
            <a:spLocks noGrp="1"/>
          </p:cNvSpPr>
          <p:nvPr>
            <p:ph type="sldNum" sz="quarter" idx="12"/>
          </p:nvPr>
        </p:nvSpPr>
        <p:spPr/>
        <p:txBody>
          <a:bodyPr/>
          <a:lstStyle/>
          <a:p>
            <a:fld id="{5A33CB2A-1702-4C1D-9CC4-8D472D39F19E}" type="slidenum">
              <a:rPr lang="en-US" smtClean="0"/>
              <a:t>‹#›</a:t>
            </a:fld>
            <a:endParaRPr lang="en-US"/>
          </a:p>
        </p:txBody>
      </p:sp>
    </p:spTree>
    <p:extLst>
      <p:ext uri="{BB962C8B-B14F-4D97-AF65-F5344CB8AC3E}">
        <p14:creationId xmlns:p14="http://schemas.microsoft.com/office/powerpoint/2010/main" val="2060020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F691C-93A5-1364-00A9-A470C289F365}"/>
              </a:ext>
            </a:extLst>
          </p:cNvPr>
          <p:cNvSpPr>
            <a:spLocks noGrp="1"/>
          </p:cNvSpPr>
          <p:nvPr>
            <p:ph type="title"/>
          </p:nvPr>
        </p:nvSpPr>
        <p:spPr>
          <a:xfrm>
            <a:off x="1066800" y="1357223"/>
            <a:ext cx="8886884" cy="1043078"/>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6E055BD-4154-B9D1-0B5B-B1E3A06B6B31}"/>
              </a:ext>
            </a:extLst>
          </p:cNvPr>
          <p:cNvSpPr>
            <a:spLocks noGrp="1"/>
          </p:cNvSpPr>
          <p:nvPr>
            <p:ph type="dt" sz="half" idx="10"/>
          </p:nvPr>
        </p:nvSpPr>
        <p:spPr/>
        <p:txBody>
          <a:bodyPr/>
          <a:lstStyle/>
          <a:p>
            <a:fld id="{1E351CED-465B-40B5-ADCE-957C918F227B}" type="datetimeFigureOut">
              <a:rPr lang="en-US" smtClean="0"/>
              <a:t>11/20/24</a:t>
            </a:fld>
            <a:endParaRPr lang="en-US"/>
          </a:p>
        </p:txBody>
      </p:sp>
      <p:sp>
        <p:nvSpPr>
          <p:cNvPr id="4" name="Footer Placeholder 3">
            <a:extLst>
              <a:ext uri="{FF2B5EF4-FFF2-40B4-BE49-F238E27FC236}">
                <a16:creationId xmlns:a16="http://schemas.microsoft.com/office/drawing/2014/main" id="{0C2A9E4A-03D1-7A8B-233D-014A3248F0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82CEFC4-D276-DF45-F395-F5BD2EA70114}"/>
              </a:ext>
            </a:extLst>
          </p:cNvPr>
          <p:cNvSpPr>
            <a:spLocks noGrp="1"/>
          </p:cNvSpPr>
          <p:nvPr>
            <p:ph type="sldNum" sz="quarter" idx="12"/>
          </p:nvPr>
        </p:nvSpPr>
        <p:spPr/>
        <p:txBody>
          <a:bodyPr/>
          <a:lstStyle/>
          <a:p>
            <a:fld id="{5A33CB2A-1702-4C1D-9CC4-8D472D39F19E}" type="slidenum">
              <a:rPr lang="en-US" smtClean="0"/>
              <a:t>‹#›</a:t>
            </a:fld>
            <a:endParaRPr lang="en-US"/>
          </a:p>
        </p:txBody>
      </p:sp>
    </p:spTree>
    <p:extLst>
      <p:ext uri="{BB962C8B-B14F-4D97-AF65-F5344CB8AC3E}">
        <p14:creationId xmlns:p14="http://schemas.microsoft.com/office/powerpoint/2010/main" val="3013093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12C0AD-76F4-FCE4-2717-0A9AA4351B6D}"/>
              </a:ext>
            </a:extLst>
          </p:cNvPr>
          <p:cNvSpPr>
            <a:spLocks noGrp="1"/>
          </p:cNvSpPr>
          <p:nvPr>
            <p:ph type="dt" sz="half" idx="10"/>
          </p:nvPr>
        </p:nvSpPr>
        <p:spPr/>
        <p:txBody>
          <a:bodyPr/>
          <a:lstStyle/>
          <a:p>
            <a:fld id="{1E351CED-465B-40B5-ADCE-957C918F227B}" type="datetimeFigureOut">
              <a:rPr lang="en-US" smtClean="0"/>
              <a:t>11/20/24</a:t>
            </a:fld>
            <a:endParaRPr lang="en-US"/>
          </a:p>
        </p:txBody>
      </p:sp>
      <p:sp>
        <p:nvSpPr>
          <p:cNvPr id="3" name="Footer Placeholder 2">
            <a:extLst>
              <a:ext uri="{FF2B5EF4-FFF2-40B4-BE49-F238E27FC236}">
                <a16:creationId xmlns:a16="http://schemas.microsoft.com/office/drawing/2014/main" id="{BE83BB66-3F41-7F1D-5108-B3F679A88E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FAA6DA0-07AE-4BE4-B82F-7936D0E3E37D}"/>
              </a:ext>
            </a:extLst>
          </p:cNvPr>
          <p:cNvSpPr>
            <a:spLocks noGrp="1"/>
          </p:cNvSpPr>
          <p:nvPr>
            <p:ph type="sldNum" sz="quarter" idx="12"/>
          </p:nvPr>
        </p:nvSpPr>
        <p:spPr/>
        <p:txBody>
          <a:bodyPr/>
          <a:lstStyle/>
          <a:p>
            <a:fld id="{5A33CB2A-1702-4C1D-9CC4-8D472D39F19E}" type="slidenum">
              <a:rPr lang="en-US" smtClean="0"/>
              <a:t>‹#›</a:t>
            </a:fld>
            <a:endParaRPr lang="en-US"/>
          </a:p>
        </p:txBody>
      </p:sp>
    </p:spTree>
    <p:extLst>
      <p:ext uri="{BB962C8B-B14F-4D97-AF65-F5344CB8AC3E}">
        <p14:creationId xmlns:p14="http://schemas.microsoft.com/office/powerpoint/2010/main" val="2490429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BFB75-C953-0BD0-4E2E-717767426228}"/>
              </a:ext>
            </a:extLst>
          </p:cNvPr>
          <p:cNvSpPr>
            <a:spLocks noGrp="1"/>
          </p:cNvSpPr>
          <p:nvPr>
            <p:ph type="title"/>
          </p:nvPr>
        </p:nvSpPr>
        <p:spPr>
          <a:xfrm>
            <a:off x="1066800" y="770626"/>
            <a:ext cx="3705225" cy="1286774"/>
          </a:xfrm>
        </p:spPr>
        <p:txBody>
          <a:bodyPr anchor="b">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8E1AA52-60F3-40F2-673B-5848F4253FF0}"/>
              </a:ext>
            </a:extLst>
          </p:cNvPr>
          <p:cNvSpPr>
            <a:spLocks noGrp="1"/>
          </p:cNvSpPr>
          <p:nvPr>
            <p:ph idx="1"/>
          </p:nvPr>
        </p:nvSpPr>
        <p:spPr>
          <a:xfrm>
            <a:off x="5183188" y="1075426"/>
            <a:ext cx="5980112" cy="47683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F40167E8-C561-5A72-AED3-442F66DDEE31}"/>
              </a:ext>
            </a:extLst>
          </p:cNvPr>
          <p:cNvSpPr>
            <a:spLocks noGrp="1"/>
          </p:cNvSpPr>
          <p:nvPr>
            <p:ph type="body" sz="half" idx="2"/>
          </p:nvPr>
        </p:nvSpPr>
        <p:spPr>
          <a:xfrm>
            <a:off x="1066800" y="2057400"/>
            <a:ext cx="37052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FDBFED3-7CB3-1B8B-9504-13A121CAD015}"/>
              </a:ext>
            </a:extLst>
          </p:cNvPr>
          <p:cNvSpPr>
            <a:spLocks noGrp="1"/>
          </p:cNvSpPr>
          <p:nvPr>
            <p:ph type="dt" sz="half" idx="10"/>
          </p:nvPr>
        </p:nvSpPr>
        <p:spPr/>
        <p:txBody>
          <a:bodyPr/>
          <a:lstStyle/>
          <a:p>
            <a:fld id="{1E351CED-465B-40B5-ADCE-957C918F227B}" type="datetimeFigureOut">
              <a:rPr lang="en-US" smtClean="0"/>
              <a:t>11/20/24</a:t>
            </a:fld>
            <a:endParaRPr lang="en-US"/>
          </a:p>
        </p:txBody>
      </p:sp>
      <p:sp>
        <p:nvSpPr>
          <p:cNvPr id="6" name="Footer Placeholder 5">
            <a:extLst>
              <a:ext uri="{FF2B5EF4-FFF2-40B4-BE49-F238E27FC236}">
                <a16:creationId xmlns:a16="http://schemas.microsoft.com/office/drawing/2014/main" id="{152456C9-19A0-4441-B1AF-B7AFBF642F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8898EA-84CC-411C-0012-D314953696B9}"/>
              </a:ext>
            </a:extLst>
          </p:cNvPr>
          <p:cNvSpPr>
            <a:spLocks noGrp="1"/>
          </p:cNvSpPr>
          <p:nvPr>
            <p:ph type="sldNum" sz="quarter" idx="12"/>
          </p:nvPr>
        </p:nvSpPr>
        <p:spPr/>
        <p:txBody>
          <a:bodyPr/>
          <a:lstStyle/>
          <a:p>
            <a:fld id="{5A33CB2A-1702-4C1D-9CC4-8D472D39F19E}" type="slidenum">
              <a:rPr lang="en-US" smtClean="0"/>
              <a:t>‹#›</a:t>
            </a:fld>
            <a:endParaRPr lang="en-US"/>
          </a:p>
        </p:txBody>
      </p:sp>
    </p:spTree>
    <p:extLst>
      <p:ext uri="{BB962C8B-B14F-4D97-AF65-F5344CB8AC3E}">
        <p14:creationId xmlns:p14="http://schemas.microsoft.com/office/powerpoint/2010/main" val="4043822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C1E10-1458-2553-05B4-313F7E26D210}"/>
              </a:ext>
            </a:extLst>
          </p:cNvPr>
          <p:cNvSpPr>
            <a:spLocks noGrp="1"/>
          </p:cNvSpPr>
          <p:nvPr>
            <p:ph type="title"/>
          </p:nvPr>
        </p:nvSpPr>
        <p:spPr>
          <a:xfrm>
            <a:off x="1066800" y="782128"/>
            <a:ext cx="3705225" cy="1275272"/>
          </a:xfrm>
        </p:spPr>
        <p:txBody>
          <a:bodyPr anchor="b">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43C0F677-F177-6DED-1920-685B9D9FF254}"/>
              </a:ext>
            </a:extLst>
          </p:cNvPr>
          <p:cNvSpPr>
            <a:spLocks noGrp="1"/>
          </p:cNvSpPr>
          <p:nvPr>
            <p:ph type="pic" idx="1"/>
          </p:nvPr>
        </p:nvSpPr>
        <p:spPr>
          <a:xfrm>
            <a:off x="5183188" y="1143000"/>
            <a:ext cx="5980112"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C4D1CB1-2109-480E-8904-4077C94D6E7D}"/>
              </a:ext>
            </a:extLst>
          </p:cNvPr>
          <p:cNvSpPr>
            <a:spLocks noGrp="1"/>
          </p:cNvSpPr>
          <p:nvPr>
            <p:ph type="body" sz="half" idx="2"/>
          </p:nvPr>
        </p:nvSpPr>
        <p:spPr>
          <a:xfrm>
            <a:off x="1066800" y="2057400"/>
            <a:ext cx="3705225" cy="3657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B0DB38-7CB9-2140-BC21-6D2E7DD0B6B5}"/>
              </a:ext>
            </a:extLst>
          </p:cNvPr>
          <p:cNvSpPr>
            <a:spLocks noGrp="1"/>
          </p:cNvSpPr>
          <p:nvPr>
            <p:ph type="dt" sz="half" idx="10"/>
          </p:nvPr>
        </p:nvSpPr>
        <p:spPr/>
        <p:txBody>
          <a:bodyPr/>
          <a:lstStyle/>
          <a:p>
            <a:fld id="{1E351CED-465B-40B5-ADCE-957C918F227B}" type="datetimeFigureOut">
              <a:rPr lang="en-US" smtClean="0"/>
              <a:t>11/20/24</a:t>
            </a:fld>
            <a:endParaRPr lang="en-US"/>
          </a:p>
        </p:txBody>
      </p:sp>
      <p:sp>
        <p:nvSpPr>
          <p:cNvPr id="6" name="Footer Placeholder 5">
            <a:extLst>
              <a:ext uri="{FF2B5EF4-FFF2-40B4-BE49-F238E27FC236}">
                <a16:creationId xmlns:a16="http://schemas.microsoft.com/office/drawing/2014/main" id="{C7B448AD-3B1D-4B5E-CAB9-BB5FD2CDEB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EEF53D-CF5A-87A2-E973-3B8CCDEBAA2B}"/>
              </a:ext>
            </a:extLst>
          </p:cNvPr>
          <p:cNvSpPr>
            <a:spLocks noGrp="1"/>
          </p:cNvSpPr>
          <p:nvPr>
            <p:ph type="sldNum" sz="quarter" idx="12"/>
          </p:nvPr>
        </p:nvSpPr>
        <p:spPr/>
        <p:txBody>
          <a:bodyPr/>
          <a:lstStyle/>
          <a:p>
            <a:fld id="{5A33CB2A-1702-4C1D-9CC4-8D472D39F19E}" type="slidenum">
              <a:rPr lang="en-US" smtClean="0"/>
              <a:t>‹#›</a:t>
            </a:fld>
            <a:endParaRPr lang="en-US"/>
          </a:p>
        </p:txBody>
      </p:sp>
    </p:spTree>
    <p:extLst>
      <p:ext uri="{BB962C8B-B14F-4D97-AF65-F5344CB8AC3E}">
        <p14:creationId xmlns:p14="http://schemas.microsoft.com/office/powerpoint/2010/main" val="3562027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1F4A25-A386-9574-775C-E5E5F9FC352A}"/>
              </a:ext>
            </a:extLst>
          </p:cNvPr>
          <p:cNvSpPr>
            <a:spLocks noGrp="1"/>
          </p:cNvSpPr>
          <p:nvPr>
            <p:ph type="title"/>
          </p:nvPr>
        </p:nvSpPr>
        <p:spPr>
          <a:xfrm>
            <a:off x="1066800" y="936841"/>
            <a:ext cx="8886884" cy="953669"/>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4F7885F-2B7B-74DB-9996-E0ACEBC9DB25}"/>
              </a:ext>
            </a:extLst>
          </p:cNvPr>
          <p:cNvSpPr>
            <a:spLocks noGrp="1"/>
          </p:cNvSpPr>
          <p:nvPr>
            <p:ph type="body" idx="1"/>
          </p:nvPr>
        </p:nvSpPr>
        <p:spPr>
          <a:xfrm>
            <a:off x="1069848" y="2139696"/>
            <a:ext cx="8883836" cy="36776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804F519-BA47-2B81-CC1C-7E1F119EC69E}"/>
              </a:ext>
            </a:extLst>
          </p:cNvPr>
          <p:cNvSpPr>
            <a:spLocks noGrp="1"/>
          </p:cNvSpPr>
          <p:nvPr>
            <p:ph type="dt" sz="half" idx="2"/>
          </p:nvPr>
        </p:nvSpPr>
        <p:spPr>
          <a:xfrm rot="5400000">
            <a:off x="10477379" y="4629744"/>
            <a:ext cx="2653508" cy="365125"/>
          </a:xfrm>
          <a:prstGeom prst="rect">
            <a:avLst/>
          </a:prstGeom>
        </p:spPr>
        <p:txBody>
          <a:bodyPr vert="horz" lIns="91440" tIns="45720" rIns="91440" bIns="45720" rtlCol="0" anchor="ctr"/>
          <a:lstStyle>
            <a:lvl1pPr algn="r">
              <a:defRPr sz="900">
                <a:solidFill>
                  <a:schemeClr val="tx1"/>
                </a:solidFill>
              </a:defRPr>
            </a:lvl1pPr>
          </a:lstStyle>
          <a:p>
            <a:fld id="{1E351CED-465B-40B5-ADCE-957C918F227B}" type="datetimeFigureOut">
              <a:rPr lang="en-US" smtClean="0"/>
              <a:t>11/20/24</a:t>
            </a:fld>
            <a:endParaRPr lang="en-US"/>
          </a:p>
        </p:txBody>
      </p:sp>
      <p:sp>
        <p:nvSpPr>
          <p:cNvPr id="5" name="Footer Placeholder 4">
            <a:extLst>
              <a:ext uri="{FF2B5EF4-FFF2-40B4-BE49-F238E27FC236}">
                <a16:creationId xmlns:a16="http://schemas.microsoft.com/office/drawing/2014/main" id="{BE952D7B-C352-1630-4C3D-7D5983C04D4A}"/>
              </a:ext>
            </a:extLst>
          </p:cNvPr>
          <p:cNvSpPr>
            <a:spLocks noGrp="1"/>
          </p:cNvSpPr>
          <p:nvPr>
            <p:ph type="ftr" sz="quarter" idx="3"/>
          </p:nvPr>
        </p:nvSpPr>
        <p:spPr>
          <a:xfrm>
            <a:off x="8610602" y="6318446"/>
            <a:ext cx="2743198" cy="365125"/>
          </a:xfrm>
          <a:prstGeom prst="rect">
            <a:avLst/>
          </a:prstGeom>
        </p:spPr>
        <p:txBody>
          <a:bodyPr vert="horz" lIns="91440" tIns="45720" rIns="91440" bIns="45720" rtlCol="0" anchor="ctr"/>
          <a:lstStyle>
            <a:lvl1pPr algn="r">
              <a:defRPr sz="90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F96E04F0-DF9B-480B-CC46-BAE7A81FB7E6}"/>
              </a:ext>
            </a:extLst>
          </p:cNvPr>
          <p:cNvSpPr>
            <a:spLocks noGrp="1"/>
          </p:cNvSpPr>
          <p:nvPr>
            <p:ph type="sldNum" sz="quarter" idx="4"/>
          </p:nvPr>
        </p:nvSpPr>
        <p:spPr>
          <a:xfrm>
            <a:off x="11353800" y="6318446"/>
            <a:ext cx="615696" cy="365125"/>
          </a:xfrm>
          <a:prstGeom prst="rect">
            <a:avLst/>
          </a:prstGeom>
        </p:spPr>
        <p:txBody>
          <a:bodyPr vert="horz" lIns="91440" tIns="45720" rIns="91440" bIns="45720" rtlCol="0" anchor="ctr"/>
          <a:lstStyle>
            <a:lvl1pPr algn="r">
              <a:defRPr sz="1600" b="1">
                <a:solidFill>
                  <a:schemeClr val="tx1"/>
                </a:solidFill>
              </a:defRPr>
            </a:lvl1pPr>
          </a:lstStyle>
          <a:p>
            <a:fld id="{5A33CB2A-1702-4C1D-9CC4-8D472D39F19E}" type="slidenum">
              <a:rPr lang="en-US" smtClean="0"/>
              <a:t>‹#›</a:t>
            </a:fld>
            <a:endParaRPr lang="en-US"/>
          </a:p>
        </p:txBody>
      </p:sp>
    </p:spTree>
    <p:extLst>
      <p:ext uri="{BB962C8B-B14F-4D97-AF65-F5344CB8AC3E}">
        <p14:creationId xmlns:p14="http://schemas.microsoft.com/office/powerpoint/2010/main" val="3496107892"/>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50" r:id="rId6"/>
    <p:sldLayoutId id="2147483745" r:id="rId7"/>
    <p:sldLayoutId id="2147483746" r:id="rId8"/>
    <p:sldLayoutId id="2147483747" r:id="rId9"/>
    <p:sldLayoutId id="2147483749" r:id="rId10"/>
    <p:sldLayoutId id="2147483748" r:id="rId11"/>
  </p:sldLayoutIdLst>
  <p:txStyles>
    <p:title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800" kern="1200">
          <a:solidFill>
            <a:schemeClr val="tx1"/>
          </a:solidFill>
          <a:latin typeface="+mn-lt"/>
          <a:ea typeface="+mn-ea"/>
          <a:cs typeface="+mn-cs"/>
        </a:defRPr>
      </a:lvl1pPr>
      <a:lvl2pPr marL="548640" indent="-228600" algn="l" defTabSz="914400" rtl="0" eaLnBrk="1" latinLnBrk="0" hangingPunct="1">
        <a:lnSpc>
          <a:spcPct val="120000"/>
        </a:lnSpc>
        <a:spcBef>
          <a:spcPts val="500"/>
        </a:spcBef>
        <a:buFont typeface="Neue Haas Grotesk Text Pro" panose="020B0504020202020204" pitchFamily="34" charset="0"/>
        <a:buChar char="–"/>
        <a:defRPr sz="1600" kern="1200">
          <a:solidFill>
            <a:schemeClr val="tx1"/>
          </a:solidFill>
          <a:latin typeface="+mn-lt"/>
          <a:ea typeface="+mn-ea"/>
          <a:cs typeface="+mn-cs"/>
        </a:defRPr>
      </a:lvl2pPr>
      <a:lvl3pPr marL="77724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Neue Haas Grotesk Text Pro" panose="020B0504020202020204" pitchFamily="34" charset="0"/>
        <a:buChar char="–"/>
        <a:defRPr sz="1200" kern="1200">
          <a:solidFill>
            <a:schemeClr val="tx1"/>
          </a:solidFill>
          <a:latin typeface="+mn-lt"/>
          <a:ea typeface="+mn-ea"/>
          <a:cs typeface="+mn-cs"/>
        </a:defRPr>
      </a:lvl4pPr>
      <a:lvl5pPr marL="109728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8" name="Rectangle 1047">
            <a:extLst>
              <a:ext uri="{FF2B5EF4-FFF2-40B4-BE49-F238E27FC236}">
                <a16:creationId xmlns:a16="http://schemas.microsoft.com/office/drawing/2014/main" id="{CAA37442-EAE9-6CFC-AC74-44222B37FA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IX: Pamela is Married">
            <a:extLst>
              <a:ext uri="{FF2B5EF4-FFF2-40B4-BE49-F238E27FC236}">
                <a16:creationId xmlns:a16="http://schemas.microsoft.com/office/drawing/2014/main" id="{FEE64DD3-A0C9-F340-0925-AA6E14E39C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770" b="30459"/>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1049" name="Rectangle 1048">
            <a:extLst>
              <a:ext uri="{FF2B5EF4-FFF2-40B4-BE49-F238E27FC236}">
                <a16:creationId xmlns:a16="http://schemas.microsoft.com/office/drawing/2014/main" id="{54117A24-9D5E-A791-A2F4-8C81AC603C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60265" y="-960268"/>
            <a:ext cx="6857998" cy="8778533"/>
          </a:xfrm>
          <a:prstGeom prst="rect">
            <a:avLst/>
          </a:prstGeom>
          <a:gradFill>
            <a:gsLst>
              <a:gs pos="0">
                <a:srgbClr val="000000">
                  <a:alpha val="0"/>
                </a:srgbClr>
              </a:gs>
              <a:gs pos="56000">
                <a:srgbClr val="000000">
                  <a:alpha val="58000"/>
                </a:srgbClr>
              </a:gs>
              <a:gs pos="100000">
                <a:srgbClr val="000000">
                  <a:alpha val="5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CD4E70-EFA9-DB5F-0944-D631A4E59275}"/>
              </a:ext>
            </a:extLst>
          </p:cNvPr>
          <p:cNvSpPr>
            <a:spLocks noGrp="1"/>
          </p:cNvSpPr>
          <p:nvPr>
            <p:ph type="ctrTitle"/>
          </p:nvPr>
        </p:nvSpPr>
        <p:spPr>
          <a:xfrm>
            <a:off x="1066802" y="1122363"/>
            <a:ext cx="5029198" cy="2305246"/>
          </a:xfrm>
        </p:spPr>
        <p:txBody>
          <a:bodyPr>
            <a:normAutofit/>
          </a:bodyPr>
          <a:lstStyle/>
          <a:p>
            <a:r>
              <a:rPr lang="en-US">
                <a:solidFill>
                  <a:srgbClr val="FFFFFF"/>
                </a:solidFill>
              </a:rPr>
              <a:t>Pamela’s Version</a:t>
            </a:r>
          </a:p>
        </p:txBody>
      </p:sp>
      <p:sp>
        <p:nvSpPr>
          <p:cNvPr id="3" name="Subtitle 2">
            <a:extLst>
              <a:ext uri="{FF2B5EF4-FFF2-40B4-BE49-F238E27FC236}">
                <a16:creationId xmlns:a16="http://schemas.microsoft.com/office/drawing/2014/main" id="{16E0A004-E39F-B0F1-2CBD-51C1CC93C09C}"/>
              </a:ext>
            </a:extLst>
          </p:cNvPr>
          <p:cNvSpPr>
            <a:spLocks noGrp="1"/>
          </p:cNvSpPr>
          <p:nvPr>
            <p:ph type="subTitle" idx="1"/>
          </p:nvPr>
        </p:nvSpPr>
        <p:spPr>
          <a:xfrm>
            <a:off x="1066802" y="3549048"/>
            <a:ext cx="5029198" cy="1956278"/>
          </a:xfrm>
        </p:spPr>
        <p:txBody>
          <a:bodyPr>
            <a:normAutofit/>
          </a:bodyPr>
          <a:lstStyle/>
          <a:p>
            <a:r>
              <a:rPr lang="en-US" dirty="0">
                <a:solidFill>
                  <a:srgbClr val="FFFFFF"/>
                </a:solidFill>
              </a:rPr>
              <a:t>Fashion and Literature</a:t>
            </a:r>
          </a:p>
          <a:p>
            <a:r>
              <a:rPr lang="en-US" dirty="0">
                <a:solidFill>
                  <a:srgbClr val="FFFFFF"/>
                </a:solidFill>
              </a:rPr>
              <a:t>T1W8</a:t>
            </a:r>
          </a:p>
          <a:p>
            <a:r>
              <a:rPr lang="en-US" i="1" dirty="0">
                <a:solidFill>
                  <a:srgbClr val="FFFFFF"/>
                </a:solidFill>
              </a:rPr>
              <a:t>Pamela </a:t>
            </a:r>
            <a:r>
              <a:rPr lang="en-US" dirty="0">
                <a:solidFill>
                  <a:srgbClr val="FFFFFF"/>
                </a:solidFill>
              </a:rPr>
              <a:t>part two; Chloe Wigston Smith, </a:t>
            </a:r>
            <a:r>
              <a:rPr lang="en-US" i="1" dirty="0">
                <a:solidFill>
                  <a:srgbClr val="FFFFFF"/>
                </a:solidFill>
              </a:rPr>
              <a:t>Novels, Needlework, and Empire</a:t>
            </a:r>
          </a:p>
        </p:txBody>
      </p:sp>
    </p:spTree>
    <p:extLst>
      <p:ext uri="{BB962C8B-B14F-4D97-AF65-F5344CB8AC3E}">
        <p14:creationId xmlns:p14="http://schemas.microsoft.com/office/powerpoint/2010/main" val="1673440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E7EEC-EAF8-8787-9098-0016A8BF2DFB}"/>
              </a:ext>
            </a:extLst>
          </p:cNvPr>
          <p:cNvSpPr>
            <a:spLocks noGrp="1"/>
          </p:cNvSpPr>
          <p:nvPr>
            <p:ph type="title"/>
          </p:nvPr>
        </p:nvSpPr>
        <p:spPr/>
        <p:txBody>
          <a:bodyPr/>
          <a:lstStyle/>
          <a:p>
            <a:r>
              <a:rPr lang="en-US" dirty="0"/>
              <a:t>Some summing up: the ending of </a:t>
            </a:r>
            <a:r>
              <a:rPr lang="en-US" i="1" dirty="0"/>
              <a:t>Pamela</a:t>
            </a:r>
            <a:endParaRPr lang="en-US" dirty="0"/>
          </a:p>
        </p:txBody>
      </p:sp>
      <p:sp>
        <p:nvSpPr>
          <p:cNvPr id="3" name="Content Placeholder 2">
            <a:extLst>
              <a:ext uri="{FF2B5EF4-FFF2-40B4-BE49-F238E27FC236}">
                <a16:creationId xmlns:a16="http://schemas.microsoft.com/office/drawing/2014/main" id="{004E786B-84B8-B217-5F44-7476CDE7ED05}"/>
              </a:ext>
            </a:extLst>
          </p:cNvPr>
          <p:cNvSpPr>
            <a:spLocks noGrp="1"/>
          </p:cNvSpPr>
          <p:nvPr>
            <p:ph idx="1"/>
          </p:nvPr>
        </p:nvSpPr>
        <p:spPr/>
        <p:txBody>
          <a:bodyPr>
            <a:normAutofit lnSpcReduction="10000"/>
          </a:bodyPr>
          <a:lstStyle/>
          <a:p>
            <a:r>
              <a:rPr lang="en-US" dirty="0"/>
              <a:t>Clothing in last third of novel establishes Pamela, usually through giving gifts, as a member of the class into which she has married</a:t>
            </a:r>
          </a:p>
          <a:p>
            <a:r>
              <a:rPr lang="en-US" dirty="0"/>
              <a:t>Semiotics of the glove: a fine good, hews closely to the body of the wearer—a display piece, both of refinement of wearer of glove and of wealth and generosity of giver</a:t>
            </a:r>
          </a:p>
          <a:p>
            <a:r>
              <a:rPr lang="en-US" dirty="0"/>
              <a:t>Bodily experience of the glove: very aware of because of sensitivity of hands—Pamela inserts herself into the sensory networks of her community</a:t>
            </a:r>
          </a:p>
          <a:p>
            <a:r>
              <a:rPr lang="en-US" dirty="0"/>
              <a:t>Benjamin and the resurrection of the dead in clothing: it’s as though Lady B now walks the halls again, having married her son—clothing confirms a sort of primogeniture of virtue and good conduct, the apple </a:t>
            </a:r>
            <a:r>
              <a:rPr lang="en-US"/>
              <a:t>not falling far from the tree</a:t>
            </a:r>
            <a:endParaRPr lang="en-US" dirty="0"/>
          </a:p>
        </p:txBody>
      </p:sp>
    </p:spTree>
    <p:extLst>
      <p:ext uri="{BB962C8B-B14F-4D97-AF65-F5344CB8AC3E}">
        <p14:creationId xmlns:p14="http://schemas.microsoft.com/office/powerpoint/2010/main" val="1226495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75B3A37-2F77-4968-95C8-C248E9D970B1}"/>
              </a:ext>
            </a:extLst>
          </p:cNvPr>
          <p:cNvSpPr txBox="1"/>
          <p:nvPr/>
        </p:nvSpPr>
        <p:spPr>
          <a:xfrm>
            <a:off x="1064711" y="873314"/>
            <a:ext cx="10258817" cy="5078313"/>
          </a:xfrm>
          <a:prstGeom prst="rect">
            <a:avLst/>
          </a:prstGeom>
          <a:noFill/>
        </p:spPr>
        <p:txBody>
          <a:bodyPr wrap="square">
            <a:spAutoFit/>
          </a:bodyPr>
          <a:lstStyle/>
          <a:p>
            <a:pPr algn="just"/>
            <a:r>
              <a:rPr lang="en-GB" b="0" i="0" u="none" strike="noStrike" dirty="0">
                <a:solidFill>
                  <a:srgbClr val="000000"/>
                </a:solidFill>
                <a:effectLst/>
                <a:latin typeface="-webkit-standard"/>
              </a:rPr>
              <a:t>Mr. Longman returned from his office, and brought me the fifty pounds, saying, I have entered this new article with great pleasure: ‘To my Lady fifty pounds: to be paid the same sum quarterly.’ O sir! said I, what will become of me, to be so poor in myself, and so rich in your bounty!—It is a shame to take all that your profuse goodness would heap upon me thus: But indeed it shall not be without account.—Make no words, my dear, said he: Are you not my wife? And have I not endowed you with my goods; and, hitherto, this is a very small part.</a:t>
            </a:r>
          </a:p>
          <a:p>
            <a:pPr algn="just"/>
            <a:r>
              <a:rPr lang="en-GB" b="0" i="0" u="none" strike="noStrike" dirty="0">
                <a:solidFill>
                  <a:srgbClr val="000000"/>
                </a:solidFill>
                <a:effectLst/>
                <a:latin typeface="-webkit-standard"/>
              </a:rPr>
              <a:t>Mr. Longman, said I, and Mrs. Jervis, you both see how I am even oppressed with unreturnable obligations. God bless the donor, and the receiver too! said Mr. Longman: I am sure they will bring back good interest; for, madam, you had ever a bountiful heart; and I have seen the pleasure you used to take to dispense my late lady’s alms and donations.</a:t>
            </a:r>
          </a:p>
          <a:p>
            <a:pPr algn="just"/>
            <a:r>
              <a:rPr lang="en-GB" b="0" i="0" u="none" strike="noStrike" dirty="0">
                <a:solidFill>
                  <a:srgbClr val="000000"/>
                </a:solidFill>
                <a:effectLst/>
                <a:latin typeface="-webkit-standard"/>
              </a:rPr>
              <a:t>I’ll warrant, Mr. Longman, said I, notwithstanding you are so willing to have me take large sums for nothing at all, I should affront you, if I asked you to accept from me a pair of gloves only, on account of my happy nuptials. He seemed not readily to know how to answer; and my master said, If Longman refuse you, my dear, he may be said to refuse your first favour. On that I put twenty guineas in his hand; but he insisted upon it, that he would take but five. I said, I must desire you to oblige me, Mr. Longman, or I shall think I have affronted you. Well, if I must, said he, I know what I know. What is that, Mr. Longman? said I.—Why, madam, said he, I will not lay it out till my young master’s birth-day, which I hope will be within this twelvemonth.</a:t>
            </a:r>
          </a:p>
        </p:txBody>
      </p:sp>
    </p:spTree>
    <p:extLst>
      <p:ext uri="{BB962C8B-B14F-4D97-AF65-F5344CB8AC3E}">
        <p14:creationId xmlns:p14="http://schemas.microsoft.com/office/powerpoint/2010/main" val="3627907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297FD4F-46B1-7DAA-A50E-29F68E0B7D1F}"/>
              </a:ext>
            </a:extLst>
          </p:cNvPr>
          <p:cNvSpPr txBox="1"/>
          <p:nvPr/>
        </p:nvSpPr>
        <p:spPr>
          <a:xfrm>
            <a:off x="3050088" y="477476"/>
            <a:ext cx="6100174" cy="5909310"/>
          </a:xfrm>
          <a:prstGeom prst="rect">
            <a:avLst/>
          </a:prstGeom>
          <a:noFill/>
        </p:spPr>
        <p:txBody>
          <a:bodyPr wrap="square">
            <a:spAutoFit/>
          </a:bodyPr>
          <a:lstStyle/>
          <a:p>
            <a:pPr algn="just"/>
            <a:r>
              <a:rPr lang="en-GB" b="0" i="0" u="none" strike="noStrike" dirty="0">
                <a:solidFill>
                  <a:srgbClr val="000000"/>
                </a:solidFill>
                <a:effectLst/>
                <a:latin typeface="-webkit-standard"/>
              </a:rPr>
              <a:t>Now, Lady </a:t>
            </a:r>
            <a:r>
              <a:rPr lang="en-GB" b="0" i="0" u="none" strike="noStrike" dirty="0" err="1">
                <a:solidFill>
                  <a:srgbClr val="000000"/>
                </a:solidFill>
                <a:effectLst/>
                <a:latin typeface="-webkit-standard"/>
              </a:rPr>
              <a:t>Davers</a:t>
            </a:r>
            <a:r>
              <a:rPr lang="en-GB" b="0" i="0" u="none" strike="noStrike" dirty="0">
                <a:solidFill>
                  <a:srgbClr val="000000"/>
                </a:solidFill>
                <a:effectLst/>
                <a:latin typeface="-webkit-standard"/>
              </a:rPr>
              <a:t>, do you not see a difference between my marrying my dear mother’s beloved and deserving waiting-maid, with a million of excellencies about her, and such graces of mind and person as would adorn any distinction; and your marrying a sordid groom, whose constant train of education, conversation, and opportunities, could possibly give him no other merit, than that which must proceed from the vilest, lowest taste, in his sordid </a:t>
            </a:r>
            <a:r>
              <a:rPr lang="en-GB" b="0" i="0" u="none" strike="noStrike" dirty="0" err="1">
                <a:solidFill>
                  <a:srgbClr val="000000"/>
                </a:solidFill>
                <a:effectLst/>
                <a:latin typeface="-webkit-standard"/>
              </a:rPr>
              <a:t>dignifier</a:t>
            </a:r>
            <a:r>
              <a:rPr lang="en-GB" b="0" i="0" u="none" strike="noStrike" dirty="0">
                <a:solidFill>
                  <a:srgbClr val="000000"/>
                </a:solidFill>
                <a:effectLst/>
                <a:latin typeface="-webkit-standard"/>
              </a:rPr>
              <a:t>?</a:t>
            </a:r>
          </a:p>
          <a:p>
            <a:pPr algn="just"/>
            <a:r>
              <a:rPr lang="en-GB" b="0" i="0" u="none" strike="noStrike" dirty="0">
                <a:solidFill>
                  <a:srgbClr val="000000"/>
                </a:solidFill>
                <a:effectLst/>
                <a:latin typeface="-webkit-standard"/>
              </a:rPr>
              <a:t>O the wretch! said she, how he finds excuses to palliate his meanness!</a:t>
            </a:r>
          </a:p>
          <a:p>
            <a:pPr algn="just"/>
            <a:r>
              <a:rPr lang="en-GB" b="0" i="0" u="none" strike="noStrike" dirty="0">
                <a:solidFill>
                  <a:srgbClr val="000000"/>
                </a:solidFill>
                <a:effectLst/>
                <a:latin typeface="-webkit-standard"/>
              </a:rPr>
              <a:t>Again, said he, let me observe to you, Lady </a:t>
            </a:r>
            <a:r>
              <a:rPr lang="en-GB" b="0" i="0" u="none" strike="noStrike" dirty="0" err="1">
                <a:solidFill>
                  <a:srgbClr val="000000"/>
                </a:solidFill>
                <a:effectLst/>
                <a:latin typeface="-webkit-standard"/>
              </a:rPr>
              <a:t>Davers</a:t>
            </a:r>
            <a:r>
              <a:rPr lang="en-GB" b="0" i="0" u="none" strike="noStrike" dirty="0">
                <a:solidFill>
                  <a:srgbClr val="000000"/>
                </a:solidFill>
                <a:effectLst/>
                <a:latin typeface="-webkit-standard"/>
              </a:rPr>
              <a:t>, When a duke marries a private person, is he not still her head, by virtue of being her husband? But, when a lady descends to marry a groom, is not the groom her head, being her husband? And does not the difference strike you? For what lady of quality ought to respect another, who has made so sordid a choice, and set a groom above her? For, would not that be to put that groom upon a par with themselves?—Call this palliation, or what you will; but if you see not the difference, you are blind; and a very unfit judge for yourself, much more unfit to be a censurer of me.</a:t>
            </a:r>
          </a:p>
        </p:txBody>
      </p:sp>
    </p:spTree>
    <p:extLst>
      <p:ext uri="{BB962C8B-B14F-4D97-AF65-F5344CB8AC3E}">
        <p14:creationId xmlns:p14="http://schemas.microsoft.com/office/powerpoint/2010/main" val="2969366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EC03E0E-05B4-AD03-F80B-F82AEBC92EE6}"/>
              </a:ext>
            </a:extLst>
          </p:cNvPr>
          <p:cNvSpPr txBox="1"/>
          <p:nvPr/>
        </p:nvSpPr>
        <p:spPr>
          <a:xfrm>
            <a:off x="3050088" y="1723971"/>
            <a:ext cx="6100174" cy="3416320"/>
          </a:xfrm>
          <a:prstGeom prst="rect">
            <a:avLst/>
          </a:prstGeom>
          <a:noFill/>
        </p:spPr>
        <p:txBody>
          <a:bodyPr wrap="square">
            <a:spAutoFit/>
          </a:bodyPr>
          <a:lstStyle/>
          <a:p>
            <a:pPr algn="just"/>
            <a:r>
              <a:rPr lang="en-GB" b="0" i="0" u="none" strike="noStrike" dirty="0">
                <a:solidFill>
                  <a:srgbClr val="000000"/>
                </a:solidFill>
                <a:effectLst/>
                <a:latin typeface="-webkit-standard"/>
              </a:rPr>
              <a:t>Said she, </a:t>
            </a:r>
            <a:r>
              <a:rPr lang="en-GB" b="0" i="0" u="none" strike="noStrike" dirty="0">
                <a:solidFill>
                  <a:srgbClr val="FF0000"/>
                </a:solidFill>
                <a:effectLst/>
                <a:latin typeface="-webkit-standard"/>
              </a:rPr>
              <a:t>I will lie to-night in the room I was born in</a:t>
            </a:r>
            <a:r>
              <a:rPr lang="en-GB" b="0" i="0" u="none" strike="noStrike" dirty="0">
                <a:solidFill>
                  <a:srgbClr val="000000"/>
                </a:solidFill>
                <a:effectLst/>
                <a:latin typeface="-webkit-standard"/>
              </a:rPr>
              <a:t>; so get that bed ready. That room being our bedchamber, Mrs. Jewkes, after some hesitation, replied, Madam, my master lies there, and has the key. I believe, woman, said she, thou </a:t>
            </a:r>
            <a:r>
              <a:rPr lang="en-GB" b="0" i="0" u="none" strike="noStrike" dirty="0" err="1">
                <a:solidFill>
                  <a:srgbClr val="000000"/>
                </a:solidFill>
                <a:effectLst/>
                <a:latin typeface="-webkit-standard"/>
              </a:rPr>
              <a:t>tellest</a:t>
            </a:r>
            <a:r>
              <a:rPr lang="en-GB" b="0" i="0" u="none" strike="noStrike" dirty="0">
                <a:solidFill>
                  <a:srgbClr val="000000"/>
                </a:solidFill>
                <a:effectLst/>
                <a:latin typeface="-webkit-standard"/>
              </a:rPr>
              <a:t> me a story. Indeed, madam, said she, he does; and has some papers there he will let nobody see; for Mrs. Jewkes said, she feared she would beat her if she went up, and found by my clothes, and some of my master’s, how it was.</a:t>
            </a:r>
          </a:p>
          <a:p>
            <a:pPr algn="just"/>
            <a:r>
              <a:rPr lang="en-GB" b="0" i="0" u="none" strike="noStrike" dirty="0">
                <a:solidFill>
                  <a:srgbClr val="000000"/>
                </a:solidFill>
                <a:effectLst/>
                <a:latin typeface="-webkit-standard"/>
              </a:rPr>
              <a:t>So she said, I will then lie in the best room, as it is called; and Jackey shall lie in the little green room adjoining to it. Has thy master got the keys of those?—No, madam, said Mrs. Jewkes: I will order them to be made ready for your ladyship.</a:t>
            </a:r>
          </a:p>
        </p:txBody>
      </p:sp>
    </p:spTree>
    <p:extLst>
      <p:ext uri="{BB962C8B-B14F-4D97-AF65-F5344CB8AC3E}">
        <p14:creationId xmlns:p14="http://schemas.microsoft.com/office/powerpoint/2010/main" val="219914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D6B875-4C4B-70F6-218D-85AD6ABB78B5}"/>
              </a:ext>
            </a:extLst>
          </p:cNvPr>
          <p:cNvSpPr txBox="1"/>
          <p:nvPr/>
        </p:nvSpPr>
        <p:spPr>
          <a:xfrm>
            <a:off x="3048000" y="894326"/>
            <a:ext cx="6096000" cy="5078313"/>
          </a:xfrm>
          <a:prstGeom prst="rect">
            <a:avLst/>
          </a:prstGeom>
          <a:noFill/>
        </p:spPr>
        <p:txBody>
          <a:bodyPr wrap="square">
            <a:spAutoFit/>
          </a:bodyPr>
          <a:lstStyle/>
          <a:p>
            <a:r>
              <a:rPr lang="en-GB" b="0" i="0" u="none" strike="noStrike" dirty="0">
                <a:solidFill>
                  <a:srgbClr val="000000"/>
                </a:solidFill>
                <a:effectLst/>
                <a:latin typeface="-webkit-standard"/>
              </a:rPr>
              <a:t>The dean preached again, which he was not used to do, out of compliment to us; and an excellent sermon he made on the relative duties of Christianity: And it took my particular attention; for he made many fine observations on the subject. Mr. Martin addressed himself twice or thrice to me, during the sermon; but he saw me so wholly engrossed with hearkening to the good preacher, that he forbore interrupting me; yet I took care, according to the lessons formerly given me, to observe to him a cheerful and obliging behaviour, as one of Mr. B——’s friends and intimates. My master asked him to give him his company to supper; and he said, I am so taken with your lady, that you must not give me too much encouragement; for I shall be always with you, if you do. He was pleased to say, You cannot favour us with too much of your company; and as I have left you in the lurch in your single state, I think you will do well to oblige us as much as you can; and who knows but my happiness may reform another rake? Who knows? said Mr. Martin: Why, I know; for I am more than half reformed already.</a:t>
            </a:r>
            <a:endParaRPr lang="en-US" dirty="0"/>
          </a:p>
        </p:txBody>
      </p:sp>
    </p:spTree>
    <p:extLst>
      <p:ext uri="{BB962C8B-B14F-4D97-AF65-F5344CB8AC3E}">
        <p14:creationId xmlns:p14="http://schemas.microsoft.com/office/powerpoint/2010/main" val="4276477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59EC0B7-A516-EA5E-FE58-EFD385C72040}"/>
              </a:ext>
            </a:extLst>
          </p:cNvPr>
          <p:cNvSpPr txBox="1"/>
          <p:nvPr/>
        </p:nvSpPr>
        <p:spPr>
          <a:xfrm>
            <a:off x="764087" y="356578"/>
            <a:ext cx="10822487" cy="6247864"/>
          </a:xfrm>
          <a:prstGeom prst="rect">
            <a:avLst/>
          </a:prstGeom>
          <a:noFill/>
        </p:spPr>
        <p:txBody>
          <a:bodyPr wrap="square">
            <a:spAutoFit/>
          </a:bodyPr>
          <a:lstStyle/>
          <a:p>
            <a:pPr algn="just"/>
            <a:r>
              <a:rPr lang="en-GB" sz="1600" b="0" i="0" u="none" strike="noStrike" dirty="0">
                <a:solidFill>
                  <a:srgbClr val="000000"/>
                </a:solidFill>
                <a:effectLst/>
                <a:latin typeface="-webkit-standard"/>
              </a:rPr>
              <a:t>Sir, said I, to be sure you should; and I shall take a very great pride to contribute to the dear little soul’s felicity, if you will permit me to have her home.—But, added I, does miss know any thing who are her father and mother? I wanted him to say if the poor lady was living or dead.—No, answered he. Her governess has been told, by my sister, that she is the daughter of a gentleman and his lady, who are related, at a distance, to Lord </a:t>
            </a:r>
            <a:r>
              <a:rPr lang="en-GB" sz="1600" b="0" i="0" u="none" strike="noStrike" dirty="0" err="1">
                <a:solidFill>
                  <a:srgbClr val="000000"/>
                </a:solidFill>
                <a:effectLst/>
                <a:latin typeface="-webkit-standard"/>
              </a:rPr>
              <a:t>Davers</a:t>
            </a:r>
            <a:r>
              <a:rPr lang="en-GB" sz="1600" b="0" i="0" u="none" strike="noStrike" dirty="0">
                <a:solidFill>
                  <a:srgbClr val="000000"/>
                </a:solidFill>
                <a:effectLst/>
                <a:latin typeface="-webkit-standard"/>
              </a:rPr>
              <a:t>, and now live in Jamaica; and she calls me uncle, only because I am the brother to Lady </a:t>
            </a:r>
            <a:r>
              <a:rPr lang="en-GB" sz="1600" b="0" i="0" u="none" strike="noStrike" dirty="0" err="1">
                <a:solidFill>
                  <a:srgbClr val="000000"/>
                </a:solidFill>
                <a:effectLst/>
                <a:latin typeface="-webkit-standard"/>
              </a:rPr>
              <a:t>Davers</a:t>
            </a:r>
            <a:r>
              <a:rPr lang="en-GB" sz="1600" b="0" i="0" u="none" strike="noStrike" dirty="0">
                <a:solidFill>
                  <a:srgbClr val="000000"/>
                </a:solidFill>
                <a:effectLst/>
                <a:latin typeface="-webkit-standard"/>
              </a:rPr>
              <a:t>, whom she calls aunt, and who is very fond of her: as is also my lord, who knows the whole matter; and they have her, at all her little school recesses, at their house, and are very kind to her.</a:t>
            </a:r>
          </a:p>
          <a:p>
            <a:pPr algn="just"/>
            <a:r>
              <a:rPr lang="en-GB" sz="1600" b="0" i="0" u="none" strike="noStrike" dirty="0">
                <a:solidFill>
                  <a:srgbClr val="000000"/>
                </a:solidFill>
                <a:effectLst/>
                <a:latin typeface="-webkit-standard"/>
              </a:rPr>
              <a:t>I believe, added he, the truth of the matter is very little known or suspected; for, as her mother is of no mean family, her friends endeavour to keep it secret, as much as I: and Lady </a:t>
            </a:r>
            <a:r>
              <a:rPr lang="en-GB" sz="1600" b="0" i="0" u="none" strike="noStrike" dirty="0" err="1">
                <a:solidFill>
                  <a:srgbClr val="000000"/>
                </a:solidFill>
                <a:effectLst/>
                <a:latin typeface="-webkit-standard"/>
              </a:rPr>
              <a:t>Davers</a:t>
            </a:r>
            <a:r>
              <a:rPr lang="en-GB" sz="1600" b="0" i="0" u="none" strike="noStrike" dirty="0">
                <a:solidFill>
                  <a:srgbClr val="000000"/>
                </a:solidFill>
                <a:effectLst/>
                <a:latin typeface="-webkit-standard"/>
              </a:rPr>
              <a:t>, till her wrath boiled over, </a:t>
            </a:r>
            <a:r>
              <a:rPr lang="en-GB" sz="1600" b="0" i="0" u="none" strike="noStrike" dirty="0" err="1">
                <a:solidFill>
                  <a:srgbClr val="000000"/>
                </a:solidFill>
                <a:effectLst/>
                <a:latin typeface="-webkit-standard"/>
              </a:rPr>
              <a:t>t’other</a:t>
            </a:r>
            <a:r>
              <a:rPr lang="en-GB" sz="1600" b="0" i="0" u="none" strike="noStrike" dirty="0">
                <a:solidFill>
                  <a:srgbClr val="000000"/>
                </a:solidFill>
                <a:effectLst/>
                <a:latin typeface="-webkit-standard"/>
              </a:rPr>
              <a:t> day, has managed the matter very dexterously and kindly.</a:t>
            </a:r>
          </a:p>
          <a:p>
            <a:pPr algn="just"/>
            <a:r>
              <a:rPr lang="en-GB" sz="1600" b="0" i="0" u="none" strike="noStrike" dirty="0">
                <a:solidFill>
                  <a:srgbClr val="000000"/>
                </a:solidFill>
                <a:effectLst/>
                <a:latin typeface="-webkit-standard"/>
              </a:rPr>
              <a:t>The words, mother is of no mean family, gave me not to doubt the poor lady was living. And I said, But how, sir, can the dear miss’s poor mother be content to deny herself the enjoyment of so sweet a child? Ah, Pamela, replied he, now you come in; I see you want to know what’s become of the poor mother. ’Tis natural enough you should; but I was willing to see how the little suspense would operate upon you.—Dear sir, said I.—Nay, replied he, ’tis very natural, my dear! I think you have had a great deal of patience, and are come at this question so fairly that you deserve to be answered.</a:t>
            </a:r>
          </a:p>
          <a:p>
            <a:pPr algn="just"/>
            <a:r>
              <a:rPr lang="en-GB" sz="1600" b="0" i="0" u="none" strike="noStrike" dirty="0">
                <a:solidFill>
                  <a:srgbClr val="000000"/>
                </a:solidFill>
                <a:effectLst/>
                <a:latin typeface="-webkit-standard"/>
              </a:rPr>
              <a:t>You must know then, there is some foundation for saying, that her mother, at least, lives in Jamaica; for there she does live, and very happily too. For I must observe, that she suffered so much in child-bed, that nobody expected her life; and this, when she was up, made such an impression upon her, that she dreaded nothing so much as the thoughts of returning to her former fault; and, to say the truth, I had intended to make her a visit as soon as her month was well up. And so, unknown to me, she engaged herself to go to Jamaica, with two young ladies, who were born there; and were returning to their friends, after they had been four years in England for their education: and, recommending to me, by a very moving letter, her little baby, and that I would not suffer it to be called by her name, but Goodwin, that her shame might be the less known, for hers and her family’s sake; she got her friends to assign her five hundred pounds, in full of all her demands upon her family, and went up to London, and embarked, with her companions, at Gravesend, and so sailed to Jamaica; where she is since well and happily married, passing to her husband for a young widow, with one daughter, which her husband’s friends take care of, and provide for. And so you see, Pamela, that in the whole story on both sides, the truth is as much preserved as possible.</a:t>
            </a:r>
          </a:p>
        </p:txBody>
      </p:sp>
    </p:spTree>
    <p:extLst>
      <p:ext uri="{BB962C8B-B14F-4D97-AF65-F5344CB8AC3E}">
        <p14:creationId xmlns:p14="http://schemas.microsoft.com/office/powerpoint/2010/main" val="1966003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17A5C73-5F9D-EB0D-44AE-55E401DF720F}"/>
              </a:ext>
            </a:extLst>
          </p:cNvPr>
          <p:cNvSpPr txBox="1"/>
          <p:nvPr/>
        </p:nvSpPr>
        <p:spPr>
          <a:xfrm>
            <a:off x="3050088" y="1446972"/>
            <a:ext cx="6100174" cy="3970318"/>
          </a:xfrm>
          <a:prstGeom prst="rect">
            <a:avLst/>
          </a:prstGeom>
          <a:noFill/>
        </p:spPr>
        <p:txBody>
          <a:bodyPr wrap="square">
            <a:spAutoFit/>
          </a:bodyPr>
          <a:lstStyle/>
          <a:p>
            <a:pPr algn="just"/>
            <a:r>
              <a:rPr lang="en-GB" b="0" i="0" u="none" strike="noStrike" dirty="0">
                <a:solidFill>
                  <a:srgbClr val="000000"/>
                </a:solidFill>
                <a:effectLst/>
                <a:latin typeface="-webkit-standard"/>
              </a:rPr>
              <a:t>The maid led them into the garden, to shew them the beehives; and Miss Goodwin made a particular fine courtesy to my master; and I said, I believe miss knows you, sir; and, taking her by the hand, I said, Do you know this gentleman, my pretty dear?—Yes, madam, said she; it is my own dear uncle. I clasped her in my arms: O why did you not tell me, sir, said I, that you had a niece among these little ladies? And I kissed her, and away she </a:t>
            </a:r>
            <a:r>
              <a:rPr lang="en-GB" b="0" i="0" u="none" strike="noStrike" dirty="0" err="1">
                <a:solidFill>
                  <a:srgbClr val="000000"/>
                </a:solidFill>
                <a:effectLst/>
                <a:latin typeface="-webkit-standard"/>
              </a:rPr>
              <a:t>tript</a:t>
            </a:r>
            <a:r>
              <a:rPr lang="en-GB" b="0" i="0" u="none" strike="noStrike" dirty="0">
                <a:solidFill>
                  <a:srgbClr val="000000"/>
                </a:solidFill>
                <a:effectLst/>
                <a:latin typeface="-webkit-standard"/>
              </a:rPr>
              <a:t> after the others.</a:t>
            </a:r>
          </a:p>
          <a:p>
            <a:pPr algn="just"/>
            <a:r>
              <a:rPr lang="en-GB" b="0" i="0" u="none" strike="noStrike" dirty="0">
                <a:solidFill>
                  <a:srgbClr val="000000"/>
                </a:solidFill>
                <a:effectLst/>
                <a:latin typeface="-webkit-standard"/>
              </a:rPr>
              <a:t>But pray, sir, said I, how can this be?—You have no sister nor brother, but Lady </a:t>
            </a:r>
            <a:r>
              <a:rPr lang="en-GB" b="0" i="0" u="none" strike="noStrike" dirty="0" err="1">
                <a:solidFill>
                  <a:srgbClr val="000000"/>
                </a:solidFill>
                <a:effectLst/>
                <a:latin typeface="-webkit-standard"/>
              </a:rPr>
              <a:t>Davers</a:t>
            </a:r>
            <a:r>
              <a:rPr lang="en-GB" b="0" i="0" u="none" strike="noStrike" dirty="0">
                <a:solidFill>
                  <a:srgbClr val="000000"/>
                </a:solidFill>
                <a:effectLst/>
                <a:latin typeface="-webkit-standard"/>
              </a:rPr>
              <a:t>.—How can this be?</a:t>
            </a:r>
          </a:p>
          <a:p>
            <a:pPr algn="just"/>
            <a:r>
              <a:rPr lang="en-GB" b="0" i="0" u="none" strike="noStrike" dirty="0">
                <a:solidFill>
                  <a:srgbClr val="000000"/>
                </a:solidFill>
                <a:effectLst/>
                <a:latin typeface="-webkit-standard"/>
              </a:rPr>
              <a:t>He smiled: and then I said, O my dearest sir, tell me now the truth, Does not this pretty miss stand in a nearer relation to you, than as a niece?—I know she does! I know she does! And I embraced him as he stood.</a:t>
            </a:r>
          </a:p>
        </p:txBody>
      </p:sp>
    </p:spTree>
    <p:extLst>
      <p:ext uri="{BB962C8B-B14F-4D97-AF65-F5344CB8AC3E}">
        <p14:creationId xmlns:p14="http://schemas.microsoft.com/office/powerpoint/2010/main" val="1011032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7BBF8C0-08CF-EA7F-C8D8-03A05ACC6817}"/>
              </a:ext>
            </a:extLst>
          </p:cNvPr>
          <p:cNvSpPr txBox="1"/>
          <p:nvPr/>
        </p:nvSpPr>
        <p:spPr>
          <a:xfrm>
            <a:off x="2217107" y="763436"/>
            <a:ext cx="7509352" cy="5632311"/>
          </a:xfrm>
          <a:prstGeom prst="rect">
            <a:avLst/>
          </a:prstGeom>
          <a:noFill/>
        </p:spPr>
        <p:txBody>
          <a:bodyPr wrap="square">
            <a:spAutoFit/>
          </a:bodyPr>
          <a:lstStyle/>
          <a:p>
            <a:pPr algn="just"/>
            <a:r>
              <a:rPr lang="en-GB" b="0" i="0" u="none" strike="noStrike" dirty="0">
                <a:solidFill>
                  <a:srgbClr val="000000"/>
                </a:solidFill>
                <a:effectLst/>
                <a:latin typeface="-webkit-standard"/>
              </a:rPr>
              <a:t>If you think a couple of guineas will be of use to Mrs. Mumford, who, I doubt, has not much aforehand, pray give them to her, from me, (and I will return them to you,) as for a pair of gloves on my nuptials: And look through your poor acquaintances and neighbours, and let me have a list of such honest industrious poor, as may be true objects of charity, and have no other assistance; particularly such as are blind, lame, or sickly, with their several cases; and also such poor families and housekeepers as are reduced by misfortunes, as ours was, and where a great number of children may keep them from rising to a state of tolerable comfort: And I will choose as well as I can; for I long to be making a beginning, with the kind quarterly benevolence my dear good benefactor has bestowed upon me for such good purposes.</a:t>
            </a:r>
          </a:p>
          <a:p>
            <a:pPr algn="just"/>
            <a:r>
              <a:rPr lang="en-GB" b="0" i="0" u="none" strike="noStrike" dirty="0">
                <a:solidFill>
                  <a:srgbClr val="000000"/>
                </a:solidFill>
                <a:effectLst/>
                <a:latin typeface="-webkit-standard"/>
              </a:rPr>
              <a:t>I am resolved to keep account of all these matters, and Mr. Longman has already furnished me with a vellum book of white paper; some sides of which I hope soon to fill with the names of proper objects: And though my dear master has given me all this without account, yet shall he see (but nobody else) how I lay it out, from quarter to quarter; and I will, if any be left, carry it on, like an accomptant, to the next quarter, and strike a balance four times a year, and a general balance at every year’s end.—And I have written in it, Humble RETURNS for DIVINE MERCIES; and locked it up safe in my newly-presented cabinet.</a:t>
            </a:r>
          </a:p>
        </p:txBody>
      </p:sp>
    </p:spTree>
    <p:extLst>
      <p:ext uri="{BB962C8B-B14F-4D97-AF65-F5344CB8AC3E}">
        <p14:creationId xmlns:p14="http://schemas.microsoft.com/office/powerpoint/2010/main" val="3812157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840432-84E0-A6E0-AC4E-A391BBEAA861}"/>
              </a:ext>
            </a:extLst>
          </p:cNvPr>
          <p:cNvSpPr txBox="1"/>
          <p:nvPr/>
        </p:nvSpPr>
        <p:spPr>
          <a:xfrm>
            <a:off x="2292262" y="714043"/>
            <a:ext cx="7509352" cy="5078313"/>
          </a:xfrm>
          <a:prstGeom prst="rect">
            <a:avLst/>
          </a:prstGeom>
          <a:noFill/>
        </p:spPr>
        <p:txBody>
          <a:bodyPr wrap="square">
            <a:spAutoFit/>
          </a:bodyPr>
          <a:lstStyle/>
          <a:p>
            <a:pPr algn="just"/>
            <a:r>
              <a:rPr lang="en-GB" b="0" i="0" u="none" strike="noStrike" dirty="0">
                <a:solidFill>
                  <a:srgbClr val="000000"/>
                </a:solidFill>
                <a:effectLst/>
                <a:latin typeface="-webkit-standard"/>
              </a:rPr>
              <a:t>Do you think, my dear father and mother, there ever was so happy a creature as I? To be sure it would be very ungrateful to think with uneasiness, or any thing but compassion, of poor Miss Sally Godfrey.</a:t>
            </a:r>
          </a:p>
          <a:p>
            <a:pPr algn="just"/>
            <a:r>
              <a:rPr lang="en-GB" b="0" i="0" u="none" strike="noStrike" dirty="0">
                <a:solidFill>
                  <a:srgbClr val="000000"/>
                </a:solidFill>
                <a:effectLst/>
                <a:latin typeface="-webkit-standard"/>
              </a:rPr>
              <a:t>He ordered Jonathan to let the evening be passed merrily, but wisely, as he said, with what every one liked, whether wine or October.</a:t>
            </a:r>
          </a:p>
          <a:p>
            <a:pPr algn="just"/>
            <a:r>
              <a:rPr lang="en-GB" b="0" i="0" u="none" strike="noStrike" dirty="0">
                <a:solidFill>
                  <a:srgbClr val="000000"/>
                </a:solidFill>
                <a:effectLst/>
                <a:latin typeface="-webkit-standard"/>
              </a:rPr>
              <a:t>He was pleased afterwards to lead me up stairs, and gave me possession of my lady’s dressing-room and cabinet, and her fine repeating-watch and equipage; and, in short, of a complete set of diamonds, that were his good mother’s; as also of the two pair of diamond ear-rings, the two diamond rings, and diamond necklace, he mentioned in his naughty articles, which her ladyship had intended for presents to Miss Tomlins, a rich heiress, that was proposed for his wife, when he was just come from his travels; but which went off, after all was agreed upon on both the friends’ sides, because he approved not her conversation; and she had, as he told his mother, too masculine an air; and he never could be brought to see her but once, though the lady liked him very well. He presented me also with her ladyship’s books, pictures, linen, laces, etc. that were in her apartments; and bid me call those apartments mine. O give me, my good God! humility and gratitude.</a:t>
            </a:r>
          </a:p>
        </p:txBody>
      </p:sp>
    </p:spTree>
    <p:extLst>
      <p:ext uri="{BB962C8B-B14F-4D97-AF65-F5344CB8AC3E}">
        <p14:creationId xmlns:p14="http://schemas.microsoft.com/office/powerpoint/2010/main" val="4079354626"/>
      </p:ext>
    </p:extLst>
  </p:cSld>
  <p:clrMapOvr>
    <a:masterClrMapping/>
  </p:clrMapOvr>
</p:sld>
</file>

<file path=ppt/theme/theme1.xml><?xml version="1.0" encoding="utf-8"?>
<a:theme xmlns:a="http://schemas.openxmlformats.org/drawingml/2006/main" name="SwellVTI">
  <a:themeElements>
    <a:clrScheme name="Swell">
      <a:dk1>
        <a:sysClr val="windowText" lastClr="000000"/>
      </a:dk1>
      <a:lt1>
        <a:sysClr val="window" lastClr="FFFFFF"/>
      </a:lt1>
      <a:dk2>
        <a:srgbClr val="233B47"/>
      </a:dk2>
      <a:lt2>
        <a:srgbClr val="FEEFD9"/>
      </a:lt2>
      <a:accent1>
        <a:srgbClr val="16AEA7"/>
      </a:accent1>
      <a:accent2>
        <a:srgbClr val="618F88"/>
      </a:accent2>
      <a:accent3>
        <a:srgbClr val="7A9973"/>
      </a:accent3>
      <a:accent4>
        <a:srgbClr val="8AAE8E"/>
      </a:accent4>
      <a:accent5>
        <a:srgbClr val="EB8F60"/>
      </a:accent5>
      <a:accent6>
        <a:srgbClr val="E57A6F"/>
      </a:accent6>
      <a:hlink>
        <a:srgbClr val="13968F"/>
      </a:hlink>
      <a:folHlink>
        <a:srgbClr val="E56152"/>
      </a:folHlink>
    </a:clrScheme>
    <a:fontScheme name="Neue Haa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wellVTI" id="{8361A04D-931A-43DC-973B-1B0B1DD5DECC}" vid="{6DDB23E8-D18E-4BDA-98D6-324466149EBD}"/>
    </a:ext>
  </a:extLst>
</a:theme>
</file>

<file path=docProps/app.xml><?xml version="1.0" encoding="utf-8"?>
<Properties xmlns="http://schemas.openxmlformats.org/officeDocument/2006/extended-properties" xmlns:vt="http://schemas.openxmlformats.org/officeDocument/2006/docPropsVTypes">
  <TotalTime>1192</TotalTime>
  <Words>2706</Words>
  <Application>Microsoft Macintosh PowerPoint</Application>
  <PresentationFormat>Widescreen</PresentationFormat>
  <Paragraphs>30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-webkit-standard</vt:lpstr>
      <vt:lpstr>Arial</vt:lpstr>
      <vt:lpstr>Neue Haas Grotesk Text Pro</vt:lpstr>
      <vt:lpstr>SwellVTI</vt:lpstr>
      <vt:lpstr>Pamela’s Version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summing up: the ending of Pamela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Meeuwis, Michael</dc:creator>
  <cp:lastModifiedBy>Meeuwis, Michael</cp:lastModifiedBy>
  <cp:revision>1</cp:revision>
  <dcterms:created xsi:type="dcterms:W3CDTF">2024-11-20T15:40:52Z</dcterms:created>
  <dcterms:modified xsi:type="dcterms:W3CDTF">2024-11-21T11:33:49Z</dcterms:modified>
</cp:coreProperties>
</file>