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9" r:id="rId3"/>
    <p:sldId id="280" r:id="rId4"/>
    <p:sldId id="281" r:id="rId5"/>
    <p:sldId id="282" r:id="rId6"/>
    <p:sldId id="257" r:id="rId7"/>
    <p:sldId id="273" r:id="rId8"/>
    <p:sldId id="274" r:id="rId9"/>
    <p:sldId id="275" r:id="rId10"/>
    <p:sldId id="276" r:id="rId11"/>
    <p:sldId id="277" r:id="rId12"/>
    <p:sldId id="278" r:id="rId13"/>
    <p:sldId id="266" r:id="rId14"/>
    <p:sldId id="267" r:id="rId15"/>
    <p:sldId id="259" r:id="rId16"/>
    <p:sldId id="260" r:id="rId17"/>
    <p:sldId id="261" r:id="rId18"/>
    <p:sldId id="262" r:id="rId19"/>
    <p:sldId id="263" r:id="rId20"/>
    <p:sldId id="264" r:id="rId21"/>
    <p:sldId id="258" r:id="rId22"/>
    <p:sldId id="265" r:id="rId23"/>
    <p:sldId id="268" r:id="rId24"/>
    <p:sldId id="269" r:id="rId25"/>
    <p:sldId id="27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D6EC39-17FD-C343-B02F-5F5C25300EF7}" v="24" dt="2024-11-28T10:44:18.2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7"/>
    <p:restoredTop sz="94648"/>
  </p:normalViewPr>
  <p:slideViewPr>
    <p:cSldViewPr snapToGrid="0">
      <p:cViewPr varScale="1">
        <p:scale>
          <a:sx n="117" d="100"/>
          <a:sy n="117" d="100"/>
        </p:scale>
        <p:origin x="6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euwis, Michael" userId="23ec9e30-df5e-4047-93e5-90f02b22adfe" providerId="ADAL" clId="{F9D6EC39-17FD-C343-B02F-5F5C25300EF7}"/>
    <pc:docChg chg="custSel addSld delSld modSld">
      <pc:chgData name="Meeuwis, Michael" userId="23ec9e30-df5e-4047-93e5-90f02b22adfe" providerId="ADAL" clId="{F9D6EC39-17FD-C343-B02F-5F5C25300EF7}" dt="2024-11-28T11:11:35.828" v="2816" actId="2696"/>
      <pc:docMkLst>
        <pc:docMk/>
      </pc:docMkLst>
      <pc:sldChg chg="addSp modSp mod setBg">
        <pc:chgData name="Meeuwis, Michael" userId="23ec9e30-df5e-4047-93e5-90f02b22adfe" providerId="ADAL" clId="{F9D6EC39-17FD-C343-B02F-5F5C25300EF7}" dt="2024-11-28T09:49:28.686" v="117" actId="20577"/>
        <pc:sldMkLst>
          <pc:docMk/>
          <pc:sldMk cId="3443691172" sldId="256"/>
        </pc:sldMkLst>
        <pc:spChg chg="mod">
          <ac:chgData name="Meeuwis, Michael" userId="23ec9e30-df5e-4047-93e5-90f02b22adfe" providerId="ADAL" clId="{F9D6EC39-17FD-C343-B02F-5F5C25300EF7}" dt="2024-11-28T09:49:28.686" v="117" actId="20577"/>
          <ac:spMkLst>
            <pc:docMk/>
            <pc:sldMk cId="3443691172" sldId="256"/>
            <ac:spMk id="2" creationId="{2C8AC589-CF2D-BE5D-0D8C-7CC8ED4C5FE7}"/>
          </ac:spMkLst>
        </pc:spChg>
        <pc:spChg chg="mod">
          <ac:chgData name="Meeuwis, Michael" userId="23ec9e30-df5e-4047-93e5-90f02b22adfe" providerId="ADAL" clId="{F9D6EC39-17FD-C343-B02F-5F5C25300EF7}" dt="2024-11-28T09:48:38.909" v="102" actId="20577"/>
          <ac:spMkLst>
            <pc:docMk/>
            <pc:sldMk cId="3443691172" sldId="256"/>
            <ac:spMk id="3" creationId="{3DA8B106-F22D-F817-F897-92C8616CBB2C}"/>
          </ac:spMkLst>
        </pc:spChg>
        <pc:spChg chg="add">
          <ac:chgData name="Meeuwis, Michael" userId="23ec9e30-df5e-4047-93e5-90f02b22adfe" providerId="ADAL" clId="{F9D6EC39-17FD-C343-B02F-5F5C25300EF7}" dt="2024-11-28T09:48:29.600" v="65" actId="26606"/>
          <ac:spMkLst>
            <pc:docMk/>
            <pc:sldMk cId="3443691172" sldId="256"/>
            <ac:spMk id="10" creationId="{2CAD20A5-B9BF-4C29-B1C0-882CF36B433A}"/>
          </ac:spMkLst>
        </pc:spChg>
        <pc:spChg chg="add">
          <ac:chgData name="Meeuwis, Michael" userId="23ec9e30-df5e-4047-93e5-90f02b22adfe" providerId="ADAL" clId="{F9D6EC39-17FD-C343-B02F-5F5C25300EF7}" dt="2024-11-28T09:48:29.600" v="65" actId="26606"/>
          <ac:spMkLst>
            <pc:docMk/>
            <pc:sldMk cId="3443691172" sldId="256"/>
            <ac:spMk id="12" creationId="{7283847B-B7B4-4D47-875A-C45ADEF4C2C9}"/>
          </ac:spMkLst>
        </pc:spChg>
        <pc:picChg chg="add mod ord">
          <ac:chgData name="Meeuwis, Michael" userId="23ec9e30-df5e-4047-93e5-90f02b22adfe" providerId="ADAL" clId="{F9D6EC39-17FD-C343-B02F-5F5C25300EF7}" dt="2024-11-28T09:48:29.600" v="65" actId="26606"/>
          <ac:picMkLst>
            <pc:docMk/>
            <pc:sldMk cId="3443691172" sldId="256"/>
            <ac:picMk id="5" creationId="{36751EFA-CDFC-6863-689B-FC9BDFD05230}"/>
          </ac:picMkLst>
        </pc:picChg>
      </pc:sldChg>
      <pc:sldChg chg="add">
        <pc:chgData name="Meeuwis, Michael" userId="23ec9e30-df5e-4047-93e5-90f02b22adfe" providerId="ADAL" clId="{F9D6EC39-17FD-C343-B02F-5F5C25300EF7}" dt="2024-11-28T10:44:18.241" v="959"/>
        <pc:sldMkLst>
          <pc:docMk/>
          <pc:sldMk cId="2429473368" sldId="257"/>
        </pc:sldMkLst>
      </pc:sldChg>
      <pc:sldChg chg="addSp delSp modSp new del mod modClrScheme chgLayout">
        <pc:chgData name="Meeuwis, Michael" userId="23ec9e30-df5e-4047-93e5-90f02b22adfe" providerId="ADAL" clId="{F9D6EC39-17FD-C343-B02F-5F5C25300EF7}" dt="2024-11-28T10:44:15.111" v="958" actId="2696"/>
        <pc:sldMkLst>
          <pc:docMk/>
          <pc:sldMk cId="3343474121" sldId="257"/>
        </pc:sldMkLst>
        <pc:spChg chg="del">
          <ac:chgData name="Meeuwis, Michael" userId="23ec9e30-df5e-4047-93e5-90f02b22adfe" providerId="ADAL" clId="{F9D6EC39-17FD-C343-B02F-5F5C25300EF7}" dt="2024-11-27T09:31:01.519" v="2" actId="700"/>
          <ac:spMkLst>
            <pc:docMk/>
            <pc:sldMk cId="3343474121" sldId="257"/>
            <ac:spMk id="2" creationId="{883934EC-20A9-708B-EBEE-7D0788D720AF}"/>
          </ac:spMkLst>
        </pc:spChg>
        <pc:spChg chg="del">
          <ac:chgData name="Meeuwis, Michael" userId="23ec9e30-df5e-4047-93e5-90f02b22adfe" providerId="ADAL" clId="{F9D6EC39-17FD-C343-B02F-5F5C25300EF7}" dt="2024-11-27T09:31:01.519" v="2" actId="700"/>
          <ac:spMkLst>
            <pc:docMk/>
            <pc:sldMk cId="3343474121" sldId="257"/>
            <ac:spMk id="3" creationId="{E24479F6-AFC2-7AAF-BA50-4FE5CCE01BE5}"/>
          </ac:spMkLst>
        </pc:spChg>
        <pc:picChg chg="add mod">
          <ac:chgData name="Meeuwis, Michael" userId="23ec9e30-df5e-4047-93e5-90f02b22adfe" providerId="ADAL" clId="{F9D6EC39-17FD-C343-B02F-5F5C25300EF7}" dt="2024-11-27T09:31:31.734" v="5" actId="962"/>
          <ac:picMkLst>
            <pc:docMk/>
            <pc:sldMk cId="3343474121" sldId="257"/>
            <ac:picMk id="5" creationId="{2EAEEA0C-B960-13D3-D74E-A08274CAFA39}"/>
          </ac:picMkLst>
        </pc:picChg>
      </pc:sldChg>
      <pc:sldChg chg="addSp modSp new mod">
        <pc:chgData name="Meeuwis, Michael" userId="23ec9e30-df5e-4047-93e5-90f02b22adfe" providerId="ADAL" clId="{F9D6EC39-17FD-C343-B02F-5F5C25300EF7}" dt="2024-11-28T09:55:52.958" v="122" actId="1076"/>
        <pc:sldMkLst>
          <pc:docMk/>
          <pc:sldMk cId="1788237934" sldId="258"/>
        </pc:sldMkLst>
        <pc:picChg chg="add mod">
          <ac:chgData name="Meeuwis, Michael" userId="23ec9e30-df5e-4047-93e5-90f02b22adfe" providerId="ADAL" clId="{F9D6EC39-17FD-C343-B02F-5F5C25300EF7}" dt="2024-11-28T09:55:19.244" v="120" actId="962"/>
          <ac:picMkLst>
            <pc:docMk/>
            <pc:sldMk cId="1788237934" sldId="258"/>
            <ac:picMk id="3" creationId="{E5BF4403-E91B-6C58-815D-B086FA50DDDD}"/>
          </ac:picMkLst>
        </pc:picChg>
        <pc:cxnChg chg="add mod">
          <ac:chgData name="Meeuwis, Michael" userId="23ec9e30-df5e-4047-93e5-90f02b22adfe" providerId="ADAL" clId="{F9D6EC39-17FD-C343-B02F-5F5C25300EF7}" dt="2024-11-28T09:55:52.958" v="122" actId="1076"/>
          <ac:cxnSpMkLst>
            <pc:docMk/>
            <pc:sldMk cId="1788237934" sldId="258"/>
            <ac:cxnSpMk id="4" creationId="{5C6C8D24-EC05-2494-9C07-4ECFF122B44C}"/>
          </ac:cxnSpMkLst>
        </pc:cxnChg>
      </pc:sldChg>
      <pc:sldChg chg="addSp modSp new">
        <pc:chgData name="Meeuwis, Michael" userId="23ec9e30-df5e-4047-93e5-90f02b22adfe" providerId="ADAL" clId="{F9D6EC39-17FD-C343-B02F-5F5C25300EF7}" dt="2024-11-28T09:31:16.741" v="8"/>
        <pc:sldMkLst>
          <pc:docMk/>
          <pc:sldMk cId="1488168575" sldId="259"/>
        </pc:sldMkLst>
        <pc:picChg chg="add mod">
          <ac:chgData name="Meeuwis, Michael" userId="23ec9e30-df5e-4047-93e5-90f02b22adfe" providerId="ADAL" clId="{F9D6EC39-17FD-C343-B02F-5F5C25300EF7}" dt="2024-11-28T09:31:16.741" v="8"/>
          <ac:picMkLst>
            <pc:docMk/>
            <pc:sldMk cId="1488168575" sldId="259"/>
            <ac:picMk id="3" creationId="{C7AB9BCF-EED3-699B-E451-522D0BB69606}"/>
          </ac:picMkLst>
        </pc:picChg>
      </pc:sldChg>
      <pc:sldChg chg="addSp modSp new mod">
        <pc:chgData name="Meeuwis, Michael" userId="23ec9e30-df5e-4047-93e5-90f02b22adfe" providerId="ADAL" clId="{F9D6EC39-17FD-C343-B02F-5F5C25300EF7}" dt="2024-11-28T09:31:54.820" v="12" actId="27614"/>
        <pc:sldMkLst>
          <pc:docMk/>
          <pc:sldMk cId="3718624953" sldId="260"/>
        </pc:sldMkLst>
        <pc:picChg chg="add mod">
          <ac:chgData name="Meeuwis, Michael" userId="23ec9e30-df5e-4047-93e5-90f02b22adfe" providerId="ADAL" clId="{F9D6EC39-17FD-C343-B02F-5F5C25300EF7}" dt="2024-11-28T09:31:54.820" v="12" actId="27614"/>
          <ac:picMkLst>
            <pc:docMk/>
            <pc:sldMk cId="3718624953" sldId="260"/>
            <ac:picMk id="3" creationId="{4ABB356B-A903-4A62-89F8-D2197822C057}"/>
          </ac:picMkLst>
        </pc:picChg>
      </pc:sldChg>
      <pc:sldChg chg="addSp modSp new">
        <pc:chgData name="Meeuwis, Michael" userId="23ec9e30-df5e-4047-93e5-90f02b22adfe" providerId="ADAL" clId="{F9D6EC39-17FD-C343-B02F-5F5C25300EF7}" dt="2024-11-28T09:32:41.634" v="13"/>
        <pc:sldMkLst>
          <pc:docMk/>
          <pc:sldMk cId="2065547640" sldId="261"/>
        </pc:sldMkLst>
        <pc:picChg chg="add mod">
          <ac:chgData name="Meeuwis, Michael" userId="23ec9e30-df5e-4047-93e5-90f02b22adfe" providerId="ADAL" clId="{F9D6EC39-17FD-C343-B02F-5F5C25300EF7}" dt="2024-11-28T09:32:41.634" v="13"/>
          <ac:picMkLst>
            <pc:docMk/>
            <pc:sldMk cId="2065547640" sldId="261"/>
            <ac:picMk id="3" creationId="{4ABF4043-398C-06BA-DF30-26606B78F3BB}"/>
          </ac:picMkLst>
        </pc:picChg>
      </pc:sldChg>
      <pc:sldChg chg="addSp modSp new mod">
        <pc:chgData name="Meeuwis, Michael" userId="23ec9e30-df5e-4047-93e5-90f02b22adfe" providerId="ADAL" clId="{F9D6EC39-17FD-C343-B02F-5F5C25300EF7}" dt="2024-11-28T09:34:50.609" v="17" actId="962"/>
        <pc:sldMkLst>
          <pc:docMk/>
          <pc:sldMk cId="2785374228" sldId="262"/>
        </pc:sldMkLst>
        <pc:picChg chg="add mod">
          <ac:chgData name="Meeuwis, Michael" userId="23ec9e30-df5e-4047-93e5-90f02b22adfe" providerId="ADAL" clId="{F9D6EC39-17FD-C343-B02F-5F5C25300EF7}" dt="2024-11-28T09:34:50.609" v="17" actId="962"/>
          <ac:picMkLst>
            <pc:docMk/>
            <pc:sldMk cId="2785374228" sldId="262"/>
            <ac:picMk id="3" creationId="{F3340FE4-D1BC-3577-C66C-784D62FCD510}"/>
          </ac:picMkLst>
        </pc:picChg>
      </pc:sldChg>
      <pc:sldChg chg="addSp modSp new mod">
        <pc:chgData name="Meeuwis, Michael" userId="23ec9e30-df5e-4047-93e5-90f02b22adfe" providerId="ADAL" clId="{F9D6EC39-17FD-C343-B02F-5F5C25300EF7}" dt="2024-11-28T09:41:04.360" v="21" actId="962"/>
        <pc:sldMkLst>
          <pc:docMk/>
          <pc:sldMk cId="1136493788" sldId="263"/>
        </pc:sldMkLst>
        <pc:picChg chg="add mod">
          <ac:chgData name="Meeuwis, Michael" userId="23ec9e30-df5e-4047-93e5-90f02b22adfe" providerId="ADAL" clId="{F9D6EC39-17FD-C343-B02F-5F5C25300EF7}" dt="2024-11-28T09:41:04.360" v="21" actId="962"/>
          <ac:picMkLst>
            <pc:docMk/>
            <pc:sldMk cId="1136493788" sldId="263"/>
            <ac:picMk id="3" creationId="{2B9B643C-BA41-0CA4-4D32-F892AE70F1DA}"/>
          </ac:picMkLst>
        </pc:picChg>
      </pc:sldChg>
      <pc:sldChg chg="addSp modSp new mod">
        <pc:chgData name="Meeuwis, Michael" userId="23ec9e30-df5e-4047-93e5-90f02b22adfe" providerId="ADAL" clId="{F9D6EC39-17FD-C343-B02F-5F5C25300EF7}" dt="2024-11-28T09:42:06.315" v="25" actId="962"/>
        <pc:sldMkLst>
          <pc:docMk/>
          <pc:sldMk cId="4044859497" sldId="264"/>
        </pc:sldMkLst>
        <pc:picChg chg="add mod">
          <ac:chgData name="Meeuwis, Michael" userId="23ec9e30-df5e-4047-93e5-90f02b22adfe" providerId="ADAL" clId="{F9D6EC39-17FD-C343-B02F-5F5C25300EF7}" dt="2024-11-28T09:42:06.315" v="25" actId="962"/>
          <ac:picMkLst>
            <pc:docMk/>
            <pc:sldMk cId="4044859497" sldId="264"/>
            <ac:picMk id="3" creationId="{0EE316BD-BA0A-BA4E-39CC-3EF8D18FA8EA}"/>
          </ac:picMkLst>
        </pc:picChg>
      </pc:sldChg>
      <pc:sldChg chg="addSp modSp new mod">
        <pc:chgData name="Meeuwis, Michael" userId="23ec9e30-df5e-4047-93e5-90f02b22adfe" providerId="ADAL" clId="{F9D6EC39-17FD-C343-B02F-5F5C25300EF7}" dt="2024-11-28T10:07:07.739" v="132" actId="1076"/>
        <pc:sldMkLst>
          <pc:docMk/>
          <pc:sldMk cId="862882386" sldId="265"/>
        </pc:sldMkLst>
        <pc:picChg chg="add mod">
          <ac:chgData name="Meeuwis, Michael" userId="23ec9e30-df5e-4047-93e5-90f02b22adfe" providerId="ADAL" clId="{F9D6EC39-17FD-C343-B02F-5F5C25300EF7}" dt="2024-11-28T10:06:45.595" v="130" actId="962"/>
          <ac:picMkLst>
            <pc:docMk/>
            <pc:sldMk cId="862882386" sldId="265"/>
            <ac:picMk id="3" creationId="{FEF0CEA9-1C67-2C81-D45E-5C45D7B3C00C}"/>
          </ac:picMkLst>
        </pc:picChg>
        <pc:cxnChg chg="add mod">
          <ac:chgData name="Meeuwis, Michael" userId="23ec9e30-df5e-4047-93e5-90f02b22adfe" providerId="ADAL" clId="{F9D6EC39-17FD-C343-B02F-5F5C25300EF7}" dt="2024-11-28T10:07:07.739" v="132" actId="1076"/>
          <ac:cxnSpMkLst>
            <pc:docMk/>
            <pc:sldMk cId="862882386" sldId="265"/>
            <ac:cxnSpMk id="4" creationId="{C0BC571F-C7DB-F99B-754D-1A646BBF4DBB}"/>
          </ac:cxnSpMkLst>
        </pc:cxnChg>
      </pc:sldChg>
      <pc:sldChg chg="addSp modSp new">
        <pc:chgData name="Meeuwis, Michael" userId="23ec9e30-df5e-4047-93e5-90f02b22adfe" providerId="ADAL" clId="{F9D6EC39-17FD-C343-B02F-5F5C25300EF7}" dt="2024-11-28T09:57:49.680" v="125"/>
        <pc:sldMkLst>
          <pc:docMk/>
          <pc:sldMk cId="806364224" sldId="266"/>
        </pc:sldMkLst>
        <pc:picChg chg="add mod">
          <ac:chgData name="Meeuwis, Michael" userId="23ec9e30-df5e-4047-93e5-90f02b22adfe" providerId="ADAL" clId="{F9D6EC39-17FD-C343-B02F-5F5C25300EF7}" dt="2024-11-28T09:57:49.680" v="125"/>
          <ac:picMkLst>
            <pc:docMk/>
            <pc:sldMk cId="806364224" sldId="266"/>
            <ac:picMk id="3" creationId="{CA081541-E31A-CDEC-1A73-1428DB247C72}"/>
          </ac:picMkLst>
        </pc:picChg>
      </pc:sldChg>
      <pc:sldChg chg="addSp modSp new">
        <pc:chgData name="Meeuwis, Michael" userId="23ec9e30-df5e-4047-93e5-90f02b22adfe" providerId="ADAL" clId="{F9D6EC39-17FD-C343-B02F-5F5C25300EF7}" dt="2024-11-28T09:59:42.187" v="127"/>
        <pc:sldMkLst>
          <pc:docMk/>
          <pc:sldMk cId="1342333095" sldId="267"/>
        </pc:sldMkLst>
        <pc:picChg chg="add mod">
          <ac:chgData name="Meeuwis, Michael" userId="23ec9e30-df5e-4047-93e5-90f02b22adfe" providerId="ADAL" clId="{F9D6EC39-17FD-C343-B02F-5F5C25300EF7}" dt="2024-11-28T09:59:42.187" v="127"/>
          <ac:picMkLst>
            <pc:docMk/>
            <pc:sldMk cId="1342333095" sldId="267"/>
            <ac:picMk id="3" creationId="{C5478527-464B-6235-C6D1-DF3F9EFCF21B}"/>
          </ac:picMkLst>
        </pc:picChg>
      </pc:sldChg>
      <pc:sldChg chg="addSp modSp new">
        <pc:chgData name="Meeuwis, Michael" userId="23ec9e30-df5e-4047-93e5-90f02b22adfe" providerId="ADAL" clId="{F9D6EC39-17FD-C343-B02F-5F5C25300EF7}" dt="2024-11-28T10:08:13.305" v="134"/>
        <pc:sldMkLst>
          <pc:docMk/>
          <pc:sldMk cId="720727525" sldId="268"/>
        </pc:sldMkLst>
        <pc:picChg chg="add mod">
          <ac:chgData name="Meeuwis, Michael" userId="23ec9e30-df5e-4047-93e5-90f02b22adfe" providerId="ADAL" clId="{F9D6EC39-17FD-C343-B02F-5F5C25300EF7}" dt="2024-11-28T10:08:13.305" v="134"/>
          <ac:picMkLst>
            <pc:docMk/>
            <pc:sldMk cId="720727525" sldId="268"/>
            <ac:picMk id="3" creationId="{1D66D526-37F4-9147-AAA0-1845F9209421}"/>
          </ac:picMkLst>
        </pc:picChg>
      </pc:sldChg>
      <pc:sldChg chg="addSp modSp new mod">
        <pc:chgData name="Meeuwis, Michael" userId="23ec9e30-df5e-4047-93e5-90f02b22adfe" providerId="ADAL" clId="{F9D6EC39-17FD-C343-B02F-5F5C25300EF7}" dt="2024-11-28T10:09:32.769" v="139" actId="27614"/>
        <pc:sldMkLst>
          <pc:docMk/>
          <pc:sldMk cId="1595452467" sldId="269"/>
        </pc:sldMkLst>
        <pc:picChg chg="add mod">
          <ac:chgData name="Meeuwis, Michael" userId="23ec9e30-df5e-4047-93e5-90f02b22adfe" providerId="ADAL" clId="{F9D6EC39-17FD-C343-B02F-5F5C25300EF7}" dt="2024-11-28T10:09:32.769" v="139" actId="27614"/>
          <ac:picMkLst>
            <pc:docMk/>
            <pc:sldMk cId="1595452467" sldId="269"/>
            <ac:picMk id="3" creationId="{0CA891BB-E419-E940-F465-5AE730BA82DE}"/>
          </ac:picMkLst>
        </pc:picChg>
      </pc:sldChg>
      <pc:sldChg chg="addSp modSp new">
        <pc:chgData name="Meeuwis, Michael" userId="23ec9e30-df5e-4047-93e5-90f02b22adfe" providerId="ADAL" clId="{F9D6EC39-17FD-C343-B02F-5F5C25300EF7}" dt="2024-11-28T10:10:54.899" v="140"/>
        <pc:sldMkLst>
          <pc:docMk/>
          <pc:sldMk cId="3096521739" sldId="270"/>
        </pc:sldMkLst>
        <pc:picChg chg="add mod">
          <ac:chgData name="Meeuwis, Michael" userId="23ec9e30-df5e-4047-93e5-90f02b22adfe" providerId="ADAL" clId="{F9D6EC39-17FD-C343-B02F-5F5C25300EF7}" dt="2024-11-28T10:10:54.899" v="140"/>
          <ac:picMkLst>
            <pc:docMk/>
            <pc:sldMk cId="3096521739" sldId="270"/>
            <ac:picMk id="3" creationId="{9A2493C9-A11B-BA7B-0588-DDB0CEFE2AF2}"/>
          </ac:picMkLst>
        </pc:picChg>
      </pc:sldChg>
      <pc:sldChg chg="new del">
        <pc:chgData name="Meeuwis, Michael" userId="23ec9e30-df5e-4047-93e5-90f02b22adfe" providerId="ADAL" clId="{F9D6EC39-17FD-C343-B02F-5F5C25300EF7}" dt="2024-11-28T11:11:35.828" v="2816" actId="2696"/>
        <pc:sldMkLst>
          <pc:docMk/>
          <pc:sldMk cId="2244441560" sldId="271"/>
        </pc:sldMkLst>
      </pc:sldChg>
      <pc:sldChg chg="addSp modSp new del mod modClrScheme chgLayout">
        <pc:chgData name="Meeuwis, Michael" userId="23ec9e30-df5e-4047-93e5-90f02b22adfe" providerId="ADAL" clId="{F9D6EC39-17FD-C343-B02F-5F5C25300EF7}" dt="2024-11-28T11:11:33.232" v="2815" actId="2696"/>
        <pc:sldMkLst>
          <pc:docMk/>
          <pc:sldMk cId="56063348" sldId="272"/>
        </pc:sldMkLst>
        <pc:spChg chg="add mod">
          <ac:chgData name="Meeuwis, Michael" userId="23ec9e30-df5e-4047-93e5-90f02b22adfe" providerId="ADAL" clId="{F9D6EC39-17FD-C343-B02F-5F5C25300EF7}" dt="2024-11-28T11:11:27.069" v="2814" actId="20577"/>
          <ac:spMkLst>
            <pc:docMk/>
            <pc:sldMk cId="56063348" sldId="272"/>
            <ac:spMk id="2" creationId="{74BA7069-E605-52AD-AE0A-FEED9012CFD5}"/>
          </ac:spMkLst>
        </pc:spChg>
        <pc:spChg chg="add mod">
          <ac:chgData name="Meeuwis, Michael" userId="23ec9e30-df5e-4047-93e5-90f02b22adfe" providerId="ADAL" clId="{F9D6EC39-17FD-C343-B02F-5F5C25300EF7}" dt="2024-11-28T11:11:23.917" v="2801" actId="700"/>
          <ac:spMkLst>
            <pc:docMk/>
            <pc:sldMk cId="56063348" sldId="272"/>
            <ac:spMk id="3" creationId="{009AD326-3DE9-E19F-11A2-490BDBBC6BE6}"/>
          </ac:spMkLst>
        </pc:spChg>
      </pc:sldChg>
      <pc:sldChg chg="addSp delSp modSp new mod modClrScheme chgLayout">
        <pc:chgData name="Meeuwis, Michael" userId="23ec9e30-df5e-4047-93e5-90f02b22adfe" providerId="ADAL" clId="{F9D6EC39-17FD-C343-B02F-5F5C25300EF7}" dt="2024-11-28T10:18:07.875" v="146" actId="962"/>
        <pc:sldMkLst>
          <pc:docMk/>
          <pc:sldMk cId="1809056029" sldId="273"/>
        </pc:sldMkLst>
        <pc:spChg chg="del">
          <ac:chgData name="Meeuwis, Michael" userId="23ec9e30-df5e-4047-93e5-90f02b22adfe" providerId="ADAL" clId="{F9D6EC39-17FD-C343-B02F-5F5C25300EF7}" dt="2024-11-28T10:17:51.473" v="143" actId="700"/>
          <ac:spMkLst>
            <pc:docMk/>
            <pc:sldMk cId="1809056029" sldId="273"/>
            <ac:spMk id="2" creationId="{CFF8B13B-85C3-1037-5756-93659EB14786}"/>
          </ac:spMkLst>
        </pc:spChg>
        <pc:spChg chg="del">
          <ac:chgData name="Meeuwis, Michael" userId="23ec9e30-df5e-4047-93e5-90f02b22adfe" providerId="ADAL" clId="{F9D6EC39-17FD-C343-B02F-5F5C25300EF7}" dt="2024-11-28T10:17:51.473" v="143" actId="700"/>
          <ac:spMkLst>
            <pc:docMk/>
            <pc:sldMk cId="1809056029" sldId="273"/>
            <ac:spMk id="3" creationId="{A41BAB3A-3061-5377-9D76-F8AD096E82B1}"/>
          </ac:spMkLst>
        </pc:spChg>
        <pc:picChg chg="add mod">
          <ac:chgData name="Meeuwis, Michael" userId="23ec9e30-df5e-4047-93e5-90f02b22adfe" providerId="ADAL" clId="{F9D6EC39-17FD-C343-B02F-5F5C25300EF7}" dt="2024-11-28T10:18:07.875" v="146" actId="962"/>
          <ac:picMkLst>
            <pc:docMk/>
            <pc:sldMk cId="1809056029" sldId="273"/>
            <ac:picMk id="5" creationId="{7A9DAA77-647D-DC28-C091-F5709B06A6A3}"/>
          </ac:picMkLst>
        </pc:picChg>
      </pc:sldChg>
      <pc:sldChg chg="addSp modSp new mod">
        <pc:chgData name="Meeuwis, Michael" userId="23ec9e30-df5e-4047-93e5-90f02b22adfe" providerId="ADAL" clId="{F9D6EC39-17FD-C343-B02F-5F5C25300EF7}" dt="2024-11-28T10:18:47.604" v="149" actId="27614"/>
        <pc:sldMkLst>
          <pc:docMk/>
          <pc:sldMk cId="2511389465" sldId="274"/>
        </pc:sldMkLst>
        <pc:picChg chg="add mod">
          <ac:chgData name="Meeuwis, Michael" userId="23ec9e30-df5e-4047-93e5-90f02b22adfe" providerId="ADAL" clId="{F9D6EC39-17FD-C343-B02F-5F5C25300EF7}" dt="2024-11-28T10:18:47.604" v="149" actId="27614"/>
          <ac:picMkLst>
            <pc:docMk/>
            <pc:sldMk cId="2511389465" sldId="274"/>
            <ac:picMk id="3" creationId="{1DD7B1BB-1117-C47B-094A-A4F3C9167C07}"/>
          </ac:picMkLst>
        </pc:picChg>
      </pc:sldChg>
      <pc:sldChg chg="addSp modSp new">
        <pc:chgData name="Meeuwis, Michael" userId="23ec9e30-df5e-4047-93e5-90f02b22adfe" providerId="ADAL" clId="{F9D6EC39-17FD-C343-B02F-5F5C25300EF7}" dt="2024-11-28T10:21:20.358" v="151"/>
        <pc:sldMkLst>
          <pc:docMk/>
          <pc:sldMk cId="4261460091" sldId="275"/>
        </pc:sldMkLst>
        <pc:picChg chg="add mod">
          <ac:chgData name="Meeuwis, Michael" userId="23ec9e30-df5e-4047-93e5-90f02b22adfe" providerId="ADAL" clId="{F9D6EC39-17FD-C343-B02F-5F5C25300EF7}" dt="2024-11-28T10:21:20.358" v="151"/>
          <ac:picMkLst>
            <pc:docMk/>
            <pc:sldMk cId="4261460091" sldId="275"/>
            <ac:picMk id="3" creationId="{266C21EA-03DC-6FE2-8964-FC29A20831D5}"/>
          </ac:picMkLst>
        </pc:picChg>
      </pc:sldChg>
      <pc:sldChg chg="addSp modSp new">
        <pc:chgData name="Meeuwis, Michael" userId="23ec9e30-df5e-4047-93e5-90f02b22adfe" providerId="ADAL" clId="{F9D6EC39-17FD-C343-B02F-5F5C25300EF7}" dt="2024-11-28T10:21:36.608" v="153"/>
        <pc:sldMkLst>
          <pc:docMk/>
          <pc:sldMk cId="2155997831" sldId="276"/>
        </pc:sldMkLst>
        <pc:picChg chg="add mod">
          <ac:chgData name="Meeuwis, Michael" userId="23ec9e30-df5e-4047-93e5-90f02b22adfe" providerId="ADAL" clId="{F9D6EC39-17FD-C343-B02F-5F5C25300EF7}" dt="2024-11-28T10:21:36.608" v="153"/>
          <ac:picMkLst>
            <pc:docMk/>
            <pc:sldMk cId="2155997831" sldId="276"/>
            <ac:picMk id="3" creationId="{958FABAD-42FF-5B27-2E28-A9A69BC9C9FB}"/>
          </ac:picMkLst>
        </pc:picChg>
      </pc:sldChg>
      <pc:sldChg chg="addSp modSp new">
        <pc:chgData name="Meeuwis, Michael" userId="23ec9e30-df5e-4047-93e5-90f02b22adfe" providerId="ADAL" clId="{F9D6EC39-17FD-C343-B02F-5F5C25300EF7}" dt="2024-11-28T10:21:58.124" v="155"/>
        <pc:sldMkLst>
          <pc:docMk/>
          <pc:sldMk cId="3442270895" sldId="277"/>
        </pc:sldMkLst>
        <pc:picChg chg="add mod">
          <ac:chgData name="Meeuwis, Michael" userId="23ec9e30-df5e-4047-93e5-90f02b22adfe" providerId="ADAL" clId="{F9D6EC39-17FD-C343-B02F-5F5C25300EF7}" dt="2024-11-28T10:21:58.124" v="155"/>
          <ac:picMkLst>
            <pc:docMk/>
            <pc:sldMk cId="3442270895" sldId="277"/>
            <ac:picMk id="3" creationId="{45E80899-DA5D-BC60-96E5-D618014198CC}"/>
          </ac:picMkLst>
        </pc:picChg>
      </pc:sldChg>
      <pc:sldChg chg="addSp modSp new">
        <pc:chgData name="Meeuwis, Michael" userId="23ec9e30-df5e-4047-93e5-90f02b22adfe" providerId="ADAL" clId="{F9D6EC39-17FD-C343-B02F-5F5C25300EF7}" dt="2024-11-28T10:22:23.088" v="157"/>
        <pc:sldMkLst>
          <pc:docMk/>
          <pc:sldMk cId="890110232" sldId="278"/>
        </pc:sldMkLst>
        <pc:picChg chg="add mod">
          <ac:chgData name="Meeuwis, Michael" userId="23ec9e30-df5e-4047-93e5-90f02b22adfe" providerId="ADAL" clId="{F9D6EC39-17FD-C343-B02F-5F5C25300EF7}" dt="2024-11-28T10:22:23.088" v="157"/>
          <ac:picMkLst>
            <pc:docMk/>
            <pc:sldMk cId="890110232" sldId="278"/>
            <ac:picMk id="3" creationId="{D97B022A-C782-E7F8-A2A5-A6C08B4518B3}"/>
          </ac:picMkLst>
        </pc:picChg>
      </pc:sldChg>
      <pc:sldChg chg="modSp new mod">
        <pc:chgData name="Meeuwis, Michael" userId="23ec9e30-df5e-4047-93e5-90f02b22adfe" providerId="ADAL" clId="{F9D6EC39-17FD-C343-B02F-5F5C25300EF7}" dt="2024-11-28T10:42:33.232" v="710" actId="20577"/>
        <pc:sldMkLst>
          <pc:docMk/>
          <pc:sldMk cId="950468395" sldId="279"/>
        </pc:sldMkLst>
        <pc:spChg chg="mod">
          <ac:chgData name="Meeuwis, Michael" userId="23ec9e30-df5e-4047-93e5-90f02b22adfe" providerId="ADAL" clId="{F9D6EC39-17FD-C343-B02F-5F5C25300EF7}" dt="2024-11-28T10:40:42.278" v="203" actId="20577"/>
          <ac:spMkLst>
            <pc:docMk/>
            <pc:sldMk cId="950468395" sldId="279"/>
            <ac:spMk id="2" creationId="{5995D018-6381-CF68-674F-6F7423DAC832}"/>
          </ac:spMkLst>
        </pc:spChg>
        <pc:spChg chg="mod">
          <ac:chgData name="Meeuwis, Michael" userId="23ec9e30-df5e-4047-93e5-90f02b22adfe" providerId="ADAL" clId="{F9D6EC39-17FD-C343-B02F-5F5C25300EF7}" dt="2024-11-28T10:42:33.232" v="710" actId="20577"/>
          <ac:spMkLst>
            <pc:docMk/>
            <pc:sldMk cId="950468395" sldId="279"/>
            <ac:spMk id="3" creationId="{529BDDB2-20BC-3F2D-F080-F1C4C2D9A65D}"/>
          </ac:spMkLst>
        </pc:spChg>
      </pc:sldChg>
      <pc:sldChg chg="modSp new mod">
        <pc:chgData name="Meeuwis, Michael" userId="23ec9e30-df5e-4047-93e5-90f02b22adfe" providerId="ADAL" clId="{F9D6EC39-17FD-C343-B02F-5F5C25300EF7}" dt="2024-11-28T10:46:22.930" v="1611" actId="20577"/>
        <pc:sldMkLst>
          <pc:docMk/>
          <pc:sldMk cId="2893549098" sldId="280"/>
        </pc:sldMkLst>
        <pc:spChg chg="mod">
          <ac:chgData name="Meeuwis, Michael" userId="23ec9e30-df5e-4047-93e5-90f02b22adfe" providerId="ADAL" clId="{F9D6EC39-17FD-C343-B02F-5F5C25300EF7}" dt="2024-11-28T10:42:51.488" v="735" actId="20577"/>
          <ac:spMkLst>
            <pc:docMk/>
            <pc:sldMk cId="2893549098" sldId="280"/>
            <ac:spMk id="2" creationId="{8D2966A6-2E8F-8300-282C-CAD7260C842A}"/>
          </ac:spMkLst>
        </pc:spChg>
        <pc:spChg chg="mod">
          <ac:chgData name="Meeuwis, Michael" userId="23ec9e30-df5e-4047-93e5-90f02b22adfe" providerId="ADAL" clId="{F9D6EC39-17FD-C343-B02F-5F5C25300EF7}" dt="2024-11-28T10:46:22.930" v="1611" actId="20577"/>
          <ac:spMkLst>
            <pc:docMk/>
            <pc:sldMk cId="2893549098" sldId="280"/>
            <ac:spMk id="3" creationId="{61924AB1-4DBF-6330-B073-E3512C661B74}"/>
          </ac:spMkLst>
        </pc:spChg>
      </pc:sldChg>
      <pc:sldChg chg="modSp new mod">
        <pc:chgData name="Meeuwis, Michael" userId="23ec9e30-df5e-4047-93e5-90f02b22adfe" providerId="ADAL" clId="{F9D6EC39-17FD-C343-B02F-5F5C25300EF7}" dt="2024-11-28T10:49:14.380" v="2301" actId="20577"/>
        <pc:sldMkLst>
          <pc:docMk/>
          <pc:sldMk cId="131754218" sldId="281"/>
        </pc:sldMkLst>
        <pc:spChg chg="mod">
          <ac:chgData name="Meeuwis, Michael" userId="23ec9e30-df5e-4047-93e5-90f02b22adfe" providerId="ADAL" clId="{F9D6EC39-17FD-C343-B02F-5F5C25300EF7}" dt="2024-11-28T10:46:46.684" v="1620" actId="20577"/>
          <ac:spMkLst>
            <pc:docMk/>
            <pc:sldMk cId="131754218" sldId="281"/>
            <ac:spMk id="2" creationId="{9C840BE9-772E-E847-2568-532A38EC083C}"/>
          </ac:spMkLst>
        </pc:spChg>
        <pc:spChg chg="mod">
          <ac:chgData name="Meeuwis, Michael" userId="23ec9e30-df5e-4047-93e5-90f02b22adfe" providerId="ADAL" clId="{F9D6EC39-17FD-C343-B02F-5F5C25300EF7}" dt="2024-11-28T10:49:14.380" v="2301" actId="20577"/>
          <ac:spMkLst>
            <pc:docMk/>
            <pc:sldMk cId="131754218" sldId="281"/>
            <ac:spMk id="3" creationId="{071963EC-8F9D-8DD4-D685-3657BEE15F47}"/>
          </ac:spMkLst>
        </pc:spChg>
      </pc:sldChg>
      <pc:sldChg chg="modSp new mod">
        <pc:chgData name="Meeuwis, Michael" userId="23ec9e30-df5e-4047-93e5-90f02b22adfe" providerId="ADAL" clId="{F9D6EC39-17FD-C343-B02F-5F5C25300EF7}" dt="2024-11-28T11:11:18.108" v="2800" actId="20577"/>
        <pc:sldMkLst>
          <pc:docMk/>
          <pc:sldMk cId="1409079505" sldId="282"/>
        </pc:sldMkLst>
        <pc:spChg chg="mod">
          <ac:chgData name="Meeuwis, Michael" userId="23ec9e30-df5e-4047-93e5-90f02b22adfe" providerId="ADAL" clId="{F9D6EC39-17FD-C343-B02F-5F5C25300EF7}" dt="2024-11-28T11:10:25.764" v="2498" actId="20577"/>
          <ac:spMkLst>
            <pc:docMk/>
            <pc:sldMk cId="1409079505" sldId="282"/>
            <ac:spMk id="2" creationId="{0B1D1137-DB83-F06E-C807-4557807E6C7C}"/>
          </ac:spMkLst>
        </pc:spChg>
        <pc:spChg chg="mod">
          <ac:chgData name="Meeuwis, Michael" userId="23ec9e30-df5e-4047-93e5-90f02b22adfe" providerId="ADAL" clId="{F9D6EC39-17FD-C343-B02F-5F5C25300EF7}" dt="2024-11-28T11:11:18.108" v="2800" actId="20577"/>
          <ac:spMkLst>
            <pc:docMk/>
            <pc:sldMk cId="1409079505" sldId="282"/>
            <ac:spMk id="3" creationId="{467C3AAA-187A-D891-93D5-2A3E41903D64}"/>
          </ac:spMkLst>
        </pc:spChg>
      </pc:sldChg>
      <pc:sldChg chg="modSp new del mod">
        <pc:chgData name="Meeuwis, Michael" userId="23ec9e30-df5e-4047-93e5-90f02b22adfe" providerId="ADAL" clId="{F9D6EC39-17FD-C343-B02F-5F5C25300EF7}" dt="2024-11-28T11:09:46.855" v="2485" actId="2696"/>
        <pc:sldMkLst>
          <pc:docMk/>
          <pc:sldMk cId="2800646861" sldId="283"/>
        </pc:sldMkLst>
        <pc:spChg chg="mod">
          <ac:chgData name="Meeuwis, Michael" userId="23ec9e30-df5e-4047-93e5-90f02b22adfe" providerId="ADAL" clId="{F9D6EC39-17FD-C343-B02F-5F5C25300EF7}" dt="2024-11-28T11:09:22.749" v="2484" actId="20577"/>
          <ac:spMkLst>
            <pc:docMk/>
            <pc:sldMk cId="2800646861" sldId="283"/>
            <ac:spMk id="2" creationId="{0FFB6DD5-17FC-A6EA-7D82-FC882F7405E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C4A3A-48FC-F740-7B14-90C14E1B31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6E83AB-2612-2230-AC8F-6DD3C23DD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30E67-E46A-85AA-0E08-A52380476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472E7-7DAA-28FD-14FD-5522F55CA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C43B5-5CF0-85DF-8477-F3DD32E24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7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C06D7-BEAC-BC88-A917-2A43611A6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AE0E5F-5CB8-2D16-77D7-C909680553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9C9BF-5CFD-14D4-FC86-A13C0624F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169C6-D4E8-5224-EC44-338E90408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967FF-CFBA-2127-0E6A-CDD1D304B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07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9B71BC-B8A6-28ED-C26A-2C54BE7BEA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9C4EB7-C937-B1C5-0AA3-276F77B767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5E948-4FBC-C9BC-A58D-DFCBBDA2E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7C550-6741-983A-F49D-0F9E4A833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20B35-6149-955D-D59F-2E72C00CF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00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A19CE-D0FB-FDE2-B0E4-BCB3A2DF5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1DB83-8956-31D2-90C5-322E716B8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3E5D7-AC8E-9F4A-146E-A5056E5C9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DEFE8-CD27-910D-F624-83A16E890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268CC-20A8-DBF5-0635-B23350436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5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879F4-6721-3F3D-0F5E-98CB9AE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8B197-05A3-C0B6-F4AD-B2199D882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C1F92-19DA-808D-0A20-AB3A6307C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A7CC0-5499-4D56-CA2B-7AE3398CD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95E12-3267-1B7E-0292-DD6C2B4B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56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C475D-43A0-41EF-C6B8-95219A99A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B50D1-6164-DF5B-BD3B-21B83BC3F5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0D0FF-AD60-8488-8530-99D951BF7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A2B89-E6F7-01F4-675F-87FEDA11F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AA5B29-4F59-7B34-E3AD-107516125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5AC81B-8113-1056-5451-35DA98F33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2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A2CDE-B5D6-F2D0-690A-22F873BE9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24ABF2-9652-0C79-FC24-F5E817333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5E4159-F03F-E861-E53B-B0E392CFE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15019-9293-0C5D-D431-5B93179DBA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3BF996-70DE-39F3-5199-3121F019FD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C783A7-9E8C-3BEB-70A8-C60F5D910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0184F8-6EC1-4CD7-B691-6D4E51D28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7EC4FD-287C-9FB4-4859-349473B41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6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B13F7-9083-43E3-B858-CE82DDE7C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F32997-3182-9FCE-B634-B08587354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4168D-C09F-4CF8-BC2D-25FBB6C3F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267DD-98CC-03B1-B026-3C6566156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24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2CB619-BFC2-EF5A-219B-2574ED429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C40816-43EF-1A27-F101-0A9CC883F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1FE2A1-B14C-3744-1BD7-F825498E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7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5D6F0-0F55-8185-4B1A-E64E73162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2B2F2-55C0-E4C5-88B3-648056A60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15AA8E-8351-42C6-26D7-1B725B2EE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A45E5-3B11-8CF9-E1C3-4F0E234D0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A97B9-5AE1-9154-724B-21A647A2A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DA5D5-EC40-DB40-E5D0-2276E26ED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23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0D9BD-88BE-6520-0C53-5C4A76BF6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11E589-8451-531D-8DB6-2CD1E02EC2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62D1C-4B8D-2938-9736-2A6049993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8CB2E-4085-B342-0757-CDBFD027B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45A47-5A37-BCE9-BD6D-02C70D50C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65A268-957C-CB99-31CF-D4F751257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4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26AD5C-4448-6F84-B96F-A224BC938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03B43-3BFF-2CD7-0EAD-E87D44360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12260-41F3-E119-FDEE-F2735A4E2D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4B9725-97D2-574F-9156-DFA396E3627F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B021F-24B4-298E-262D-5C58C9B82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BF6C-2940-6F18-ECEF-3FDF7D390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2B6693-9E47-5B4A-8B1B-414893673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7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CAD20A5-B9BF-4C29-B1C0-882CF36B4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dog sitting in a oval frame&#10;&#10;Description automatically generated">
            <a:extLst>
              <a:ext uri="{FF2B5EF4-FFF2-40B4-BE49-F238E27FC236}">
                <a16:creationId xmlns:a16="http://schemas.microsoft.com/office/drawing/2014/main" id="{36751EFA-CDFC-6863-689B-FC9BDFD052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4405"/>
          <a:stretch/>
        </p:blipFill>
        <p:spPr>
          <a:xfrm>
            <a:off x="20" y="1"/>
            <a:ext cx="4752733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283847B-B7B4-4D47-875A-C45ADEF4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8300" y="685800"/>
            <a:ext cx="6057900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AC589-CF2D-BE5D-0D8C-7CC8ED4C5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62578" y="1259958"/>
            <a:ext cx="4253022" cy="2466143"/>
          </a:xfrm>
        </p:spPr>
        <p:txBody>
          <a:bodyPr anchor="b">
            <a:normAutofit/>
          </a:bodyPr>
          <a:lstStyle/>
          <a:p>
            <a:r>
              <a:rPr lang="en-US" sz="3200" i="1" dirty="0">
                <a:solidFill>
                  <a:srgbClr val="595959"/>
                </a:solidFill>
              </a:rPr>
              <a:t>The History of Pompey the Little </a:t>
            </a:r>
            <a:r>
              <a:rPr lang="en-US" sz="3200" dirty="0">
                <a:solidFill>
                  <a:srgbClr val="595959"/>
                </a:solidFill>
              </a:rPr>
              <a:t>(1751)</a:t>
            </a:r>
            <a:endParaRPr lang="en-US" sz="3200" i="1" dirty="0">
              <a:solidFill>
                <a:srgbClr val="595959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A8B106-F22D-F817-F897-92C8616CB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6372" y="4062038"/>
            <a:ext cx="4189228" cy="1463284"/>
          </a:xfrm>
        </p:spPr>
        <p:txBody>
          <a:bodyPr anchor="t">
            <a:normAutofit/>
          </a:bodyPr>
          <a:lstStyle/>
          <a:p>
            <a:r>
              <a:rPr lang="en-US" sz="1400" dirty="0">
                <a:solidFill>
                  <a:srgbClr val="595959"/>
                </a:solidFill>
              </a:rPr>
              <a:t>Fashion and Literature</a:t>
            </a:r>
          </a:p>
          <a:p>
            <a:r>
              <a:rPr lang="en-US" sz="1400" dirty="0">
                <a:solidFill>
                  <a:srgbClr val="595959"/>
                </a:solidFill>
              </a:rPr>
              <a:t>Term 1, Week 9</a:t>
            </a:r>
          </a:p>
        </p:txBody>
      </p:sp>
    </p:spTree>
    <p:extLst>
      <p:ext uri="{BB962C8B-B14F-4D97-AF65-F5344CB8AC3E}">
        <p14:creationId xmlns:p14="http://schemas.microsoft.com/office/powerpoint/2010/main" val="3443691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8FABAD-42FF-5B27-2E28-A9A69BC9C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0" y="1600200"/>
            <a:ext cx="5537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97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E80899-DA5D-BC60-96E5-D61801419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0" y="2298700"/>
            <a:ext cx="55372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70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7B022A-C782-E7F8-A2A5-A6C08B451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750" y="2997200"/>
            <a:ext cx="52705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10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081541-E31A-CDEC-1A73-1428DB247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900" y="1816100"/>
            <a:ext cx="5664200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64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478527-464B-6235-C6D1-DF3F9EFCF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450" y="1320800"/>
            <a:ext cx="52451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33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AB9BCF-EED3-699B-E451-522D0BB69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682" y="0"/>
            <a:ext cx="45466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68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ext&#10;&#10;Description automatically generated">
            <a:extLst>
              <a:ext uri="{FF2B5EF4-FFF2-40B4-BE49-F238E27FC236}">
                <a16:creationId xmlns:a16="http://schemas.microsoft.com/office/drawing/2014/main" id="{4ABB356B-A903-4A62-89F8-D2197822C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0169" y="0"/>
            <a:ext cx="46716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624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BF4043-398C-06BA-DF30-26606B78F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7930" y="0"/>
            <a:ext cx="46961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547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ext&#10;&#10;Description automatically generated">
            <a:extLst>
              <a:ext uri="{FF2B5EF4-FFF2-40B4-BE49-F238E27FC236}">
                <a16:creationId xmlns:a16="http://schemas.microsoft.com/office/drawing/2014/main" id="{F3340FE4-D1BC-3577-C66C-784D62FCD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229" y="0"/>
            <a:ext cx="45595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374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ext on a page&#10;&#10;Description automatically generated">
            <a:extLst>
              <a:ext uri="{FF2B5EF4-FFF2-40B4-BE49-F238E27FC236}">
                <a16:creationId xmlns:a16="http://schemas.microsoft.com/office/drawing/2014/main" id="{2B9B643C-BA41-0CA4-4D32-F892AE70F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9695" y="0"/>
            <a:ext cx="44726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9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5D018-6381-CF68-674F-6F7423DAC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Pompey the Little </a:t>
            </a:r>
            <a:r>
              <a:rPr lang="en-US" dirty="0"/>
              <a:t>and the Eighteenth Century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BDDB2-20BC-3F2D-F080-F1C4C2D9A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Consumption a bigger presence in the novel than Pompey—everything, from clothing to bodies, aging and degrading</a:t>
            </a:r>
          </a:p>
          <a:p>
            <a:r>
              <a:rPr lang="en-US" dirty="0"/>
              <a:t>London a place of social visibility, where appearance is linked to status—even when characters retire to the country (fashioned as basically not-London), they bring the same visual fashion economy with them</a:t>
            </a:r>
          </a:p>
          <a:p>
            <a:r>
              <a:rPr lang="en-US" dirty="0"/>
              <a:t>Fashion a way people from lower classes can ape their superiors; but in the end, everyone just animals</a:t>
            </a:r>
          </a:p>
        </p:txBody>
      </p:sp>
    </p:spTree>
    <p:extLst>
      <p:ext uri="{BB962C8B-B14F-4D97-AF65-F5344CB8AC3E}">
        <p14:creationId xmlns:p14="http://schemas.microsoft.com/office/powerpoint/2010/main" val="950468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ext on a page&#10;&#10;Description automatically generated">
            <a:extLst>
              <a:ext uri="{FF2B5EF4-FFF2-40B4-BE49-F238E27FC236}">
                <a16:creationId xmlns:a16="http://schemas.microsoft.com/office/drawing/2014/main" id="{0EE316BD-BA0A-BA4E-39CC-3EF8D18FA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0" y="1733550"/>
            <a:ext cx="58420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59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ocument with text on it&#10;&#10;Description automatically generated">
            <a:extLst>
              <a:ext uri="{FF2B5EF4-FFF2-40B4-BE49-F238E27FC236}">
                <a16:creationId xmlns:a16="http://schemas.microsoft.com/office/drawing/2014/main" id="{E5BF4403-E91B-6C58-815D-B086FA50D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216" y="0"/>
            <a:ext cx="4295568" cy="6858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C6C8D24-EC05-2494-9C07-4ECFF122B44C}"/>
              </a:ext>
            </a:extLst>
          </p:cNvPr>
          <p:cNvCxnSpPr/>
          <p:nvPr/>
        </p:nvCxnSpPr>
        <p:spPr>
          <a:xfrm>
            <a:off x="7961436" y="2979627"/>
            <a:ext cx="0" cy="8987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2379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ge from a book&#10;&#10;Description automatically generated">
            <a:extLst>
              <a:ext uri="{FF2B5EF4-FFF2-40B4-BE49-F238E27FC236}">
                <a16:creationId xmlns:a16="http://schemas.microsoft.com/office/drawing/2014/main" id="{FEF0CEA9-1C67-2C81-D45E-5C45D7B3C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635000"/>
            <a:ext cx="5562600" cy="5588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0BC571F-C7DB-F99B-754D-1A646BBF4DBB}"/>
              </a:ext>
            </a:extLst>
          </p:cNvPr>
          <p:cNvCxnSpPr/>
          <p:nvPr/>
        </p:nvCxnSpPr>
        <p:spPr>
          <a:xfrm>
            <a:off x="8588453" y="2430987"/>
            <a:ext cx="0" cy="8987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882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66D526-37F4-9147-AAA0-1845F9209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368" y="0"/>
            <a:ext cx="4225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7275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ext on a page&#10;&#10;Description automatically generated">
            <a:extLst>
              <a:ext uri="{FF2B5EF4-FFF2-40B4-BE49-F238E27FC236}">
                <a16:creationId xmlns:a16="http://schemas.microsoft.com/office/drawing/2014/main" id="{0CA891BB-E419-E940-F465-5AE730BA8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761" y="0"/>
            <a:ext cx="54704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52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2493C9-A11B-BA7B-0588-DDB0CEFE2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524" y="0"/>
            <a:ext cx="4442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21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966A6-2E8F-8300-282C-CAD7260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Defamiliarising</a:t>
            </a:r>
            <a:r>
              <a:rPr lang="en-US" dirty="0"/>
              <a:t>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24AB1-4DBF-6330-B073-E3512C661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Characters early in the novel discuss John Locke, the Enlightenment philosopher whose </a:t>
            </a:r>
            <a:r>
              <a:rPr lang="en-US" i="1" dirty="0"/>
              <a:t>An Essay Concerning Human Understanding </a:t>
            </a:r>
            <a:r>
              <a:rPr lang="en-US" dirty="0"/>
              <a:t>(1689) sought to estrange how humans think</a:t>
            </a:r>
          </a:p>
          <a:p>
            <a:r>
              <a:rPr lang="en-US" i="1" dirty="0"/>
              <a:t>Pompey Little </a:t>
            </a:r>
            <a:r>
              <a:rPr lang="en-US" dirty="0"/>
              <a:t>takes a dim view of humanity (and indeed of animals): every encounter transactional; all entities mostly interested in ingesting, excreting, sex, and seeming fashionable</a:t>
            </a:r>
          </a:p>
          <a:p>
            <a:r>
              <a:rPr lang="en-US" dirty="0"/>
              <a:t>Fashion, then, something like an instinct: a thing that humans do, naturally and innately, and without any particular respect for fineness, craft, or aesthetics</a:t>
            </a:r>
          </a:p>
          <a:p>
            <a:r>
              <a:rPr lang="en-US" dirty="0"/>
              <a:t>Indeed there’s an almost total absence of an aesthetic of any sort in this text</a:t>
            </a:r>
          </a:p>
        </p:txBody>
      </p:sp>
    </p:spTree>
    <p:extLst>
      <p:ext uri="{BB962C8B-B14F-4D97-AF65-F5344CB8AC3E}">
        <p14:creationId xmlns:p14="http://schemas.microsoft.com/office/powerpoint/2010/main" val="2893549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40BE9-772E-E847-2568-532A38EC0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Misogyny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963EC-8F9D-8DD4-D685-3657BEE15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 course (sigh) women have it worse</a:t>
            </a:r>
          </a:p>
          <a:p>
            <a:r>
              <a:rPr lang="en-US" dirty="0"/>
              <a:t>Women’s bodies more clearly marked as consumable—aging, deteriorating—than men’s</a:t>
            </a:r>
          </a:p>
          <a:p>
            <a:r>
              <a:rPr lang="en-US" dirty="0"/>
              <a:t>They receive a heavier critique for engaging in sex, aren’t really given appetites—they’re always a currency, and only in rarer circumstances a consumer</a:t>
            </a:r>
          </a:p>
          <a:p>
            <a:r>
              <a:rPr lang="en-US" dirty="0"/>
              <a:t>The Milliner a fascinating character: established in life by an annuity received by having sex, lives in her workroom while renting out the rest of her house—a life hollowed out by money</a:t>
            </a:r>
          </a:p>
        </p:txBody>
      </p:sp>
    </p:spTree>
    <p:extLst>
      <p:ext uri="{BB962C8B-B14F-4D97-AF65-F5344CB8AC3E}">
        <p14:creationId xmlns:p14="http://schemas.microsoft.com/office/powerpoint/2010/main" val="131754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D1137-DB83-F06E-C807-4557807E6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and Fashion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C3AAA-187A-D891-93D5-2A3E41903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a </a:t>
            </a:r>
            <a:r>
              <a:rPr lang="en-US" i="1" dirty="0"/>
              <a:t>picaresque </a:t>
            </a:r>
            <a:r>
              <a:rPr lang="en-US" dirty="0"/>
              <a:t>narrative, which is to say it’s a series of episodes related more by vibe than by unified plot</a:t>
            </a:r>
          </a:p>
          <a:p>
            <a:r>
              <a:rPr lang="en-US" dirty="0"/>
              <a:t>Like fashion, the narrative is unstable: prone to rabbit-holes and digression, seemingly out of its own control</a:t>
            </a:r>
          </a:p>
          <a:p>
            <a:r>
              <a:rPr lang="en-US" dirty="0"/>
              <a:t>Like animals, pieces of clothing degrade while fashion-–its anxieties and need for novelty—continues to circulate</a:t>
            </a:r>
          </a:p>
        </p:txBody>
      </p:sp>
    </p:spTree>
    <p:extLst>
      <p:ext uri="{BB962C8B-B14F-4D97-AF65-F5344CB8AC3E}">
        <p14:creationId xmlns:p14="http://schemas.microsoft.com/office/powerpoint/2010/main" val="1409079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text&#10;&#10;Description automatically generated">
            <a:extLst>
              <a:ext uri="{FF2B5EF4-FFF2-40B4-BE49-F238E27FC236}">
                <a16:creationId xmlns:a16="http://schemas.microsoft.com/office/drawing/2014/main" id="{2EAEEA0C-B960-13D3-D74E-A08274CAF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4835" y="0"/>
            <a:ext cx="48623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73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text on a book&#10;&#10;Description automatically generated">
            <a:extLst>
              <a:ext uri="{FF2B5EF4-FFF2-40B4-BE49-F238E27FC236}">
                <a16:creationId xmlns:a16="http://schemas.microsoft.com/office/drawing/2014/main" id="{7A9DAA77-647D-DC28-C091-F5709B06A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150" y="2501900"/>
            <a:ext cx="52197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056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1DD7B1BB-1117-C47B-094A-A4F3C9167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101850"/>
            <a:ext cx="5181600" cy="26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89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6C21EA-03DC-6FE2-8964-FC29A2083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0" y="2749550"/>
            <a:ext cx="56896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460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360</Words>
  <Application>Microsoft Macintosh PowerPoint</Application>
  <PresentationFormat>Widescreen</PresentationFormat>
  <Paragraphs>21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Aptos</vt:lpstr>
      <vt:lpstr>Aptos Display</vt:lpstr>
      <vt:lpstr>Arial</vt:lpstr>
      <vt:lpstr>Office Theme</vt:lpstr>
      <vt:lpstr>The History of Pompey the Little (1751)</vt:lpstr>
      <vt:lpstr>Pompey the Little and the Eighteenth Century</vt:lpstr>
      <vt:lpstr>Defamiliarising People</vt:lpstr>
      <vt:lpstr>Misogyny</vt:lpstr>
      <vt:lpstr>Structure and Fashion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Meeuwis, Michael</dc:creator>
  <cp:lastModifiedBy>Meeuwis, Michael</cp:lastModifiedBy>
  <cp:revision>1</cp:revision>
  <dcterms:created xsi:type="dcterms:W3CDTF">2024-11-27T09:28:57Z</dcterms:created>
  <dcterms:modified xsi:type="dcterms:W3CDTF">2024-11-28T11:11:44Z</dcterms:modified>
</cp:coreProperties>
</file>