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7" r:id="rId3"/>
    <p:sldId id="259" r:id="rId4"/>
    <p:sldId id="256" r:id="rId5"/>
    <p:sldId id="292" r:id="rId6"/>
    <p:sldId id="295" r:id="rId7"/>
    <p:sldId id="260" r:id="rId8"/>
    <p:sldId id="294" r:id="rId9"/>
    <p:sldId id="296" r:id="rId10"/>
    <p:sldId id="29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BF355A-978A-F444-BC50-ECD9669FCF96}" v="6" dt="2025-01-09T11:12:57.9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09"/>
    <p:restoredTop sz="94648"/>
  </p:normalViewPr>
  <p:slideViewPr>
    <p:cSldViewPr snapToGrid="0">
      <p:cViewPr varScale="1">
        <p:scale>
          <a:sx n="81" d="100"/>
          <a:sy n="81" d="100"/>
        </p:scale>
        <p:origin x="200" y="9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euwis, Michael" userId="23ec9e30-df5e-4047-93e5-90f02b22adfe" providerId="ADAL" clId="{96BF355A-978A-F444-BC50-ECD9669FCF96}"/>
    <pc:docChg chg="custSel addSld delSld modSld">
      <pc:chgData name="Meeuwis, Michael" userId="23ec9e30-df5e-4047-93e5-90f02b22adfe" providerId="ADAL" clId="{96BF355A-978A-F444-BC50-ECD9669FCF96}" dt="2025-01-09T11:12:57.944" v="2452"/>
      <pc:docMkLst>
        <pc:docMk/>
      </pc:docMkLst>
      <pc:sldChg chg="del">
        <pc:chgData name="Meeuwis, Michael" userId="23ec9e30-df5e-4047-93e5-90f02b22adfe" providerId="ADAL" clId="{96BF355A-978A-F444-BC50-ECD9669FCF96}" dt="2025-01-09T10:18:16.952" v="1054" actId="2696"/>
        <pc:sldMkLst>
          <pc:docMk/>
          <pc:sldMk cId="3676463740" sldId="256"/>
        </pc:sldMkLst>
      </pc:sldChg>
      <pc:sldChg chg="add">
        <pc:chgData name="Meeuwis, Michael" userId="23ec9e30-df5e-4047-93e5-90f02b22adfe" providerId="ADAL" clId="{96BF355A-978A-F444-BC50-ECD9669FCF96}" dt="2025-01-09T10:18:19.451" v="1055"/>
        <pc:sldMkLst>
          <pc:docMk/>
          <pc:sldMk cId="4187345124" sldId="256"/>
        </pc:sldMkLst>
      </pc:sldChg>
      <pc:sldChg chg="addSp modSp new mod modClrScheme chgLayout">
        <pc:chgData name="Meeuwis, Michael" userId="23ec9e30-df5e-4047-93e5-90f02b22adfe" providerId="ADAL" clId="{96BF355A-978A-F444-BC50-ECD9669FCF96}" dt="2025-01-09T10:10:51.271" v="908" actId="20577"/>
        <pc:sldMkLst>
          <pc:docMk/>
          <pc:sldMk cId="287627142" sldId="257"/>
        </pc:sldMkLst>
        <pc:spChg chg="add">
          <ac:chgData name="Meeuwis, Michael" userId="23ec9e30-df5e-4047-93e5-90f02b22adfe" providerId="ADAL" clId="{96BF355A-978A-F444-BC50-ECD9669FCF96}" dt="2025-01-09T08:11:37.831" v="1"/>
          <ac:spMkLst>
            <pc:docMk/>
            <pc:sldMk cId="287627142" sldId="257"/>
            <ac:spMk id="2" creationId="{C717C584-1011-5161-F2B3-0D29E7442622}"/>
          </ac:spMkLst>
        </pc:spChg>
        <pc:spChg chg="add mod ord">
          <ac:chgData name="Meeuwis, Michael" userId="23ec9e30-df5e-4047-93e5-90f02b22adfe" providerId="ADAL" clId="{96BF355A-978A-F444-BC50-ECD9669FCF96}" dt="2025-01-09T10:01:26.644" v="692" actId="20577"/>
          <ac:spMkLst>
            <pc:docMk/>
            <pc:sldMk cId="287627142" sldId="257"/>
            <ac:spMk id="3" creationId="{0B9C908D-9183-CB90-CF1D-FC8320C2E95B}"/>
          </ac:spMkLst>
        </pc:spChg>
        <pc:spChg chg="add mod ord">
          <ac:chgData name="Meeuwis, Michael" userId="23ec9e30-df5e-4047-93e5-90f02b22adfe" providerId="ADAL" clId="{96BF355A-978A-F444-BC50-ECD9669FCF96}" dt="2025-01-09T10:10:51.271" v="908" actId="20577"/>
          <ac:spMkLst>
            <pc:docMk/>
            <pc:sldMk cId="287627142" sldId="257"/>
            <ac:spMk id="4" creationId="{2BFE6D71-3828-9198-579B-2B4480305778}"/>
          </ac:spMkLst>
        </pc:spChg>
      </pc:sldChg>
      <pc:sldChg chg="addSp modSp new mod setBg setClrOvrMap">
        <pc:chgData name="Meeuwis, Michael" userId="23ec9e30-df5e-4047-93e5-90f02b22adfe" providerId="ADAL" clId="{96BF355A-978A-F444-BC50-ECD9669FCF96}" dt="2025-01-09T09:56:30.079" v="55" actId="26606"/>
        <pc:sldMkLst>
          <pc:docMk/>
          <pc:sldMk cId="3465508174" sldId="258"/>
        </pc:sldMkLst>
        <pc:spChg chg="mod">
          <ac:chgData name="Meeuwis, Michael" userId="23ec9e30-df5e-4047-93e5-90f02b22adfe" providerId="ADAL" clId="{96BF355A-978A-F444-BC50-ECD9669FCF96}" dt="2025-01-09T09:56:30.079" v="55" actId="26606"/>
          <ac:spMkLst>
            <pc:docMk/>
            <pc:sldMk cId="3465508174" sldId="258"/>
            <ac:spMk id="2" creationId="{E99B9361-F767-C556-1C07-F1EFD2B507F5}"/>
          </ac:spMkLst>
        </pc:spChg>
        <pc:spChg chg="mod">
          <ac:chgData name="Meeuwis, Michael" userId="23ec9e30-df5e-4047-93e5-90f02b22adfe" providerId="ADAL" clId="{96BF355A-978A-F444-BC50-ECD9669FCF96}" dt="2025-01-09T09:56:30.079" v="55" actId="26606"/>
          <ac:spMkLst>
            <pc:docMk/>
            <pc:sldMk cId="3465508174" sldId="258"/>
            <ac:spMk id="3" creationId="{602EAD5A-62F0-7B56-2113-D10D564EADC4}"/>
          </ac:spMkLst>
        </pc:spChg>
        <pc:spChg chg="add">
          <ac:chgData name="Meeuwis, Michael" userId="23ec9e30-df5e-4047-93e5-90f02b22adfe" providerId="ADAL" clId="{96BF355A-978A-F444-BC50-ECD9669FCF96}" dt="2025-01-09T09:56:30.079" v="55" actId="26606"/>
          <ac:spMkLst>
            <pc:docMk/>
            <pc:sldMk cId="3465508174" sldId="258"/>
            <ac:spMk id="9" creationId="{71B2258F-86CA-4D4D-8270-BC05FCDEBFB3}"/>
          </ac:spMkLst>
        </pc:spChg>
        <pc:picChg chg="add mod ord">
          <ac:chgData name="Meeuwis, Michael" userId="23ec9e30-df5e-4047-93e5-90f02b22adfe" providerId="ADAL" clId="{96BF355A-978A-F444-BC50-ECD9669FCF96}" dt="2025-01-09T09:56:30.079" v="55" actId="26606"/>
          <ac:picMkLst>
            <pc:docMk/>
            <pc:sldMk cId="3465508174" sldId="258"/>
            <ac:picMk id="4" creationId="{FDE7A119-E079-86AA-FE6B-A1D1F8B4E5C3}"/>
          </ac:picMkLst>
        </pc:picChg>
      </pc:sldChg>
      <pc:sldChg chg="modSp new mod">
        <pc:chgData name="Meeuwis, Michael" userId="23ec9e30-df5e-4047-93e5-90f02b22adfe" providerId="ADAL" clId="{96BF355A-978A-F444-BC50-ECD9669FCF96}" dt="2025-01-09T10:32:53.524" v="2447" actId="20577"/>
        <pc:sldMkLst>
          <pc:docMk/>
          <pc:sldMk cId="2038855576" sldId="259"/>
        </pc:sldMkLst>
        <pc:spChg chg="mod">
          <ac:chgData name="Meeuwis, Michael" userId="23ec9e30-df5e-4047-93e5-90f02b22adfe" providerId="ADAL" clId="{96BF355A-978A-F444-BC50-ECD9669FCF96}" dt="2025-01-09T10:11:00.909" v="920" actId="20577"/>
          <ac:spMkLst>
            <pc:docMk/>
            <pc:sldMk cId="2038855576" sldId="259"/>
            <ac:spMk id="2" creationId="{47F8F0DE-ECFB-7010-7757-F0A6CA6226D9}"/>
          </ac:spMkLst>
        </pc:spChg>
        <pc:spChg chg="mod">
          <ac:chgData name="Meeuwis, Michael" userId="23ec9e30-df5e-4047-93e5-90f02b22adfe" providerId="ADAL" clId="{96BF355A-978A-F444-BC50-ECD9669FCF96}" dt="2025-01-09T10:32:53.524" v="2447" actId="20577"/>
          <ac:spMkLst>
            <pc:docMk/>
            <pc:sldMk cId="2038855576" sldId="259"/>
            <ac:spMk id="3" creationId="{58C99C66-17CF-9C26-A0EC-2533A48A6EEC}"/>
          </ac:spMkLst>
        </pc:spChg>
      </pc:sldChg>
      <pc:sldChg chg="modSp add mod">
        <pc:chgData name="Meeuwis, Michael" userId="23ec9e30-df5e-4047-93e5-90f02b22adfe" providerId="ADAL" clId="{96BF355A-978A-F444-BC50-ECD9669FCF96}" dt="2025-01-09T10:33:24.350" v="2449" actId="20577"/>
        <pc:sldMkLst>
          <pc:docMk/>
          <pc:sldMk cId="2598848595" sldId="260"/>
        </pc:sldMkLst>
        <pc:spChg chg="mod">
          <ac:chgData name="Meeuwis, Michael" userId="23ec9e30-df5e-4047-93e5-90f02b22adfe" providerId="ADAL" clId="{96BF355A-978A-F444-BC50-ECD9669FCF96}" dt="2025-01-09T10:33:24.350" v="2449" actId="20577"/>
          <ac:spMkLst>
            <pc:docMk/>
            <pc:sldMk cId="2598848595" sldId="260"/>
            <ac:spMk id="3" creationId="{61F2DFE4-590A-699B-8BAB-9AD72AF6C2B8}"/>
          </ac:spMkLst>
        </pc:spChg>
      </pc:sldChg>
      <pc:sldChg chg="addSp modSp new del mod modClrScheme chgLayout">
        <pc:chgData name="Meeuwis, Michael" userId="23ec9e30-df5e-4047-93e5-90f02b22adfe" providerId="ADAL" clId="{96BF355A-978A-F444-BC50-ECD9669FCF96}" dt="2025-01-09T10:24:26.302" v="1514" actId="2696"/>
        <pc:sldMkLst>
          <pc:docMk/>
          <pc:sldMk cId="3245882709" sldId="260"/>
        </pc:sldMkLst>
        <pc:spChg chg="add mod">
          <ac:chgData name="Meeuwis, Michael" userId="23ec9e30-df5e-4047-93e5-90f02b22adfe" providerId="ADAL" clId="{96BF355A-978A-F444-BC50-ECD9669FCF96}" dt="2025-01-09T10:23:03.541" v="1478" actId="20577"/>
          <ac:spMkLst>
            <pc:docMk/>
            <pc:sldMk cId="3245882709" sldId="260"/>
            <ac:spMk id="2" creationId="{38484782-1392-3CAA-BDAC-6A652E2AAFB0}"/>
          </ac:spMkLst>
        </pc:spChg>
        <pc:spChg chg="add mod">
          <ac:chgData name="Meeuwis, Michael" userId="23ec9e30-df5e-4047-93e5-90f02b22adfe" providerId="ADAL" clId="{96BF355A-978A-F444-BC50-ECD9669FCF96}" dt="2025-01-09T10:22:55.468" v="1471" actId="20577"/>
          <ac:spMkLst>
            <pc:docMk/>
            <pc:sldMk cId="3245882709" sldId="260"/>
            <ac:spMk id="3" creationId="{61F2DFE4-590A-699B-8BAB-9AD72AF6C2B8}"/>
          </ac:spMkLst>
        </pc:spChg>
      </pc:sldChg>
      <pc:sldChg chg="modSp new del mod">
        <pc:chgData name="Meeuwis, Michael" userId="23ec9e30-df5e-4047-93e5-90f02b22adfe" providerId="ADAL" clId="{96BF355A-978A-F444-BC50-ECD9669FCF96}" dt="2025-01-09T10:24:29.683" v="1516" actId="2696"/>
        <pc:sldMkLst>
          <pc:docMk/>
          <pc:sldMk cId="2645556665" sldId="261"/>
        </pc:sldMkLst>
        <pc:spChg chg="mod">
          <ac:chgData name="Meeuwis, Michael" userId="23ec9e30-df5e-4047-93e5-90f02b22adfe" providerId="ADAL" clId="{96BF355A-978A-F444-BC50-ECD9669FCF96}" dt="2025-01-09T10:23:25.985" v="1489" actId="20577"/>
          <ac:spMkLst>
            <pc:docMk/>
            <pc:sldMk cId="2645556665" sldId="261"/>
            <ac:spMk id="2" creationId="{5C10CC64-0A6D-1B59-8C2A-B84131864CED}"/>
          </ac:spMkLst>
        </pc:spChg>
      </pc:sldChg>
      <pc:sldChg chg="modSp add mod">
        <pc:chgData name="Meeuwis, Michael" userId="23ec9e30-df5e-4047-93e5-90f02b22adfe" providerId="ADAL" clId="{96BF355A-978A-F444-BC50-ECD9669FCF96}" dt="2025-01-09T10:24:24.244" v="1513" actId="20577"/>
        <pc:sldMkLst>
          <pc:docMk/>
          <pc:sldMk cId="3460554887" sldId="292"/>
        </pc:sldMkLst>
        <pc:spChg chg="mod">
          <ac:chgData name="Meeuwis, Michael" userId="23ec9e30-df5e-4047-93e5-90f02b22adfe" providerId="ADAL" clId="{96BF355A-978A-F444-BC50-ECD9669FCF96}" dt="2025-01-09T10:24:24.244" v="1513" actId="20577"/>
          <ac:spMkLst>
            <pc:docMk/>
            <pc:sldMk cId="3460554887" sldId="292"/>
            <ac:spMk id="2" creationId="{00000000-0000-0000-0000-000000000000}"/>
          </ac:spMkLst>
        </pc:spChg>
        <pc:spChg chg="mod">
          <ac:chgData name="Meeuwis, Michael" userId="23ec9e30-df5e-4047-93e5-90f02b22adfe" providerId="ADAL" clId="{96BF355A-978A-F444-BC50-ECD9669FCF96}" dt="2025-01-09T10:24:15.443" v="1491" actId="27636"/>
          <ac:spMkLst>
            <pc:docMk/>
            <pc:sldMk cId="3460554887" sldId="292"/>
            <ac:spMk id="4" creationId="{00000000-0000-0000-0000-000000000000}"/>
          </ac:spMkLst>
        </pc:spChg>
      </pc:sldChg>
      <pc:sldChg chg="modSp new mod">
        <pc:chgData name="Meeuwis, Michael" userId="23ec9e30-df5e-4047-93e5-90f02b22adfe" providerId="ADAL" clId="{96BF355A-978A-F444-BC50-ECD9669FCF96}" dt="2025-01-09T11:11:10.404" v="2450" actId="20577"/>
        <pc:sldMkLst>
          <pc:docMk/>
          <pc:sldMk cId="2492479764" sldId="293"/>
        </pc:sldMkLst>
        <pc:spChg chg="mod">
          <ac:chgData name="Meeuwis, Michael" userId="23ec9e30-df5e-4047-93e5-90f02b22adfe" providerId="ADAL" clId="{96BF355A-978A-F444-BC50-ECD9669FCF96}" dt="2025-01-09T10:24:36.977" v="1522" actId="20577"/>
          <ac:spMkLst>
            <pc:docMk/>
            <pc:sldMk cId="2492479764" sldId="293"/>
            <ac:spMk id="2" creationId="{8D4C831C-441A-D181-76A4-D7EF93976BC1}"/>
          </ac:spMkLst>
        </pc:spChg>
        <pc:spChg chg="mod">
          <ac:chgData name="Meeuwis, Michael" userId="23ec9e30-df5e-4047-93e5-90f02b22adfe" providerId="ADAL" clId="{96BF355A-978A-F444-BC50-ECD9669FCF96}" dt="2025-01-09T11:11:10.404" v="2450" actId="20577"/>
          <ac:spMkLst>
            <pc:docMk/>
            <pc:sldMk cId="2492479764" sldId="293"/>
            <ac:spMk id="3" creationId="{53F90B92-719F-6C25-2C51-FC52C7C8830E}"/>
          </ac:spMkLst>
        </pc:spChg>
      </pc:sldChg>
      <pc:sldChg chg="modSp new mod">
        <pc:chgData name="Meeuwis, Michael" userId="23ec9e30-df5e-4047-93e5-90f02b22adfe" providerId="ADAL" clId="{96BF355A-978A-F444-BC50-ECD9669FCF96}" dt="2025-01-09T10:28:39.561" v="1965" actId="20577"/>
        <pc:sldMkLst>
          <pc:docMk/>
          <pc:sldMk cId="1667206721" sldId="294"/>
        </pc:sldMkLst>
        <pc:spChg chg="mod">
          <ac:chgData name="Meeuwis, Michael" userId="23ec9e30-df5e-4047-93e5-90f02b22adfe" providerId="ADAL" clId="{96BF355A-978A-F444-BC50-ECD9669FCF96}" dt="2025-01-09T10:26:09.749" v="1712" actId="20577"/>
          <ac:spMkLst>
            <pc:docMk/>
            <pc:sldMk cId="1667206721" sldId="294"/>
            <ac:spMk id="2" creationId="{48841DF4-9D31-4119-BF09-7CA637E2741C}"/>
          </ac:spMkLst>
        </pc:spChg>
        <pc:spChg chg="mod">
          <ac:chgData name="Meeuwis, Michael" userId="23ec9e30-df5e-4047-93e5-90f02b22adfe" providerId="ADAL" clId="{96BF355A-978A-F444-BC50-ECD9669FCF96}" dt="2025-01-09T10:28:39.561" v="1965" actId="20577"/>
          <ac:spMkLst>
            <pc:docMk/>
            <pc:sldMk cId="1667206721" sldId="294"/>
            <ac:spMk id="3" creationId="{DE1954EE-F5ED-EFC0-D3BB-B181637FB825}"/>
          </ac:spMkLst>
        </pc:spChg>
      </pc:sldChg>
      <pc:sldChg chg="addSp delSp modSp new mod modClrScheme chgLayout">
        <pc:chgData name="Meeuwis, Michael" userId="23ec9e30-df5e-4047-93e5-90f02b22adfe" providerId="ADAL" clId="{96BF355A-978A-F444-BC50-ECD9669FCF96}" dt="2025-01-09T10:31:11.888" v="2124" actId="14"/>
        <pc:sldMkLst>
          <pc:docMk/>
          <pc:sldMk cId="2265096136" sldId="295"/>
        </pc:sldMkLst>
        <pc:spChg chg="del mod ord">
          <ac:chgData name="Meeuwis, Michael" userId="23ec9e30-df5e-4047-93e5-90f02b22adfe" providerId="ADAL" clId="{96BF355A-978A-F444-BC50-ECD9669FCF96}" dt="2025-01-09T10:28:53.094" v="1967" actId="700"/>
          <ac:spMkLst>
            <pc:docMk/>
            <pc:sldMk cId="2265096136" sldId="295"/>
            <ac:spMk id="2" creationId="{C5FFF71C-817F-1388-8D80-2D9924B38DCF}"/>
          </ac:spMkLst>
        </pc:spChg>
        <pc:spChg chg="del mod ord">
          <ac:chgData name="Meeuwis, Michael" userId="23ec9e30-df5e-4047-93e5-90f02b22adfe" providerId="ADAL" clId="{96BF355A-978A-F444-BC50-ECD9669FCF96}" dt="2025-01-09T10:28:53.094" v="1967" actId="700"/>
          <ac:spMkLst>
            <pc:docMk/>
            <pc:sldMk cId="2265096136" sldId="295"/>
            <ac:spMk id="3" creationId="{32F2F63A-5A7E-4B67-C9EB-5E2C59FD46CC}"/>
          </ac:spMkLst>
        </pc:spChg>
        <pc:spChg chg="del">
          <ac:chgData name="Meeuwis, Michael" userId="23ec9e30-df5e-4047-93e5-90f02b22adfe" providerId="ADAL" clId="{96BF355A-978A-F444-BC50-ECD9669FCF96}" dt="2025-01-09T10:28:53.094" v="1967" actId="700"/>
          <ac:spMkLst>
            <pc:docMk/>
            <pc:sldMk cId="2265096136" sldId="295"/>
            <ac:spMk id="4" creationId="{31A2E777-0538-668C-1B0A-4EA3B7BFA72F}"/>
          </ac:spMkLst>
        </pc:spChg>
        <pc:spChg chg="add mod ord">
          <ac:chgData name="Meeuwis, Michael" userId="23ec9e30-df5e-4047-93e5-90f02b22adfe" providerId="ADAL" clId="{96BF355A-978A-F444-BC50-ECD9669FCF96}" dt="2025-01-09T10:28:56.406" v="1986" actId="20577"/>
          <ac:spMkLst>
            <pc:docMk/>
            <pc:sldMk cId="2265096136" sldId="295"/>
            <ac:spMk id="5" creationId="{17164884-2069-8B59-B7DA-15E0A9E8D919}"/>
          </ac:spMkLst>
        </pc:spChg>
        <pc:spChg chg="add mod ord">
          <ac:chgData name="Meeuwis, Michael" userId="23ec9e30-df5e-4047-93e5-90f02b22adfe" providerId="ADAL" clId="{96BF355A-978A-F444-BC50-ECD9669FCF96}" dt="2025-01-09T10:31:11.888" v="2124" actId="14"/>
          <ac:spMkLst>
            <pc:docMk/>
            <pc:sldMk cId="2265096136" sldId="295"/>
            <ac:spMk id="6" creationId="{C24AE57D-071A-F554-57BD-3E638FC9B8FF}"/>
          </ac:spMkLst>
        </pc:spChg>
      </pc:sldChg>
      <pc:sldChg chg="addSp new">
        <pc:chgData name="Meeuwis, Michael" userId="23ec9e30-df5e-4047-93e5-90f02b22adfe" providerId="ADAL" clId="{96BF355A-978A-F444-BC50-ECD9669FCF96}" dt="2025-01-09T11:12:57.944" v="2452"/>
        <pc:sldMkLst>
          <pc:docMk/>
          <pc:sldMk cId="640428089" sldId="296"/>
        </pc:sldMkLst>
        <pc:picChg chg="add">
          <ac:chgData name="Meeuwis, Michael" userId="23ec9e30-df5e-4047-93e5-90f02b22adfe" providerId="ADAL" clId="{96BF355A-978A-F444-BC50-ECD9669FCF96}" dt="2025-01-09T11:12:57.944" v="2452"/>
          <ac:picMkLst>
            <pc:docMk/>
            <pc:sldMk cId="640428089" sldId="296"/>
            <ac:picMk id="4098" creationId="{9FABE9F4-D071-C879-5E81-BCB82FB5628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BB907-C9F6-AC34-F17C-DB5EA4EDFB7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C71C9BC-39CC-50D9-253F-DC9D5E0FDE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E7B1CE8-C641-6963-F3EF-ABE94843773E}"/>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5" name="Footer Placeholder 4">
            <a:extLst>
              <a:ext uri="{FF2B5EF4-FFF2-40B4-BE49-F238E27FC236}">
                <a16:creationId xmlns:a16="http://schemas.microsoft.com/office/drawing/2014/main" id="{D13B3797-AAE0-1C2E-119D-9D573B376E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5C1D95-477F-703B-AAED-6AB3C60E3EA4}"/>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2288679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4E468-BD1F-A19E-44F4-AB68C10C9B3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D2251CC-22C7-2666-7557-12D612FD63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A55509C-63BE-0B6C-5212-17F6F21F5845}"/>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5" name="Footer Placeholder 4">
            <a:extLst>
              <a:ext uri="{FF2B5EF4-FFF2-40B4-BE49-F238E27FC236}">
                <a16:creationId xmlns:a16="http://schemas.microsoft.com/office/drawing/2014/main" id="{9A2A5D09-31E0-5525-F81C-853DF39E6E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39E416-CC63-4E6D-5BB9-AEC6C7CDC987}"/>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796015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FF9742-9C66-68FC-FD6A-D551F135BFA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7C73BF-8E1C-40E8-2E9C-5BB8E60D48C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285CA4A-734A-0A7B-EE31-06BFFD715AA0}"/>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5" name="Footer Placeholder 4">
            <a:extLst>
              <a:ext uri="{FF2B5EF4-FFF2-40B4-BE49-F238E27FC236}">
                <a16:creationId xmlns:a16="http://schemas.microsoft.com/office/drawing/2014/main" id="{35836FE5-B05D-1A8B-ACEF-E038337D7C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697D51-E2BB-419C-9682-E8EC1EBDA880}"/>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149039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69094-7C63-33AA-8791-897DA9910C6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456E7-1916-50DC-28CE-631B6F2C000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7E39E76-F9D5-8B09-3990-0B9D91AE6C9B}"/>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5" name="Footer Placeholder 4">
            <a:extLst>
              <a:ext uri="{FF2B5EF4-FFF2-40B4-BE49-F238E27FC236}">
                <a16:creationId xmlns:a16="http://schemas.microsoft.com/office/drawing/2014/main" id="{584B6EA2-D67D-69B4-A6B7-6AE22298C9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542741-5F32-3CB6-2CA8-28E8136D30BF}"/>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2376161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E3CE6-9CF0-BD16-2B9B-C8718019BEF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BBE8EDC-C88F-01FD-A9F0-468647C7AB2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C12F1F4-B268-DD36-660A-A4EB53C77317}"/>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5" name="Footer Placeholder 4">
            <a:extLst>
              <a:ext uri="{FF2B5EF4-FFF2-40B4-BE49-F238E27FC236}">
                <a16:creationId xmlns:a16="http://schemas.microsoft.com/office/drawing/2014/main" id="{AB27D4DB-3FD6-0F92-AB64-AE26A22FF9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1166E4-30CF-6C47-12BA-F022D734D391}"/>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2102627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8AFCA-6E7C-EB74-8894-F79E8A1D8D0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F780715-32F3-37E3-3602-1EBEA5EE728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A27FCC1-E3E0-9254-673C-30B27BC1AE8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2215678-C9F8-57BD-E777-C7EB8A5D13F6}"/>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6" name="Footer Placeholder 5">
            <a:extLst>
              <a:ext uri="{FF2B5EF4-FFF2-40B4-BE49-F238E27FC236}">
                <a16:creationId xmlns:a16="http://schemas.microsoft.com/office/drawing/2014/main" id="{BBC1E347-55C5-6DC6-F1C2-91114181C8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2AF9E9-0890-4E1D-6D86-0D7BB80607A5}"/>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3966386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21D60-1404-0EBC-569A-4EE6F6E9BD5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3C84BD6-93C8-599F-5C03-E0CEAC93AC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CA74AA2-AD69-8D46-D4DD-8F0AC85BFB5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F0C0B0E-4A39-1B7E-98C3-B4C7288099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5D7F132-35FD-7E6B-91F8-24CF065C230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EAB31F0-E3A9-8833-46FD-8B7B9014CAA9}"/>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8" name="Footer Placeholder 7">
            <a:extLst>
              <a:ext uri="{FF2B5EF4-FFF2-40B4-BE49-F238E27FC236}">
                <a16:creationId xmlns:a16="http://schemas.microsoft.com/office/drawing/2014/main" id="{E8C498C1-3407-2322-3EAF-B7238DC911A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91A65E3-96BE-EF80-D4F8-9A2CB8B6742E}"/>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4111680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CF417-C472-4BC5-595A-B490AC541FC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9DD9336-594F-F37E-2B62-AE29FFED76F7}"/>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4" name="Footer Placeholder 3">
            <a:extLst>
              <a:ext uri="{FF2B5EF4-FFF2-40B4-BE49-F238E27FC236}">
                <a16:creationId xmlns:a16="http://schemas.microsoft.com/office/drawing/2014/main" id="{D26D8CDF-46FD-14C4-BB48-CFCC63504E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C0B41FE-69A1-B03D-AA45-6B36AF6F035C}"/>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491971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557935-5079-343E-8D86-B02EEB87622B}"/>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3" name="Footer Placeholder 2">
            <a:extLst>
              <a:ext uri="{FF2B5EF4-FFF2-40B4-BE49-F238E27FC236}">
                <a16:creationId xmlns:a16="http://schemas.microsoft.com/office/drawing/2014/main" id="{69B4B1B3-49E9-A7AB-7191-558B486E7FC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37946C-A21E-1123-0374-3DA80AA52650}"/>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3284573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839C4-80B7-00DE-C295-DC83124E916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2581F3B-EB2E-FE90-0AF4-378BC5414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3B77460-A80D-BFF8-74B4-07FBA2ABE4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A8EF3A-B80D-B3C8-486C-195BF4F123B7}"/>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6" name="Footer Placeholder 5">
            <a:extLst>
              <a:ext uri="{FF2B5EF4-FFF2-40B4-BE49-F238E27FC236}">
                <a16:creationId xmlns:a16="http://schemas.microsoft.com/office/drawing/2014/main" id="{BB6CF8CB-566F-55C2-8DDC-61C67A1498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B2E3BF-EEDB-A0D7-EF6B-00371CBC1992}"/>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1299323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F1EED-6B22-2109-6773-4FCDFBF7487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9C9A535-A984-4ADF-5B4E-9795B5B599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20F1B3D-14EC-FB67-5145-E820C9369C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EADF385-ED9D-D1F7-3EF3-92F1ADDC2D09}"/>
              </a:ext>
            </a:extLst>
          </p:cNvPr>
          <p:cNvSpPr>
            <a:spLocks noGrp="1"/>
          </p:cNvSpPr>
          <p:nvPr>
            <p:ph type="dt" sz="half" idx="10"/>
          </p:nvPr>
        </p:nvSpPr>
        <p:spPr/>
        <p:txBody>
          <a:bodyPr/>
          <a:lstStyle/>
          <a:p>
            <a:fld id="{154D2668-59EF-7F47-B726-0CEBA3D96237}" type="datetimeFigureOut">
              <a:rPr lang="en-US" smtClean="0"/>
              <a:t>1/9/25</a:t>
            </a:fld>
            <a:endParaRPr lang="en-US"/>
          </a:p>
        </p:txBody>
      </p:sp>
      <p:sp>
        <p:nvSpPr>
          <p:cNvPr id="6" name="Footer Placeholder 5">
            <a:extLst>
              <a:ext uri="{FF2B5EF4-FFF2-40B4-BE49-F238E27FC236}">
                <a16:creationId xmlns:a16="http://schemas.microsoft.com/office/drawing/2014/main" id="{8D1571AA-8BCE-1C3F-294A-DEDF296F9D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D7C779-E48B-4268-E973-BB49C3420A1B}"/>
              </a:ext>
            </a:extLst>
          </p:cNvPr>
          <p:cNvSpPr>
            <a:spLocks noGrp="1"/>
          </p:cNvSpPr>
          <p:nvPr>
            <p:ph type="sldNum" sz="quarter" idx="12"/>
          </p:nvPr>
        </p:nvSpPr>
        <p:spPr/>
        <p:txBody>
          <a:bodyPr/>
          <a:lstStyle/>
          <a:p>
            <a:fld id="{349FF8BD-9728-AA4A-B51E-D19D28116FC0}" type="slidenum">
              <a:rPr lang="en-US" smtClean="0"/>
              <a:t>‹#›</a:t>
            </a:fld>
            <a:endParaRPr lang="en-US"/>
          </a:p>
        </p:txBody>
      </p:sp>
    </p:spTree>
    <p:extLst>
      <p:ext uri="{BB962C8B-B14F-4D97-AF65-F5344CB8AC3E}">
        <p14:creationId xmlns:p14="http://schemas.microsoft.com/office/powerpoint/2010/main" val="1549848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822510-BD15-9782-8990-E780F8979E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F48567B-1E81-2AD7-3B3D-F93E7C060D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ECB9635-8C53-71D4-100A-4DD1929ED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54D2668-59EF-7F47-B726-0CEBA3D96237}" type="datetimeFigureOut">
              <a:rPr lang="en-US" smtClean="0"/>
              <a:t>1/9/25</a:t>
            </a:fld>
            <a:endParaRPr lang="en-US"/>
          </a:p>
        </p:txBody>
      </p:sp>
      <p:sp>
        <p:nvSpPr>
          <p:cNvPr id="5" name="Footer Placeholder 4">
            <a:extLst>
              <a:ext uri="{FF2B5EF4-FFF2-40B4-BE49-F238E27FC236}">
                <a16:creationId xmlns:a16="http://schemas.microsoft.com/office/drawing/2014/main" id="{F176636E-7484-79F4-EF89-7CBF9F6DC0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80876DF-CBC4-5D7A-8BB1-648986E25F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9FF8BD-9728-AA4A-B51E-D19D28116FC0}" type="slidenum">
              <a:rPr lang="en-US" smtClean="0"/>
              <a:t>‹#›</a:t>
            </a:fld>
            <a:endParaRPr lang="en-US"/>
          </a:p>
        </p:txBody>
      </p:sp>
    </p:spTree>
    <p:extLst>
      <p:ext uri="{BB962C8B-B14F-4D97-AF65-F5344CB8AC3E}">
        <p14:creationId xmlns:p14="http://schemas.microsoft.com/office/powerpoint/2010/main" val="472738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DE7A119-E079-86AA-FE6B-A1D1F8B4E5C3}"/>
              </a:ext>
            </a:extLst>
          </p:cNvPr>
          <p:cNvPicPr>
            <a:picLocks noChangeAspect="1"/>
          </p:cNvPicPr>
          <p:nvPr/>
        </p:nvPicPr>
        <p:blipFill>
          <a:blip r:embed="rId2">
            <a:alphaModFix amt="50000"/>
          </a:blip>
          <a:srcRect t="13782" r="-1" b="41077"/>
          <a:stretch/>
        </p:blipFill>
        <p:spPr>
          <a:xfrm>
            <a:off x="20" y="1"/>
            <a:ext cx="12191980" cy="6857999"/>
          </a:xfrm>
          <a:prstGeom prst="rect">
            <a:avLst/>
          </a:prstGeom>
        </p:spPr>
      </p:pic>
      <p:sp>
        <p:nvSpPr>
          <p:cNvPr id="2" name="Title 1">
            <a:extLst>
              <a:ext uri="{FF2B5EF4-FFF2-40B4-BE49-F238E27FC236}">
                <a16:creationId xmlns:a16="http://schemas.microsoft.com/office/drawing/2014/main" id="{E99B9361-F767-C556-1C07-F1EFD2B507F5}"/>
              </a:ext>
            </a:extLst>
          </p:cNvPr>
          <p:cNvSpPr>
            <a:spLocks noGrp="1"/>
          </p:cNvSpPr>
          <p:nvPr>
            <p:ph type="ctrTitle"/>
          </p:nvPr>
        </p:nvSpPr>
        <p:spPr>
          <a:xfrm>
            <a:off x="1524000" y="1122362"/>
            <a:ext cx="9144000" cy="2900518"/>
          </a:xfrm>
        </p:spPr>
        <p:txBody>
          <a:bodyPr>
            <a:normAutofit/>
          </a:bodyPr>
          <a:lstStyle/>
          <a:p>
            <a:r>
              <a:rPr lang="en-US">
                <a:solidFill>
                  <a:srgbClr val="FFFFFF"/>
                </a:solidFill>
              </a:rPr>
              <a:t>James Joyce, </a:t>
            </a:r>
            <a:r>
              <a:rPr lang="en-US" i="1">
                <a:solidFill>
                  <a:srgbClr val="FFFFFF"/>
                </a:solidFill>
              </a:rPr>
              <a:t>Dubliners </a:t>
            </a:r>
            <a:r>
              <a:rPr lang="en-US">
                <a:solidFill>
                  <a:srgbClr val="FFFFFF"/>
                </a:solidFill>
              </a:rPr>
              <a:t>(1914)</a:t>
            </a:r>
          </a:p>
        </p:txBody>
      </p:sp>
      <p:sp>
        <p:nvSpPr>
          <p:cNvPr id="3" name="Subtitle 2">
            <a:extLst>
              <a:ext uri="{FF2B5EF4-FFF2-40B4-BE49-F238E27FC236}">
                <a16:creationId xmlns:a16="http://schemas.microsoft.com/office/drawing/2014/main" id="{602EAD5A-62F0-7B56-2113-D10D564EADC4}"/>
              </a:ext>
            </a:extLst>
          </p:cNvPr>
          <p:cNvSpPr>
            <a:spLocks noGrp="1"/>
          </p:cNvSpPr>
          <p:nvPr>
            <p:ph type="subTitle" idx="1"/>
          </p:nvPr>
        </p:nvSpPr>
        <p:spPr>
          <a:xfrm>
            <a:off x="1524000" y="4159404"/>
            <a:ext cx="9144000" cy="1098395"/>
          </a:xfrm>
        </p:spPr>
        <p:txBody>
          <a:bodyPr>
            <a:normAutofit/>
          </a:bodyPr>
          <a:lstStyle/>
          <a:p>
            <a:endParaRPr lang="en-US">
              <a:solidFill>
                <a:srgbClr val="FFFFFF"/>
              </a:solidFill>
            </a:endParaRPr>
          </a:p>
        </p:txBody>
      </p:sp>
    </p:spTree>
    <p:extLst>
      <p:ext uri="{BB962C8B-B14F-4D97-AF65-F5344CB8AC3E}">
        <p14:creationId xmlns:p14="http://schemas.microsoft.com/office/powerpoint/2010/main" val="346550817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C831C-441A-D181-76A4-D7EF93976BC1}"/>
              </a:ext>
            </a:extLst>
          </p:cNvPr>
          <p:cNvSpPr>
            <a:spLocks noGrp="1"/>
          </p:cNvSpPr>
          <p:nvPr>
            <p:ph type="title"/>
          </p:nvPr>
        </p:nvSpPr>
        <p:spPr/>
        <p:txBody>
          <a:bodyPr/>
          <a:lstStyle/>
          <a:p>
            <a:r>
              <a:rPr lang="en-US" dirty="0"/>
              <a:t>Dress</a:t>
            </a:r>
          </a:p>
        </p:txBody>
      </p:sp>
      <p:sp>
        <p:nvSpPr>
          <p:cNvPr id="3" name="Content Placeholder 2">
            <a:extLst>
              <a:ext uri="{FF2B5EF4-FFF2-40B4-BE49-F238E27FC236}">
                <a16:creationId xmlns:a16="http://schemas.microsoft.com/office/drawing/2014/main" id="{53F90B92-719F-6C25-2C51-FC52C7C8830E}"/>
              </a:ext>
            </a:extLst>
          </p:cNvPr>
          <p:cNvSpPr>
            <a:spLocks noGrp="1"/>
          </p:cNvSpPr>
          <p:nvPr>
            <p:ph idx="1"/>
          </p:nvPr>
        </p:nvSpPr>
        <p:spPr/>
        <p:txBody>
          <a:bodyPr/>
          <a:lstStyle/>
          <a:p>
            <a:r>
              <a:rPr lang="en-GB" b="0" i="0" u="none" strike="noStrike" dirty="0">
                <a:solidFill>
                  <a:srgbClr val="000000"/>
                </a:solidFill>
                <a:effectLst/>
                <a:latin typeface="-webkit-standard"/>
              </a:rPr>
              <a:t>“Had he not been dead I would have gone into the little dark room behind the shop to find him sitting in his arm-chair by the fire, nearly smothered in his great-coat”: throughout the stories characters are typified by their clothes, often shown shackling them to their social positions and smothering their individuality</a:t>
            </a:r>
          </a:p>
          <a:p>
            <a:endParaRPr lang="en-US" dirty="0"/>
          </a:p>
        </p:txBody>
      </p:sp>
    </p:spTree>
    <p:extLst>
      <p:ext uri="{BB962C8B-B14F-4D97-AF65-F5344CB8AC3E}">
        <p14:creationId xmlns:p14="http://schemas.microsoft.com/office/powerpoint/2010/main" val="2492479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a:extLst>
              <a:ext uri="{FF2B5EF4-FFF2-40B4-BE49-F238E27FC236}">
                <a16:creationId xmlns:a16="http://schemas.microsoft.com/office/drawing/2014/main" id="{C717C584-1011-5161-F2B3-0D29E7442622}"/>
              </a:ext>
            </a:extLst>
          </p:cNvPr>
          <p:cNvSpPr>
            <a:spLocks noChangeAspect="1" noChangeArrowheads="1"/>
          </p:cNvSpPr>
          <p:nvPr/>
        </p:nvSpPr>
        <p:spPr bwMode="auto">
          <a:xfrm>
            <a:off x="4381500" y="2127250"/>
            <a:ext cx="3429000" cy="2603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itle 2">
            <a:extLst>
              <a:ext uri="{FF2B5EF4-FFF2-40B4-BE49-F238E27FC236}">
                <a16:creationId xmlns:a16="http://schemas.microsoft.com/office/drawing/2014/main" id="{0B9C908D-9183-CB90-CF1D-FC8320C2E95B}"/>
              </a:ext>
            </a:extLst>
          </p:cNvPr>
          <p:cNvSpPr>
            <a:spLocks noGrp="1"/>
          </p:cNvSpPr>
          <p:nvPr>
            <p:ph type="title"/>
          </p:nvPr>
        </p:nvSpPr>
        <p:spPr/>
        <p:txBody>
          <a:bodyPr/>
          <a:lstStyle/>
          <a:p>
            <a:r>
              <a:rPr lang="en-US" dirty="0"/>
              <a:t>Controls and forces</a:t>
            </a:r>
          </a:p>
        </p:txBody>
      </p:sp>
      <p:sp>
        <p:nvSpPr>
          <p:cNvPr id="4" name="Content Placeholder 3">
            <a:extLst>
              <a:ext uri="{FF2B5EF4-FFF2-40B4-BE49-F238E27FC236}">
                <a16:creationId xmlns:a16="http://schemas.microsoft.com/office/drawing/2014/main" id="{2BFE6D71-3828-9198-579B-2B4480305778}"/>
              </a:ext>
            </a:extLst>
          </p:cNvPr>
          <p:cNvSpPr>
            <a:spLocks noGrp="1"/>
          </p:cNvSpPr>
          <p:nvPr>
            <p:ph idx="1"/>
          </p:nvPr>
        </p:nvSpPr>
        <p:spPr/>
        <p:txBody>
          <a:bodyPr>
            <a:normAutofit fontScale="92500"/>
          </a:bodyPr>
          <a:lstStyle/>
          <a:p>
            <a:r>
              <a:rPr lang="en-US" i="1" dirty="0"/>
              <a:t>Dubliners </a:t>
            </a:r>
            <a:r>
              <a:rPr lang="en-US" dirty="0"/>
              <a:t>is set around the turn of the twentieth century—some characters recur in </a:t>
            </a:r>
            <a:r>
              <a:rPr lang="en-US" i="1" dirty="0"/>
              <a:t>Ulysses </a:t>
            </a:r>
            <a:r>
              <a:rPr lang="en-US" dirty="0"/>
              <a:t>(1922), definitively set on Thursday 16 June, 1904</a:t>
            </a:r>
          </a:p>
          <a:p>
            <a:r>
              <a:rPr lang="en-US" dirty="0"/>
              <a:t>Irish independence discussed throughout the stories—the men in “Ivy Day in the Committee Room” explicitly discuss Charles Parnell (1846-91), a politician who advocated for Irish independence</a:t>
            </a:r>
          </a:p>
          <a:p>
            <a:r>
              <a:rPr lang="en-US" dirty="0"/>
              <a:t>Influence exerted over the lives of the characters by external forces:</a:t>
            </a:r>
          </a:p>
          <a:p>
            <a:pPr lvl="1"/>
            <a:r>
              <a:rPr lang="en-US" dirty="0"/>
              <a:t>England</a:t>
            </a:r>
          </a:p>
          <a:p>
            <a:pPr lvl="1"/>
            <a:r>
              <a:rPr lang="en-US" dirty="0"/>
              <a:t>The Catholic Church</a:t>
            </a:r>
          </a:p>
          <a:p>
            <a:pPr lvl="1"/>
            <a:r>
              <a:rPr lang="en-US" dirty="0"/>
              <a:t>Consumer culture</a:t>
            </a:r>
          </a:p>
        </p:txBody>
      </p:sp>
    </p:spTree>
    <p:extLst>
      <p:ext uri="{BB962C8B-B14F-4D97-AF65-F5344CB8AC3E}">
        <p14:creationId xmlns:p14="http://schemas.microsoft.com/office/powerpoint/2010/main" val="287627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8F0DE-ECFB-7010-7757-F0A6CA6226D9}"/>
              </a:ext>
            </a:extLst>
          </p:cNvPr>
          <p:cNvSpPr>
            <a:spLocks noGrp="1"/>
          </p:cNvSpPr>
          <p:nvPr>
            <p:ph type="title"/>
          </p:nvPr>
        </p:nvSpPr>
        <p:spPr/>
        <p:txBody>
          <a:bodyPr/>
          <a:lstStyle/>
          <a:p>
            <a:r>
              <a:rPr lang="en-US" dirty="0"/>
              <a:t>Stasis</a:t>
            </a:r>
          </a:p>
        </p:txBody>
      </p:sp>
      <p:sp>
        <p:nvSpPr>
          <p:cNvPr id="3" name="Content Placeholder 2">
            <a:extLst>
              <a:ext uri="{FF2B5EF4-FFF2-40B4-BE49-F238E27FC236}">
                <a16:creationId xmlns:a16="http://schemas.microsoft.com/office/drawing/2014/main" id="{58C99C66-17CF-9C26-A0EC-2533A48A6EEC}"/>
              </a:ext>
            </a:extLst>
          </p:cNvPr>
          <p:cNvSpPr>
            <a:spLocks noGrp="1"/>
          </p:cNvSpPr>
          <p:nvPr>
            <p:ph idx="1"/>
          </p:nvPr>
        </p:nvSpPr>
        <p:spPr/>
        <p:txBody>
          <a:bodyPr>
            <a:normAutofit lnSpcReduction="10000"/>
          </a:bodyPr>
          <a:lstStyle/>
          <a:p>
            <a:r>
              <a:rPr lang="en-GB" dirty="0">
                <a:solidFill>
                  <a:srgbClr val="202122"/>
                </a:solidFill>
                <a:latin typeface="Arial" panose="020B0604020202020204" pitchFamily="34" charset="0"/>
              </a:rPr>
              <a:t>Joyce writes “</a:t>
            </a:r>
            <a:r>
              <a:rPr lang="en-GB" b="0" i="0" u="none" strike="noStrike" dirty="0">
                <a:solidFill>
                  <a:srgbClr val="202122"/>
                </a:solidFill>
                <a:effectLst/>
                <a:latin typeface="Arial" panose="020B0604020202020204" pitchFamily="34" charset="0"/>
              </a:rPr>
              <a:t>I call the series Dubliners to betray the soul of that hemiplegia or paralysis which many consider a city”: first story has a dead priest that nevertheless haunts the child narrator (“</a:t>
            </a:r>
            <a:r>
              <a:rPr lang="en-GB" b="0" i="0" u="none" strike="noStrike" dirty="0">
                <a:solidFill>
                  <a:srgbClr val="000000"/>
                </a:solidFill>
                <a:effectLst/>
                <a:latin typeface="-webkit-standard"/>
              </a:rPr>
              <a:t>the grey face still followed me”)</a:t>
            </a:r>
          </a:p>
          <a:p>
            <a:r>
              <a:rPr lang="en-GB" dirty="0">
                <a:solidFill>
                  <a:srgbClr val="000000"/>
                </a:solidFill>
                <a:latin typeface="-webkit-standard"/>
              </a:rPr>
              <a:t>“</a:t>
            </a:r>
            <a:r>
              <a:rPr lang="en-GB" b="0" i="0" u="none" strike="noStrike" dirty="0">
                <a:solidFill>
                  <a:srgbClr val="000000"/>
                </a:solidFill>
                <a:effectLst/>
                <a:latin typeface="-webkit-standard"/>
              </a:rPr>
              <a:t>I felt my soul receding into some pleasant and vicious region; and there again I found it waiting for me…But then I remembered that it had died of paralysis and I felt that I too was smiling feebly as if to absolve the simoniac of his sin.”</a:t>
            </a:r>
          </a:p>
          <a:p>
            <a:r>
              <a:rPr lang="en-GB" dirty="0">
                <a:solidFill>
                  <a:srgbClr val="000000"/>
                </a:solidFill>
                <a:latin typeface="-webkit-standard"/>
              </a:rPr>
              <a:t>Joyce’s career circles around stasis: a Modernist writer moving literary style forward by endlessly circling (in </a:t>
            </a:r>
            <a:r>
              <a:rPr lang="en-GB" i="1" dirty="0">
                <a:solidFill>
                  <a:srgbClr val="000000"/>
                </a:solidFill>
                <a:latin typeface="-webkit-standard"/>
              </a:rPr>
              <a:t>Ulysses </a:t>
            </a:r>
            <a:r>
              <a:rPr lang="en-GB" dirty="0">
                <a:solidFill>
                  <a:srgbClr val="000000"/>
                </a:solidFill>
                <a:latin typeface="-webkit-standard"/>
              </a:rPr>
              <a:t>and </a:t>
            </a:r>
            <a:r>
              <a:rPr lang="en-GB" i="1" dirty="0">
                <a:solidFill>
                  <a:srgbClr val="000000"/>
                </a:solidFill>
                <a:latin typeface="-webkit-standard"/>
              </a:rPr>
              <a:t>Finnegans Wake, </a:t>
            </a:r>
            <a:r>
              <a:rPr lang="en-GB" dirty="0">
                <a:solidFill>
                  <a:srgbClr val="000000"/>
                </a:solidFill>
                <a:latin typeface="-webkit-standard"/>
              </a:rPr>
              <a:t>and arguably in </a:t>
            </a:r>
            <a:r>
              <a:rPr lang="en-GB" i="1" dirty="0">
                <a:solidFill>
                  <a:srgbClr val="000000"/>
                </a:solidFill>
                <a:latin typeface="-webkit-standard"/>
              </a:rPr>
              <a:t>Dubliners) </a:t>
            </a:r>
            <a:r>
              <a:rPr lang="en-GB" dirty="0">
                <a:solidFill>
                  <a:srgbClr val="000000"/>
                </a:solidFill>
                <a:latin typeface="-webkit-standard"/>
              </a:rPr>
              <a:t>around a day in the past</a:t>
            </a:r>
            <a:endParaRPr lang="en-US" dirty="0"/>
          </a:p>
        </p:txBody>
      </p:sp>
    </p:spTree>
    <p:extLst>
      <p:ext uri="{BB962C8B-B14F-4D97-AF65-F5344CB8AC3E}">
        <p14:creationId xmlns:p14="http://schemas.microsoft.com/office/powerpoint/2010/main" val="2038855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D60D8DA-8A3E-0F29-1D25-6E97F03BE2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150" y="0"/>
            <a:ext cx="92837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7345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Naturalism</a:t>
            </a:r>
          </a:p>
        </p:txBody>
      </p:sp>
      <p:sp>
        <p:nvSpPr>
          <p:cNvPr id="4" name="Content Placeholder 3"/>
          <p:cNvSpPr>
            <a:spLocks noGrp="1"/>
          </p:cNvSpPr>
          <p:nvPr>
            <p:ph sz="half" idx="2"/>
          </p:nvPr>
        </p:nvSpPr>
        <p:spPr>
          <a:xfrm>
            <a:off x="5231904" y="2487168"/>
            <a:ext cx="4274808" cy="3678136"/>
          </a:xfrm>
        </p:spPr>
        <p:txBody>
          <a:bodyPr>
            <a:normAutofit fontScale="70000" lnSpcReduction="20000"/>
          </a:bodyPr>
          <a:lstStyle/>
          <a:p>
            <a:pPr>
              <a:lnSpc>
                <a:spcPct val="120000"/>
              </a:lnSpc>
              <a:defRPr/>
            </a:pPr>
            <a:r>
              <a:rPr lang="en-GB" sz="2300" dirty="0" err="1"/>
              <a:t>Émile</a:t>
            </a:r>
            <a:r>
              <a:rPr lang="en-GB" sz="2300" dirty="0"/>
              <a:t> Zola (1840-1902), French novelist and playwright</a:t>
            </a:r>
          </a:p>
          <a:p>
            <a:pPr>
              <a:lnSpc>
                <a:spcPct val="120000"/>
              </a:lnSpc>
              <a:defRPr/>
            </a:pPr>
            <a:r>
              <a:rPr lang="en-GB" sz="2300" dirty="0"/>
              <a:t>Influenced by Darwin and the other scientific developments of the century, Zola proposed that literature should reflect the principles of scientific Naturalism:</a:t>
            </a:r>
          </a:p>
          <a:p>
            <a:pPr lvl="1">
              <a:lnSpc>
                <a:spcPct val="120000"/>
              </a:lnSpc>
              <a:defRPr/>
            </a:pPr>
            <a:r>
              <a:rPr lang="en-GB" dirty="0"/>
              <a:t>Determinism: all behaviour is determined by genetics and environment.</a:t>
            </a:r>
          </a:p>
          <a:p>
            <a:pPr lvl="1">
              <a:lnSpc>
                <a:spcPct val="120000"/>
              </a:lnSpc>
              <a:defRPr/>
            </a:pPr>
            <a:r>
              <a:rPr lang="en-GB" dirty="0"/>
              <a:t>The writer’s task was to depict reality as objectively and as scientifically as possible.</a:t>
            </a:r>
          </a:p>
          <a:p>
            <a:pPr>
              <a:lnSpc>
                <a:spcPct val="120000"/>
              </a:lnSpc>
            </a:pPr>
            <a:endParaRPr lang="en-GB" dirty="0"/>
          </a:p>
        </p:txBody>
      </p:sp>
      <p:pic>
        <p:nvPicPr>
          <p:cNvPr id="5" name="Picture 6" descr="http://upload.wikimedia.org/wikipedia/commons/2/2d/Emile_Zola_2.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700867" y="2487994"/>
            <a:ext cx="2475359" cy="3317270"/>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0554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164884-2069-8B59-B7DA-15E0A9E8D919}"/>
              </a:ext>
            </a:extLst>
          </p:cNvPr>
          <p:cNvSpPr>
            <a:spLocks noGrp="1"/>
          </p:cNvSpPr>
          <p:nvPr>
            <p:ph type="title"/>
          </p:nvPr>
        </p:nvSpPr>
        <p:spPr/>
        <p:txBody>
          <a:bodyPr/>
          <a:lstStyle/>
          <a:p>
            <a:r>
              <a:rPr lang="en-US" dirty="0"/>
              <a:t>A world elsewhere</a:t>
            </a:r>
          </a:p>
        </p:txBody>
      </p:sp>
      <p:sp>
        <p:nvSpPr>
          <p:cNvPr id="6" name="Content Placeholder 5">
            <a:extLst>
              <a:ext uri="{FF2B5EF4-FFF2-40B4-BE49-F238E27FC236}">
                <a16:creationId xmlns:a16="http://schemas.microsoft.com/office/drawing/2014/main" id="{C24AE57D-071A-F554-57BD-3E638FC9B8FF}"/>
              </a:ext>
            </a:extLst>
          </p:cNvPr>
          <p:cNvSpPr>
            <a:spLocks noGrp="1"/>
          </p:cNvSpPr>
          <p:nvPr>
            <p:ph idx="1"/>
          </p:nvPr>
        </p:nvSpPr>
        <p:spPr/>
        <p:txBody>
          <a:bodyPr/>
          <a:lstStyle/>
          <a:p>
            <a:r>
              <a:rPr lang="en-GB" b="0" i="0" u="none" strike="noStrike" dirty="0">
                <a:solidFill>
                  <a:srgbClr val="000000"/>
                </a:solidFill>
                <a:effectLst/>
                <a:latin typeface="-webkit-standard"/>
              </a:rPr>
              <a:t>Throughout the stories, a sense that a truer cultural life exists outside of Ireland (and beyond England)</a:t>
            </a:r>
          </a:p>
          <a:p>
            <a:pPr lvl="1"/>
            <a:r>
              <a:rPr lang="en-GB" b="0" i="0" u="none" strike="noStrike" dirty="0">
                <a:solidFill>
                  <a:srgbClr val="000000"/>
                </a:solidFill>
                <a:effectLst/>
                <a:latin typeface="-webkit-standard"/>
              </a:rPr>
              <a:t>“Beautiful?” said Ignatius Gallaher, pausing on the word and on the flavour of his drink. “It’s not so beautiful, you know. Of course, it is beautiful.... But it’s the life of Paris; that’s the thing. Ah, there’s no city like Paris for gaiety, movement, excitement....”</a:t>
            </a:r>
          </a:p>
          <a:p>
            <a:endParaRPr lang="en-US" dirty="0"/>
          </a:p>
        </p:txBody>
      </p:sp>
    </p:spTree>
    <p:extLst>
      <p:ext uri="{BB962C8B-B14F-4D97-AF65-F5344CB8AC3E}">
        <p14:creationId xmlns:p14="http://schemas.microsoft.com/office/powerpoint/2010/main" val="2265096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84782-1392-3CAA-BDAC-6A652E2AAFB0}"/>
              </a:ext>
            </a:extLst>
          </p:cNvPr>
          <p:cNvSpPr>
            <a:spLocks noGrp="1"/>
          </p:cNvSpPr>
          <p:nvPr>
            <p:ph type="title"/>
          </p:nvPr>
        </p:nvSpPr>
        <p:spPr/>
        <p:txBody>
          <a:bodyPr/>
          <a:lstStyle/>
          <a:p>
            <a:r>
              <a:rPr lang="en-US" dirty="0"/>
              <a:t>Failed Epiphanies</a:t>
            </a:r>
          </a:p>
        </p:txBody>
      </p:sp>
      <p:sp>
        <p:nvSpPr>
          <p:cNvPr id="3" name="Content Placeholder 2">
            <a:extLst>
              <a:ext uri="{FF2B5EF4-FFF2-40B4-BE49-F238E27FC236}">
                <a16:creationId xmlns:a16="http://schemas.microsoft.com/office/drawing/2014/main" id="{61F2DFE4-590A-699B-8BAB-9AD72AF6C2B8}"/>
              </a:ext>
            </a:extLst>
          </p:cNvPr>
          <p:cNvSpPr>
            <a:spLocks noGrp="1"/>
          </p:cNvSpPr>
          <p:nvPr>
            <p:ph idx="1"/>
          </p:nvPr>
        </p:nvSpPr>
        <p:spPr/>
        <p:txBody>
          <a:bodyPr>
            <a:normAutofit fontScale="92500" lnSpcReduction="20000"/>
          </a:bodyPr>
          <a:lstStyle/>
          <a:p>
            <a:r>
              <a:rPr lang="en-US" dirty="0"/>
              <a:t>All of the stories have moments of largely unexplained epiphany or realization. These often show characters failing to fully understand a situation or make a situation, or briefly being awaked to something the prejudices of their situation and lives then interrupt, as in “A Painful Case”</a:t>
            </a:r>
          </a:p>
          <a:p>
            <a:pPr lvl="1"/>
            <a:r>
              <a:rPr lang="en-GB" b="0" i="0" u="none" strike="noStrike" dirty="0">
                <a:solidFill>
                  <a:srgbClr val="000000"/>
                </a:solidFill>
                <a:effectLst/>
                <a:latin typeface="-webkit-standard"/>
              </a:rPr>
              <a:t>When he reached his house he went up at once to his bedroom and, taking the paper from his pocket, read the paragraph again by the failing light of the window. He read it not aloud, but moving his lips as a priest does when he reads the prayers </a:t>
            </a:r>
            <a:r>
              <a:rPr lang="en-GB" b="0" i="1" u="none" strike="noStrike" dirty="0">
                <a:solidFill>
                  <a:srgbClr val="000000"/>
                </a:solidFill>
                <a:effectLst/>
                <a:latin typeface="-webkit-standard"/>
              </a:rPr>
              <a:t>Secreto</a:t>
            </a:r>
            <a:r>
              <a:rPr lang="en-GB" i="1" dirty="0">
                <a:solidFill>
                  <a:srgbClr val="000000"/>
                </a:solidFill>
                <a:latin typeface="-webkit-standard"/>
              </a:rPr>
              <a:t>…</a:t>
            </a:r>
            <a:r>
              <a:rPr lang="en-GB" b="0" i="0" u="none" strike="noStrike" dirty="0">
                <a:solidFill>
                  <a:srgbClr val="000000"/>
                </a:solidFill>
                <a:effectLst/>
                <a:latin typeface="-webkit-standard"/>
              </a:rPr>
              <a:t>Duffy raised his eyes from the paper and gazed out of his window on the cheerless evening landscape. The river lay quiet beside the empty distillery and from time to time a light appeared in some house on the Lucan road. What an end! The whole narrative of her death revolted him and it revolted him to think that he had ever spoken to her of what he held sacred. The threadbare phrases, the inane expressions of sympathy, the cautious words of a reporter won over to conceal the details of a commonplace vulgar death attacked his stomach. Not merely had she degraded herself; she had degraded him.</a:t>
            </a:r>
            <a:endParaRPr lang="en-US" dirty="0"/>
          </a:p>
        </p:txBody>
      </p:sp>
    </p:spTree>
    <p:extLst>
      <p:ext uri="{BB962C8B-B14F-4D97-AF65-F5344CB8AC3E}">
        <p14:creationId xmlns:p14="http://schemas.microsoft.com/office/powerpoint/2010/main" val="2598848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41DF4-9D31-4119-BF09-7CA637E2741C}"/>
              </a:ext>
            </a:extLst>
          </p:cNvPr>
          <p:cNvSpPr>
            <a:spLocks noGrp="1"/>
          </p:cNvSpPr>
          <p:nvPr>
            <p:ph type="title"/>
          </p:nvPr>
        </p:nvSpPr>
        <p:spPr/>
        <p:txBody>
          <a:bodyPr/>
          <a:lstStyle/>
          <a:p>
            <a:r>
              <a:rPr lang="en-US" dirty="0"/>
              <a:t>Consumer culture</a:t>
            </a:r>
          </a:p>
        </p:txBody>
      </p:sp>
      <p:sp>
        <p:nvSpPr>
          <p:cNvPr id="3" name="Content Placeholder 2">
            <a:extLst>
              <a:ext uri="{FF2B5EF4-FFF2-40B4-BE49-F238E27FC236}">
                <a16:creationId xmlns:a16="http://schemas.microsoft.com/office/drawing/2014/main" id="{DE1954EE-F5ED-EFC0-D3BB-B181637FB825}"/>
              </a:ext>
            </a:extLst>
          </p:cNvPr>
          <p:cNvSpPr>
            <a:spLocks noGrp="1"/>
          </p:cNvSpPr>
          <p:nvPr>
            <p:ph idx="1"/>
          </p:nvPr>
        </p:nvSpPr>
        <p:spPr/>
        <p:txBody>
          <a:bodyPr>
            <a:normAutofit fontScale="92500" lnSpcReduction="20000"/>
          </a:bodyPr>
          <a:lstStyle/>
          <a:p>
            <a:r>
              <a:rPr lang="en-GB" dirty="0">
                <a:solidFill>
                  <a:srgbClr val="000000"/>
                </a:solidFill>
                <a:latin typeface="-webkit-standard"/>
              </a:rPr>
              <a:t>Joyce’s characters frequently eating, consuming, and shopping for products that-–more perhaps than their relatively geographically static lives—tie them to wider European culture</a:t>
            </a:r>
            <a:endParaRPr lang="en-GB" b="0" i="0" u="none" strike="noStrike" dirty="0">
              <a:solidFill>
                <a:srgbClr val="000000"/>
              </a:solidFill>
              <a:effectLst/>
              <a:latin typeface="-webkit-standard"/>
            </a:endParaRPr>
          </a:p>
          <a:p>
            <a:pPr lvl="1"/>
            <a:r>
              <a:rPr lang="en-GB" b="0" i="0" u="none" strike="noStrike" dirty="0">
                <a:solidFill>
                  <a:srgbClr val="000000"/>
                </a:solidFill>
                <a:effectLst/>
                <a:latin typeface="-webkit-standard"/>
              </a:rPr>
              <a:t>Between these rival ends ran parallel lines of side-dishes: two little minsters of jelly, red and yellow; a shallow dish full of blocks of blancmange and red jam, a large green leaf-shaped dish with a stalk-shaped handle, on which lay bunches of purple raisins and peeled almonds, a companion dish on which lay a solid rectangle of Smyrna figs, a dish of custard topped with grated nutmeg, a small bowl full of chocolates and sweets wrapped in gold and silver papers and a glass vase in which stood some tall celery stalks. In the centre of the table there stood, as sentries to a fruit-stand which upheld a pyramid of oranges and American apples, two squat old-fashioned decanters of cut glass, one containing port and the other dark sherry. On the closed square piano a pudding in a huge yellow dish lay in waiting and behind it were three squads of bottles of stout and ale and minerals, drawn up according to the colours of their uniforms, the first two black, with brown and red labels, the third and smallest squad white, with transverse green sashes.</a:t>
            </a:r>
            <a:endParaRPr lang="en-US" dirty="0"/>
          </a:p>
        </p:txBody>
      </p:sp>
    </p:spTree>
    <p:extLst>
      <p:ext uri="{BB962C8B-B14F-4D97-AF65-F5344CB8AC3E}">
        <p14:creationId xmlns:p14="http://schemas.microsoft.com/office/powerpoint/2010/main" val="1667206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FC6E7-AA18-2A16-CAE0-62324395E33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E82B3A3-7AB7-2AA2-A95F-D8B9E3201833}"/>
              </a:ext>
            </a:extLst>
          </p:cNvPr>
          <p:cNvSpPr>
            <a:spLocks noGrp="1"/>
          </p:cNvSpPr>
          <p:nvPr>
            <p:ph idx="1"/>
          </p:nvPr>
        </p:nvSpPr>
        <p:spPr/>
        <p:txBody>
          <a:bodyPr/>
          <a:lstStyle/>
          <a:p>
            <a:endParaRPr lang="en-US"/>
          </a:p>
        </p:txBody>
      </p:sp>
      <p:pic>
        <p:nvPicPr>
          <p:cNvPr id="4098" name="Picture 2" descr="undefined">
            <a:extLst>
              <a:ext uri="{FF2B5EF4-FFF2-40B4-BE49-F238E27FC236}">
                <a16:creationId xmlns:a16="http://schemas.microsoft.com/office/drawing/2014/main" id="{9FABE9F4-D071-C879-5E81-BCB82FB562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6863" y="0"/>
            <a:ext cx="90566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4280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207</TotalTime>
  <Words>878</Words>
  <Application>Microsoft Macintosh PowerPoint</Application>
  <PresentationFormat>Widescreen</PresentationFormat>
  <Paragraphs>28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-webkit-standard</vt:lpstr>
      <vt:lpstr>Aptos</vt:lpstr>
      <vt:lpstr>Aptos Display</vt:lpstr>
      <vt:lpstr>Arial</vt:lpstr>
      <vt:lpstr>Office Theme</vt:lpstr>
      <vt:lpstr>James Joyce, Dubliners (1914)</vt:lpstr>
      <vt:lpstr>Controls and forces</vt:lpstr>
      <vt:lpstr>Stasis</vt:lpstr>
      <vt:lpstr>PowerPoint Presentation</vt:lpstr>
      <vt:lpstr>Naturalism</vt:lpstr>
      <vt:lpstr>A world elsewhere</vt:lpstr>
      <vt:lpstr>Failed Epiphanies</vt:lpstr>
      <vt:lpstr>Consumer culture</vt:lpstr>
      <vt:lpstr>PowerPoint Presentation</vt:lpstr>
      <vt:lpstr>Dress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Meeuwis, Michael</dc:creator>
  <cp:lastModifiedBy>Meeuwis, Michael</cp:lastModifiedBy>
  <cp:revision>1</cp:revision>
  <dcterms:created xsi:type="dcterms:W3CDTF">2025-01-09T07:46:01Z</dcterms:created>
  <dcterms:modified xsi:type="dcterms:W3CDTF">2025-01-09T11:13:07Z</dcterms:modified>
</cp:coreProperties>
</file>