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307" r:id="rId3"/>
    <p:sldId id="296" r:id="rId4"/>
    <p:sldId id="297" r:id="rId5"/>
    <p:sldId id="289" r:id="rId6"/>
    <p:sldId id="298" r:id="rId7"/>
    <p:sldId id="299" r:id="rId8"/>
    <p:sldId id="306" r:id="rId9"/>
    <p:sldId id="257" r:id="rId10"/>
    <p:sldId id="305" r:id="rId11"/>
    <p:sldId id="300" r:id="rId12"/>
    <p:sldId id="302" r:id="rId13"/>
    <p:sldId id="303" r:id="rId14"/>
    <p:sldId id="304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0EF22F0-BBFF-0A40-9E0D-3C833746CC06}" v="15" dt="2025-01-16T09:58:46.02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99"/>
    <p:restoredTop sz="94650"/>
  </p:normalViewPr>
  <p:slideViewPr>
    <p:cSldViewPr snapToGrid="0">
      <p:cViewPr varScale="1">
        <p:scale>
          <a:sx n="94" d="100"/>
          <a:sy n="94" d="100"/>
        </p:scale>
        <p:origin x="200" y="7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eeuwis, Michael" userId="23ec9e30-df5e-4047-93e5-90f02b22adfe" providerId="ADAL" clId="{60EF22F0-BBFF-0A40-9E0D-3C833746CC06}"/>
    <pc:docChg chg="undo custSel addSld delSld modSld">
      <pc:chgData name="Meeuwis, Michael" userId="23ec9e30-df5e-4047-93e5-90f02b22adfe" providerId="ADAL" clId="{60EF22F0-BBFF-0A40-9E0D-3C833746CC06}" dt="2025-01-16T11:51:40.730" v="734" actId="2696"/>
      <pc:docMkLst>
        <pc:docMk/>
      </pc:docMkLst>
      <pc:sldChg chg="del">
        <pc:chgData name="Meeuwis, Michael" userId="23ec9e30-df5e-4047-93e5-90f02b22adfe" providerId="ADAL" clId="{60EF22F0-BBFF-0A40-9E0D-3C833746CC06}" dt="2025-01-16T10:18:07.346" v="732" actId="2696"/>
        <pc:sldMkLst>
          <pc:docMk/>
          <pc:sldMk cId="1353868149" sldId="301"/>
        </pc:sldMkLst>
      </pc:sldChg>
      <pc:sldChg chg="addSp delSp modSp new mod">
        <pc:chgData name="Meeuwis, Michael" userId="23ec9e30-df5e-4047-93e5-90f02b22adfe" providerId="ADAL" clId="{60EF22F0-BBFF-0A40-9E0D-3C833746CC06}" dt="2025-01-16T08:15:56.551" v="151" actId="1076"/>
        <pc:sldMkLst>
          <pc:docMk/>
          <pc:sldMk cId="650661144" sldId="302"/>
        </pc:sldMkLst>
        <pc:spChg chg="mod">
          <ac:chgData name="Meeuwis, Michael" userId="23ec9e30-df5e-4047-93e5-90f02b22adfe" providerId="ADAL" clId="{60EF22F0-BBFF-0A40-9E0D-3C833746CC06}" dt="2025-01-16T08:15:38.639" v="148" actId="20577"/>
          <ac:spMkLst>
            <pc:docMk/>
            <pc:sldMk cId="650661144" sldId="302"/>
            <ac:spMk id="2" creationId="{6844AFE9-28C9-0BD2-C3B3-BC6E473E47B5}"/>
          </ac:spMkLst>
        </pc:spChg>
        <pc:spChg chg="del">
          <ac:chgData name="Meeuwis, Michael" userId="23ec9e30-df5e-4047-93e5-90f02b22adfe" providerId="ADAL" clId="{60EF22F0-BBFF-0A40-9E0D-3C833746CC06}" dt="2025-01-16T08:14:11.615" v="1"/>
          <ac:spMkLst>
            <pc:docMk/>
            <pc:sldMk cId="650661144" sldId="302"/>
            <ac:spMk id="3" creationId="{85C6DFD3-A879-9DD6-93A5-FBD5DE472AEB}"/>
          </ac:spMkLst>
        </pc:spChg>
        <pc:picChg chg="add mod">
          <ac:chgData name="Meeuwis, Michael" userId="23ec9e30-df5e-4047-93e5-90f02b22adfe" providerId="ADAL" clId="{60EF22F0-BBFF-0A40-9E0D-3C833746CC06}" dt="2025-01-16T08:14:43.763" v="42" actId="1038"/>
          <ac:picMkLst>
            <pc:docMk/>
            <pc:sldMk cId="650661144" sldId="302"/>
            <ac:picMk id="5" creationId="{B68D583B-7D7D-DFB7-1FCB-2599F48C8EA7}"/>
          </ac:picMkLst>
        </pc:picChg>
        <pc:cxnChg chg="add mod">
          <ac:chgData name="Meeuwis, Michael" userId="23ec9e30-df5e-4047-93e5-90f02b22adfe" providerId="ADAL" clId="{60EF22F0-BBFF-0A40-9E0D-3C833746CC06}" dt="2025-01-16T08:15:38.929" v="149" actId="1037"/>
          <ac:cxnSpMkLst>
            <pc:docMk/>
            <pc:sldMk cId="650661144" sldId="302"/>
            <ac:cxnSpMk id="6" creationId="{A14F54C2-AF56-B7BF-E2F7-0CB8C3D94E3B}"/>
          </ac:cxnSpMkLst>
        </pc:cxnChg>
        <pc:cxnChg chg="add mod">
          <ac:chgData name="Meeuwis, Michael" userId="23ec9e30-df5e-4047-93e5-90f02b22adfe" providerId="ADAL" clId="{60EF22F0-BBFF-0A40-9E0D-3C833746CC06}" dt="2025-01-16T08:15:56.551" v="151" actId="1076"/>
          <ac:cxnSpMkLst>
            <pc:docMk/>
            <pc:sldMk cId="650661144" sldId="302"/>
            <ac:cxnSpMk id="7" creationId="{5E9F2A8C-B822-355E-0F96-BF458FEC5035}"/>
          </ac:cxnSpMkLst>
        </pc:cxnChg>
      </pc:sldChg>
      <pc:sldChg chg="addSp modSp new mod">
        <pc:chgData name="Meeuwis, Michael" userId="23ec9e30-df5e-4047-93e5-90f02b22adfe" providerId="ADAL" clId="{60EF22F0-BBFF-0A40-9E0D-3C833746CC06}" dt="2025-01-16T08:22:24.717" v="156" actId="1076"/>
        <pc:sldMkLst>
          <pc:docMk/>
          <pc:sldMk cId="1984634709" sldId="303"/>
        </pc:sldMkLst>
        <pc:picChg chg="add mod">
          <ac:chgData name="Meeuwis, Michael" userId="23ec9e30-df5e-4047-93e5-90f02b22adfe" providerId="ADAL" clId="{60EF22F0-BBFF-0A40-9E0D-3C833746CC06}" dt="2025-01-16T08:22:13.687" v="154" actId="1076"/>
          <ac:picMkLst>
            <pc:docMk/>
            <pc:sldMk cId="1984634709" sldId="303"/>
            <ac:picMk id="4" creationId="{E97478F1-D44D-A198-DEFC-C7768FEBB7D6}"/>
          </ac:picMkLst>
        </pc:picChg>
        <pc:cxnChg chg="add mod">
          <ac:chgData name="Meeuwis, Michael" userId="23ec9e30-df5e-4047-93e5-90f02b22adfe" providerId="ADAL" clId="{60EF22F0-BBFF-0A40-9E0D-3C833746CC06}" dt="2025-01-16T08:22:24.717" v="156" actId="1076"/>
          <ac:cxnSpMkLst>
            <pc:docMk/>
            <pc:sldMk cId="1984634709" sldId="303"/>
            <ac:cxnSpMk id="5" creationId="{A33B50DD-1CCC-6A5E-262A-418A502AF6E5}"/>
          </ac:cxnSpMkLst>
        </pc:cxnChg>
      </pc:sldChg>
      <pc:sldChg chg="addSp delSp new mod modClrScheme chgLayout">
        <pc:chgData name="Meeuwis, Michael" userId="23ec9e30-df5e-4047-93e5-90f02b22adfe" providerId="ADAL" clId="{60EF22F0-BBFF-0A40-9E0D-3C833746CC06}" dt="2025-01-16T10:04:10.506" v="731" actId="22"/>
        <pc:sldMkLst>
          <pc:docMk/>
          <pc:sldMk cId="1885279799" sldId="304"/>
        </pc:sldMkLst>
        <pc:spChg chg="del">
          <ac:chgData name="Meeuwis, Michael" userId="23ec9e30-df5e-4047-93e5-90f02b22adfe" providerId="ADAL" clId="{60EF22F0-BBFF-0A40-9E0D-3C833746CC06}" dt="2025-01-16T10:04:09.973" v="730" actId="700"/>
          <ac:spMkLst>
            <pc:docMk/>
            <pc:sldMk cId="1885279799" sldId="304"/>
            <ac:spMk id="2" creationId="{AAD65471-0402-1865-495E-FF5E05E4924C}"/>
          </ac:spMkLst>
        </pc:spChg>
        <pc:spChg chg="del">
          <ac:chgData name="Meeuwis, Michael" userId="23ec9e30-df5e-4047-93e5-90f02b22adfe" providerId="ADAL" clId="{60EF22F0-BBFF-0A40-9E0D-3C833746CC06}" dt="2025-01-16T10:04:09.973" v="730" actId="700"/>
          <ac:spMkLst>
            <pc:docMk/>
            <pc:sldMk cId="1885279799" sldId="304"/>
            <ac:spMk id="3" creationId="{AFFD0842-3D28-C052-6BA9-AE07AC69FABB}"/>
          </ac:spMkLst>
        </pc:spChg>
        <pc:spChg chg="add">
          <ac:chgData name="Meeuwis, Michael" userId="23ec9e30-df5e-4047-93e5-90f02b22adfe" providerId="ADAL" clId="{60EF22F0-BBFF-0A40-9E0D-3C833746CC06}" dt="2025-01-16T10:04:10.506" v="731" actId="22"/>
          <ac:spMkLst>
            <pc:docMk/>
            <pc:sldMk cId="1885279799" sldId="304"/>
            <ac:spMk id="5" creationId="{5080CBED-45BA-9984-E099-DB47C33ECC5E}"/>
          </ac:spMkLst>
        </pc:spChg>
      </pc:sldChg>
      <pc:sldChg chg="addSp delSp modSp new mod modClrScheme chgLayout">
        <pc:chgData name="Meeuwis, Michael" userId="23ec9e30-df5e-4047-93e5-90f02b22adfe" providerId="ADAL" clId="{60EF22F0-BBFF-0A40-9E0D-3C833746CC06}" dt="2025-01-16T08:25:59.923" v="301" actId="1036"/>
        <pc:sldMkLst>
          <pc:docMk/>
          <pc:sldMk cId="3683556436" sldId="305"/>
        </pc:sldMkLst>
        <pc:spChg chg="del">
          <ac:chgData name="Meeuwis, Michael" userId="23ec9e30-df5e-4047-93e5-90f02b22adfe" providerId="ADAL" clId="{60EF22F0-BBFF-0A40-9E0D-3C833746CC06}" dt="2025-01-16T08:25:06.208" v="159" actId="700"/>
          <ac:spMkLst>
            <pc:docMk/>
            <pc:sldMk cId="3683556436" sldId="305"/>
            <ac:spMk id="2" creationId="{6093D1CA-85CF-CE8A-2BFA-F49DC5CC6F6A}"/>
          </ac:spMkLst>
        </pc:spChg>
        <pc:spChg chg="del">
          <ac:chgData name="Meeuwis, Michael" userId="23ec9e30-df5e-4047-93e5-90f02b22adfe" providerId="ADAL" clId="{60EF22F0-BBFF-0A40-9E0D-3C833746CC06}" dt="2025-01-16T08:25:06.208" v="159" actId="700"/>
          <ac:spMkLst>
            <pc:docMk/>
            <pc:sldMk cId="3683556436" sldId="305"/>
            <ac:spMk id="3" creationId="{86707F4E-5567-E03F-EC2D-882A8CE53F12}"/>
          </ac:spMkLst>
        </pc:spChg>
        <pc:picChg chg="add mod">
          <ac:chgData name="Meeuwis, Michael" userId="23ec9e30-df5e-4047-93e5-90f02b22adfe" providerId="ADAL" clId="{60EF22F0-BBFF-0A40-9E0D-3C833746CC06}" dt="2025-01-16T08:25:32.531" v="221" actId="1038"/>
          <ac:picMkLst>
            <pc:docMk/>
            <pc:sldMk cId="3683556436" sldId="305"/>
            <ac:picMk id="4" creationId="{386C1958-E958-5E9A-737D-A4859C068698}"/>
          </ac:picMkLst>
        </pc:picChg>
        <pc:picChg chg="add mod">
          <ac:chgData name="Meeuwis, Michael" userId="23ec9e30-df5e-4047-93e5-90f02b22adfe" providerId="ADAL" clId="{60EF22F0-BBFF-0A40-9E0D-3C833746CC06}" dt="2025-01-16T08:25:44.687" v="222"/>
          <ac:picMkLst>
            <pc:docMk/>
            <pc:sldMk cId="3683556436" sldId="305"/>
            <ac:picMk id="6" creationId="{AE9EB98D-253B-246F-8503-FF5B7A3B03EE}"/>
          </ac:picMkLst>
        </pc:picChg>
        <pc:cxnChg chg="add mod">
          <ac:chgData name="Meeuwis, Michael" userId="23ec9e30-df5e-4047-93e5-90f02b22adfe" providerId="ADAL" clId="{60EF22F0-BBFF-0A40-9E0D-3C833746CC06}" dt="2025-01-16T08:25:46.378" v="223" actId="1076"/>
          <ac:cxnSpMkLst>
            <pc:docMk/>
            <pc:sldMk cId="3683556436" sldId="305"/>
            <ac:cxnSpMk id="5" creationId="{29B52016-6A9A-97FA-C976-E62686383AA9}"/>
          </ac:cxnSpMkLst>
        </pc:cxnChg>
        <pc:cxnChg chg="add mod">
          <ac:chgData name="Meeuwis, Michael" userId="23ec9e30-df5e-4047-93e5-90f02b22adfe" providerId="ADAL" clId="{60EF22F0-BBFF-0A40-9E0D-3C833746CC06}" dt="2025-01-16T08:25:59.923" v="301" actId="1036"/>
          <ac:cxnSpMkLst>
            <pc:docMk/>
            <pc:sldMk cId="3683556436" sldId="305"/>
            <ac:cxnSpMk id="7" creationId="{2CC53ABC-697F-FED7-D4B8-646740F12381}"/>
          </ac:cxnSpMkLst>
        </pc:cxnChg>
      </pc:sldChg>
      <pc:sldChg chg="addSp modSp new mod modClrScheme chgLayout">
        <pc:chgData name="Meeuwis, Michael" userId="23ec9e30-df5e-4047-93e5-90f02b22adfe" providerId="ADAL" clId="{60EF22F0-BBFF-0A40-9E0D-3C833746CC06}" dt="2025-01-16T08:31:34.232" v="722" actId="313"/>
        <pc:sldMkLst>
          <pc:docMk/>
          <pc:sldMk cId="1203632583" sldId="306"/>
        </pc:sldMkLst>
        <pc:spChg chg="add mod">
          <ac:chgData name="Meeuwis, Michael" userId="23ec9e30-df5e-4047-93e5-90f02b22adfe" providerId="ADAL" clId="{60EF22F0-BBFF-0A40-9E0D-3C833746CC06}" dt="2025-01-16T08:31:34.232" v="722" actId="313"/>
          <ac:spMkLst>
            <pc:docMk/>
            <pc:sldMk cId="1203632583" sldId="306"/>
            <ac:spMk id="2" creationId="{61FA6599-D0AA-43F0-D763-45F01B878563}"/>
          </ac:spMkLst>
        </pc:spChg>
        <pc:spChg chg="add mod">
          <ac:chgData name="Meeuwis, Michael" userId="23ec9e30-df5e-4047-93e5-90f02b22adfe" providerId="ADAL" clId="{60EF22F0-BBFF-0A40-9E0D-3C833746CC06}" dt="2025-01-16T08:31:27.251" v="721" actId="20577"/>
          <ac:spMkLst>
            <pc:docMk/>
            <pc:sldMk cId="1203632583" sldId="306"/>
            <ac:spMk id="3" creationId="{7A234AF4-792B-FADD-8E39-6F6243221382}"/>
          </ac:spMkLst>
        </pc:spChg>
      </pc:sldChg>
      <pc:sldChg chg="addSp delSp modSp new mod modClrScheme chgLayout">
        <pc:chgData name="Meeuwis, Michael" userId="23ec9e30-df5e-4047-93e5-90f02b22adfe" providerId="ADAL" clId="{60EF22F0-BBFF-0A40-9E0D-3C833746CC06}" dt="2025-01-16T09:58:46.024" v="729" actId="14100"/>
        <pc:sldMkLst>
          <pc:docMk/>
          <pc:sldMk cId="2048069153" sldId="307"/>
        </pc:sldMkLst>
        <pc:spChg chg="del">
          <ac:chgData name="Meeuwis, Michael" userId="23ec9e30-df5e-4047-93e5-90f02b22adfe" providerId="ADAL" clId="{60EF22F0-BBFF-0A40-9E0D-3C833746CC06}" dt="2025-01-16T09:58:38.727" v="726" actId="700"/>
          <ac:spMkLst>
            <pc:docMk/>
            <pc:sldMk cId="2048069153" sldId="307"/>
            <ac:spMk id="2" creationId="{9D5E0D98-8248-171D-7776-441A97A790F6}"/>
          </ac:spMkLst>
        </pc:spChg>
        <pc:spChg chg="del">
          <ac:chgData name="Meeuwis, Michael" userId="23ec9e30-df5e-4047-93e5-90f02b22adfe" providerId="ADAL" clId="{60EF22F0-BBFF-0A40-9E0D-3C833746CC06}" dt="2025-01-16T09:58:33.538" v="725"/>
          <ac:spMkLst>
            <pc:docMk/>
            <pc:sldMk cId="2048069153" sldId="307"/>
            <ac:spMk id="3" creationId="{A9F3EC4F-0F43-40D4-2F9B-58B5B21383A1}"/>
          </ac:spMkLst>
        </pc:spChg>
        <pc:spChg chg="add">
          <ac:chgData name="Meeuwis, Michael" userId="23ec9e30-df5e-4047-93e5-90f02b22adfe" providerId="ADAL" clId="{60EF22F0-BBFF-0A40-9E0D-3C833746CC06}" dt="2025-01-16T08:39:35.689" v="724"/>
          <ac:spMkLst>
            <pc:docMk/>
            <pc:sldMk cId="2048069153" sldId="307"/>
            <ac:spMk id="4" creationId="{5E7F2EF9-139A-1526-2FF7-11A7195CCBDA}"/>
          </ac:spMkLst>
        </pc:spChg>
        <pc:picChg chg="add mod ord">
          <ac:chgData name="Meeuwis, Michael" userId="23ec9e30-df5e-4047-93e5-90f02b22adfe" providerId="ADAL" clId="{60EF22F0-BBFF-0A40-9E0D-3C833746CC06}" dt="2025-01-16T09:58:46.024" v="729" actId="14100"/>
          <ac:picMkLst>
            <pc:docMk/>
            <pc:sldMk cId="2048069153" sldId="307"/>
            <ac:picMk id="1028" creationId="{777A7DD4-1E1C-F393-2265-6414482895F7}"/>
          </ac:picMkLst>
        </pc:picChg>
      </pc:sldChg>
      <pc:sldChg chg="new del">
        <pc:chgData name="Meeuwis, Michael" userId="23ec9e30-df5e-4047-93e5-90f02b22adfe" providerId="ADAL" clId="{60EF22F0-BBFF-0A40-9E0D-3C833746CC06}" dt="2025-01-16T11:51:40.730" v="734" actId="2696"/>
        <pc:sldMkLst>
          <pc:docMk/>
          <pc:sldMk cId="1840310395" sldId="308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E66354-A180-4329-D9CA-299159FFA2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11E3CC-2D37-3B7B-D850-8509C247AF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CAE5C2-879B-21F0-F6C9-2C0EF2F091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F418E-3BC8-E14F-BD34-C455685532BD}" type="datetimeFigureOut">
              <a:rPr lang="en-US" smtClean="0"/>
              <a:t>1/16/25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33E962-AF17-89B9-1471-CB5A135270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921591-9A55-1518-C71B-B21B9A9863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6CF37-9136-E64B-91EF-E79DC6FF06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461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22803A-BF6E-EAF7-A505-C294FAC9ED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A5797F-B72C-D609-89B9-D17282D5E0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1FEFD7-DB91-7125-2FB4-CBB9206C22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F418E-3BC8-E14F-BD34-C455685532BD}" type="datetimeFigureOut">
              <a:rPr lang="en-US" smtClean="0"/>
              <a:t>1/16/25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84A34F-512A-D561-5593-33F1145CE9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B51EB2-6E3B-631B-E807-9B63EED7C4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6CF37-9136-E64B-91EF-E79DC6FF06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056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C0B36D6-F3ED-C35A-B739-E77C9175E84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243B05B-E81D-03DC-CD5A-99CC0F1EC0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99439B-856D-FBD7-D958-17E9FD5E5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F418E-3BC8-E14F-BD34-C455685532BD}" type="datetimeFigureOut">
              <a:rPr lang="en-US" smtClean="0"/>
              <a:t>1/16/25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A8EDA9-D7B1-BF77-2BBA-25D55AF0E1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27EDFA-B1DF-9481-57FB-EF6D56F2B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6CF37-9136-E64B-91EF-E79DC6FF06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47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400A2A-0BB0-DFC7-23B4-6FF31E6388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0F0C4C-3B43-B2CD-9C8B-5E4625008F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9F0A9C-C8CF-B5E7-788B-B04E11788A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F418E-3BC8-E14F-BD34-C455685532BD}" type="datetimeFigureOut">
              <a:rPr lang="en-US" smtClean="0"/>
              <a:t>1/16/25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4E2A5A-5FAA-AD52-03E3-78120DCE2A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F074FC-779A-4048-B541-335A22E8D9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6CF37-9136-E64B-91EF-E79DC6FF06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3683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BFEDF9-DDC5-E676-C05D-AEC2B09CAB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B3E58C-178B-C1D2-E14A-B93C4B5975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884F10-932E-895F-3E36-6C6373F7C9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F418E-3BC8-E14F-BD34-C455685532BD}" type="datetimeFigureOut">
              <a:rPr lang="en-US" smtClean="0"/>
              <a:t>1/16/25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F53CFE-9736-3FA5-F306-B5A31B66A7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F34C52-D736-3B51-4F52-1FF34A13C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6CF37-9136-E64B-91EF-E79DC6FF06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728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CFC127-9F1E-B5AB-FF6B-68E73AFA1D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5EEA1D-2243-7C22-FED6-835FC421066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7C7B94-A57E-6BF7-5AD6-320E300403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69D011-3403-1638-6149-45E0854D6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F418E-3BC8-E14F-BD34-C455685532BD}" type="datetimeFigureOut">
              <a:rPr lang="en-US" smtClean="0"/>
              <a:t>1/16/25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9C4AB1-D45C-F023-54D7-A42119FFF3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68F66B4-E5FD-0281-56A5-5932642240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6CF37-9136-E64B-91EF-E79DC6FF06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230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328B5F-8A67-AAAB-C73F-A0751686ED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5F7E3C-DC80-B49B-5D54-F9E2352FCE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B97F441-B314-5F01-4B82-34E17FEAF4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116CDA3-B268-29C1-A2EA-E8730BD4B36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5A1DC6B-7861-92EB-D590-CF9E5F9C05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1599D8-6E5E-46E6-FF66-5C0BB97008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F418E-3BC8-E14F-BD34-C455685532BD}" type="datetimeFigureOut">
              <a:rPr lang="en-US" smtClean="0"/>
              <a:t>1/16/25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3A7267F-B256-AD49-5356-4F5D0EEDD1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F7C05F4-01BE-DE77-7554-E89B2D427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6CF37-9136-E64B-91EF-E79DC6FF06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57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6E4640-6365-82F1-F06B-884E8EB3E6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E5539E-77D3-D095-E0C0-8A2002B3A1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F418E-3BC8-E14F-BD34-C455685532BD}" type="datetimeFigureOut">
              <a:rPr lang="en-US" smtClean="0"/>
              <a:t>1/16/25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1BF6359-5B37-4D75-ABBE-E4ACB2DB59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1F23CF-9051-E0EA-4E23-9BD67601D4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6CF37-9136-E64B-91EF-E79DC6FF06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9503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503E4EB-9A79-6886-A0BF-89F2EA2A0C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F418E-3BC8-E14F-BD34-C455685532BD}" type="datetimeFigureOut">
              <a:rPr lang="en-US" smtClean="0"/>
              <a:t>1/16/25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A9C35E4-3F2B-FD69-1800-FFB77A5FFC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5A993F-39B2-AD4A-A54C-617F54713D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6CF37-9136-E64B-91EF-E79DC6FF06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8581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410EAB-D919-0D01-FFFB-4487C5F5E5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F5B2D2-279A-13D9-99BA-493F02AF90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131E3DB-DE53-5649-C099-9AB2A5A6D7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07D7CD-899F-A942-620C-5D4A706FA8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F418E-3BC8-E14F-BD34-C455685532BD}" type="datetimeFigureOut">
              <a:rPr lang="en-US" smtClean="0"/>
              <a:t>1/16/25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700CC75-EED0-4CC6-A87A-6F82E8300D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6E8054-52F4-5F29-55AF-E7B51869BD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6CF37-9136-E64B-91EF-E79DC6FF06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5785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68AF53-B563-AC3B-6148-D40A84A2E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C2CE158-A9D9-6315-B213-5FE7F18FED8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6F90A3B-FF83-7275-3061-841B0427CC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A1B4FD-02C8-A079-2884-215625AF0D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F418E-3BC8-E14F-BD34-C455685532BD}" type="datetimeFigureOut">
              <a:rPr lang="en-US" smtClean="0"/>
              <a:t>1/16/25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6AEB9E-ABC0-1F5C-A43E-7103497E2A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396EA5-300A-0022-E3EA-18A7479C87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6CF37-9136-E64B-91EF-E79DC6FF06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588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A40C20F-8440-8AC9-E233-D75FB49C3C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BAE25A-41E8-0895-F825-6DFE718DCF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292789-9D3B-845D-3F5C-3395E937C15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38F418E-3BC8-E14F-BD34-C455685532BD}" type="datetimeFigureOut">
              <a:rPr lang="en-US" smtClean="0"/>
              <a:t>1/16/25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2D5F7C-508D-86F7-3994-898075A0E5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1C30F7-1ABC-B7AD-2431-68D47FC1BF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2C6CF37-9136-E64B-91EF-E79DC6FF06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489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461D36-8A19-182C-C551-7225DC6F3AF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i="1" dirty="0"/>
              <a:t>The Waste Land </a:t>
            </a:r>
            <a:r>
              <a:rPr lang="en-US" dirty="0"/>
              <a:t>(1922)</a:t>
            </a:r>
            <a:endParaRPr lang="en-US" i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338FBD2-740E-CC4D-7DFD-511122C7D96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Fashion and Literature</a:t>
            </a:r>
          </a:p>
          <a:p>
            <a:r>
              <a:rPr lang="en-US" dirty="0"/>
              <a:t>Term 2, Week 2</a:t>
            </a:r>
          </a:p>
        </p:txBody>
      </p:sp>
    </p:spTree>
    <p:extLst>
      <p:ext uri="{BB962C8B-B14F-4D97-AF65-F5344CB8AC3E}">
        <p14:creationId xmlns:p14="http://schemas.microsoft.com/office/powerpoint/2010/main" val="34012376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86C1958-E958-5E9A-737D-A4859C0686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4226" y="54582"/>
            <a:ext cx="8665525" cy="6335225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9B52016-6A9A-97FA-C976-E62686383AA9}"/>
              </a:ext>
            </a:extLst>
          </p:cNvPr>
          <p:cNvCxnSpPr/>
          <p:nvPr/>
        </p:nvCxnSpPr>
        <p:spPr>
          <a:xfrm>
            <a:off x="10797436" y="651645"/>
            <a:ext cx="0" cy="175364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CC53ABC-697F-FED7-D4B8-646740F12381}"/>
              </a:ext>
            </a:extLst>
          </p:cNvPr>
          <p:cNvCxnSpPr/>
          <p:nvPr/>
        </p:nvCxnSpPr>
        <p:spPr>
          <a:xfrm>
            <a:off x="10800978" y="2452097"/>
            <a:ext cx="0" cy="175364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35564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F032C5-663F-00AC-EACA-AF06B4A45D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5068B09-4537-E6D7-C9B0-AC489EC64AF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29002" y="141904"/>
            <a:ext cx="8919575" cy="6547249"/>
          </a:xfr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5794B4A-C967-4EFC-D878-DF82446E2D9A}"/>
              </a:ext>
            </a:extLst>
          </p:cNvPr>
          <p:cNvCxnSpPr/>
          <p:nvPr/>
        </p:nvCxnSpPr>
        <p:spPr>
          <a:xfrm>
            <a:off x="11498892" y="2693092"/>
            <a:ext cx="0" cy="175364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8183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44AFE9-28C9-0BD2-C3B3-BC6E473E47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68D583B-7D7D-DFB7-1FCB-2599F48C8EA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35885" y="257793"/>
            <a:ext cx="8763174" cy="6474703"/>
          </a:xfr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14F54C2-AF56-B7BF-E2F7-0CB8C3D94E3B}"/>
              </a:ext>
            </a:extLst>
          </p:cNvPr>
          <p:cNvCxnSpPr/>
          <p:nvPr/>
        </p:nvCxnSpPr>
        <p:spPr>
          <a:xfrm>
            <a:off x="10629146" y="743369"/>
            <a:ext cx="0" cy="175364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E9F2A8C-B822-355E-0F96-BF458FEC5035}"/>
              </a:ext>
            </a:extLst>
          </p:cNvPr>
          <p:cNvCxnSpPr/>
          <p:nvPr/>
        </p:nvCxnSpPr>
        <p:spPr>
          <a:xfrm>
            <a:off x="5656653" y="906401"/>
            <a:ext cx="0" cy="175364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06611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684117-D87D-F338-A2FD-B7B4A061D4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AB68A6-89B2-97E5-0782-8EE8535EC7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97478F1-D44D-A198-DEFC-C7768FEBB7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6539" y="464330"/>
            <a:ext cx="7772400" cy="5712633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33B50DD-1CCC-6A5E-262A-418A502AF6E5}"/>
              </a:ext>
            </a:extLst>
          </p:cNvPr>
          <p:cNvCxnSpPr/>
          <p:nvPr/>
        </p:nvCxnSpPr>
        <p:spPr>
          <a:xfrm>
            <a:off x="8867685" y="1488017"/>
            <a:ext cx="0" cy="175364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46347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5080CBED-45BA-9984-E099-DB47C33ECC5E}"/>
              </a:ext>
            </a:extLst>
          </p:cNvPr>
          <p:cNvSpPr txBox="1"/>
          <p:nvPr/>
        </p:nvSpPr>
        <p:spPr>
          <a:xfrm>
            <a:off x="3050275" y="477757"/>
            <a:ext cx="6100548" cy="59093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b="0" i="0" u="none" strike="noStrike" dirty="0">
                <a:solidFill>
                  <a:srgbClr val="000000"/>
                </a:solidFill>
                <a:effectLst/>
                <a:latin typeface="adobe-garamond-pro"/>
              </a:rPr>
              <a:t>What is that sound high in the air</a:t>
            </a:r>
            <a:br>
              <a:rPr lang="en-GB" b="0" i="0" u="none" strike="noStrike" dirty="0">
                <a:solidFill>
                  <a:srgbClr val="000000"/>
                </a:solidFill>
                <a:effectLst/>
                <a:latin typeface="adobe-garamond-pro"/>
              </a:rPr>
            </a:br>
            <a:endParaRPr lang="en-GB" b="0" i="0" u="none" strike="noStrike" dirty="0">
              <a:solidFill>
                <a:srgbClr val="000000"/>
              </a:solidFill>
              <a:effectLst/>
              <a:latin typeface="adobe-garamond-pro"/>
            </a:endParaRPr>
          </a:p>
          <a:p>
            <a:pPr algn="l"/>
            <a:r>
              <a:rPr lang="en-GB" b="0" i="0" u="none" strike="noStrike" dirty="0">
                <a:solidFill>
                  <a:srgbClr val="000000"/>
                </a:solidFill>
                <a:effectLst/>
                <a:latin typeface="adobe-garamond-pro"/>
              </a:rPr>
              <a:t>Murmur of maternal lamentation</a:t>
            </a:r>
            <a:br>
              <a:rPr lang="en-GB" b="0" i="0" u="none" strike="noStrike" dirty="0">
                <a:solidFill>
                  <a:srgbClr val="000000"/>
                </a:solidFill>
                <a:effectLst/>
                <a:latin typeface="adobe-garamond-pro"/>
              </a:rPr>
            </a:br>
            <a:endParaRPr lang="en-GB" b="0" i="0" u="none" strike="noStrike" dirty="0">
              <a:solidFill>
                <a:srgbClr val="000000"/>
              </a:solidFill>
              <a:effectLst/>
              <a:latin typeface="adobe-garamond-pro"/>
            </a:endParaRPr>
          </a:p>
          <a:p>
            <a:pPr algn="l"/>
            <a:r>
              <a:rPr lang="en-GB" b="0" i="0" u="none" strike="noStrike" dirty="0">
                <a:solidFill>
                  <a:srgbClr val="000000"/>
                </a:solidFill>
                <a:effectLst/>
                <a:latin typeface="adobe-garamond-pro"/>
              </a:rPr>
              <a:t>Who are those hooded hordes swarming</a:t>
            </a:r>
            <a:br>
              <a:rPr lang="en-GB" b="0" i="0" u="none" strike="noStrike" dirty="0">
                <a:solidFill>
                  <a:srgbClr val="000000"/>
                </a:solidFill>
                <a:effectLst/>
                <a:latin typeface="adobe-garamond-pro"/>
              </a:rPr>
            </a:br>
            <a:endParaRPr lang="en-GB" b="0" i="0" u="none" strike="noStrike" dirty="0">
              <a:solidFill>
                <a:srgbClr val="000000"/>
              </a:solidFill>
              <a:effectLst/>
              <a:latin typeface="adobe-garamond-pro"/>
            </a:endParaRPr>
          </a:p>
          <a:p>
            <a:pPr algn="l"/>
            <a:r>
              <a:rPr lang="en-GB" b="0" i="0" u="none" strike="noStrike" dirty="0">
                <a:solidFill>
                  <a:srgbClr val="000000"/>
                </a:solidFill>
                <a:effectLst/>
                <a:latin typeface="adobe-garamond-pro"/>
              </a:rPr>
              <a:t>Over endless plains, stumbling in cracked earth</a:t>
            </a:r>
            <a:br>
              <a:rPr lang="en-GB" b="0" i="0" u="none" strike="noStrike" dirty="0">
                <a:solidFill>
                  <a:srgbClr val="000000"/>
                </a:solidFill>
                <a:effectLst/>
                <a:latin typeface="adobe-garamond-pro"/>
              </a:rPr>
            </a:br>
            <a:endParaRPr lang="en-GB" b="0" i="0" u="none" strike="noStrike" dirty="0">
              <a:solidFill>
                <a:srgbClr val="000000"/>
              </a:solidFill>
              <a:effectLst/>
              <a:latin typeface="adobe-garamond-pro"/>
            </a:endParaRPr>
          </a:p>
          <a:p>
            <a:pPr algn="l"/>
            <a:r>
              <a:rPr lang="en-GB" b="0" i="0" u="none" strike="noStrike" dirty="0">
                <a:solidFill>
                  <a:srgbClr val="000000"/>
                </a:solidFill>
                <a:effectLst/>
                <a:latin typeface="adobe-garamond-pro"/>
              </a:rPr>
              <a:t>Ringed by the flat horizon only</a:t>
            </a:r>
            <a:br>
              <a:rPr lang="en-GB" b="0" i="0" u="none" strike="noStrike" dirty="0">
                <a:solidFill>
                  <a:srgbClr val="000000"/>
                </a:solidFill>
                <a:effectLst/>
                <a:latin typeface="adobe-garamond-pro"/>
              </a:rPr>
            </a:br>
            <a:endParaRPr lang="en-GB" b="0" i="0" u="none" strike="noStrike" dirty="0">
              <a:solidFill>
                <a:srgbClr val="000000"/>
              </a:solidFill>
              <a:effectLst/>
              <a:latin typeface="adobe-garamond-pro"/>
            </a:endParaRPr>
          </a:p>
          <a:p>
            <a:pPr algn="l"/>
            <a:r>
              <a:rPr lang="en-GB" b="0" i="0" u="none" strike="noStrike" dirty="0">
                <a:solidFill>
                  <a:srgbClr val="000000"/>
                </a:solidFill>
                <a:effectLst/>
                <a:latin typeface="adobe-garamond-pro"/>
              </a:rPr>
              <a:t>What is the city over the mountains</a:t>
            </a:r>
            <a:br>
              <a:rPr lang="en-GB" b="0" i="0" u="none" strike="noStrike" dirty="0">
                <a:solidFill>
                  <a:srgbClr val="000000"/>
                </a:solidFill>
                <a:effectLst/>
                <a:latin typeface="adobe-garamond-pro"/>
              </a:rPr>
            </a:br>
            <a:endParaRPr lang="en-GB" b="0" i="0" u="none" strike="noStrike" dirty="0">
              <a:solidFill>
                <a:srgbClr val="000000"/>
              </a:solidFill>
              <a:effectLst/>
              <a:latin typeface="adobe-garamond-pro"/>
            </a:endParaRPr>
          </a:p>
          <a:p>
            <a:pPr algn="l"/>
            <a:r>
              <a:rPr lang="en-GB" b="0" i="0" u="none" strike="noStrike" dirty="0">
                <a:solidFill>
                  <a:srgbClr val="000000"/>
                </a:solidFill>
                <a:effectLst/>
                <a:latin typeface="adobe-garamond-pro"/>
              </a:rPr>
              <a:t>Cracks and reforms and bursts in the violet air</a:t>
            </a:r>
            <a:br>
              <a:rPr lang="en-GB" b="0" i="0" u="none" strike="noStrike" dirty="0">
                <a:solidFill>
                  <a:srgbClr val="000000"/>
                </a:solidFill>
                <a:effectLst/>
                <a:latin typeface="adobe-garamond-pro"/>
              </a:rPr>
            </a:br>
            <a:endParaRPr lang="en-GB" b="0" i="0" u="none" strike="noStrike" dirty="0">
              <a:solidFill>
                <a:srgbClr val="000000"/>
              </a:solidFill>
              <a:effectLst/>
              <a:latin typeface="adobe-garamond-pro"/>
            </a:endParaRPr>
          </a:p>
          <a:p>
            <a:pPr algn="l"/>
            <a:r>
              <a:rPr lang="en-GB" b="0" i="0" u="none" strike="noStrike" dirty="0">
                <a:solidFill>
                  <a:srgbClr val="000000"/>
                </a:solidFill>
                <a:effectLst/>
                <a:latin typeface="adobe-garamond-pro"/>
              </a:rPr>
              <a:t>Falling towers</a:t>
            </a:r>
            <a:br>
              <a:rPr lang="en-GB" b="0" i="0" u="none" strike="noStrike" dirty="0">
                <a:solidFill>
                  <a:srgbClr val="000000"/>
                </a:solidFill>
                <a:effectLst/>
                <a:latin typeface="adobe-garamond-pro"/>
              </a:rPr>
            </a:br>
            <a:endParaRPr lang="en-GB" b="0" i="0" u="none" strike="noStrike" dirty="0">
              <a:solidFill>
                <a:srgbClr val="000000"/>
              </a:solidFill>
              <a:effectLst/>
              <a:latin typeface="adobe-garamond-pro"/>
            </a:endParaRPr>
          </a:p>
          <a:p>
            <a:pPr algn="l"/>
            <a:r>
              <a:rPr lang="en-GB" b="0" i="0" u="none" strike="noStrike" dirty="0">
                <a:solidFill>
                  <a:srgbClr val="000000"/>
                </a:solidFill>
                <a:effectLst/>
                <a:latin typeface="adobe-garamond-pro"/>
              </a:rPr>
              <a:t>Jerusalem Athens Alexandria</a:t>
            </a:r>
            <a:br>
              <a:rPr lang="en-GB" b="0" i="0" u="none" strike="noStrike" dirty="0">
                <a:solidFill>
                  <a:srgbClr val="000000"/>
                </a:solidFill>
                <a:effectLst/>
                <a:latin typeface="adobe-garamond-pro"/>
              </a:rPr>
            </a:br>
            <a:endParaRPr lang="en-GB" b="0" i="0" u="none" strike="noStrike" dirty="0">
              <a:solidFill>
                <a:srgbClr val="000000"/>
              </a:solidFill>
              <a:effectLst/>
              <a:latin typeface="adobe-garamond-pro"/>
            </a:endParaRPr>
          </a:p>
          <a:p>
            <a:pPr algn="l"/>
            <a:r>
              <a:rPr lang="en-GB" b="0" i="0" u="none" strike="noStrike" dirty="0">
                <a:solidFill>
                  <a:srgbClr val="000000"/>
                </a:solidFill>
                <a:effectLst/>
                <a:latin typeface="adobe-garamond-pro"/>
              </a:rPr>
              <a:t>Vienna London</a:t>
            </a:r>
            <a:br>
              <a:rPr lang="en-GB" b="0" i="0" u="none" strike="noStrike" dirty="0">
                <a:solidFill>
                  <a:srgbClr val="000000"/>
                </a:solidFill>
                <a:effectLst/>
                <a:latin typeface="adobe-garamond-pro"/>
              </a:rPr>
            </a:br>
            <a:endParaRPr lang="en-GB" b="0" i="0" u="none" strike="noStrike" dirty="0">
              <a:solidFill>
                <a:srgbClr val="000000"/>
              </a:solidFill>
              <a:effectLst/>
              <a:latin typeface="adobe-garamond-pro"/>
            </a:endParaRPr>
          </a:p>
          <a:p>
            <a:pPr algn="l"/>
            <a:r>
              <a:rPr lang="en-GB" b="0" i="0" u="none" strike="noStrike" dirty="0">
                <a:solidFill>
                  <a:srgbClr val="000000"/>
                </a:solidFill>
                <a:effectLst/>
                <a:latin typeface="adobe-garamond-pro"/>
              </a:rPr>
              <a:t>Unreal</a:t>
            </a:r>
          </a:p>
        </p:txBody>
      </p:sp>
    </p:spTree>
    <p:extLst>
      <p:ext uri="{BB962C8B-B14F-4D97-AF65-F5344CB8AC3E}">
        <p14:creationId xmlns:p14="http://schemas.microsoft.com/office/powerpoint/2010/main" val="18852797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777A7DD4-1E1C-F393-2265-6414482895F7}"/>
              </a:ext>
            </a:extLst>
          </p:cNvPr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9944" y="-1"/>
            <a:ext cx="8378456" cy="6284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2">
            <a:extLst>
              <a:ext uri="{FF2B5EF4-FFF2-40B4-BE49-F238E27FC236}">
                <a16:creationId xmlns:a16="http://schemas.microsoft.com/office/drawing/2014/main" id="{5E7F2EF9-139A-1526-2FF7-11A7195CCBD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667000" y="0"/>
            <a:ext cx="6858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0691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B138B17-C6FE-3039-C1F8-64F4BF9628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Dior AW23 (d. Kim Jones)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6B48259E-35E0-6188-F96A-C00297F127A8}"/>
              </a:ext>
            </a:extLst>
          </p:cNvPr>
          <p:cNvPicPr>
            <a:picLocks noGrp="1" noChangeAspect="1"/>
            <a:extLst>
              <a:ext uri="{51228E76-BA90-4043-B771-695A4F85340A}">
                <alf:liveFeedProps xmlns:alf="http://schemas.microsoft.com/office/drawing/2021/livefeed"/>
              </a:ext>
            </a:extLst>
          </p:cNvPicPr>
          <p:nvPr>
            <p:ph idx="1"/>
          </p:nvPr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/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ED476C3-9346-48AD-4BAE-C0CBED5A150D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8" name="Picture 2" descr="5 Things To Know About Dior's TS Eliot-Infused AW23 Men's Show | British  Vogue">
            <a:extLst>
              <a:ext uri="{FF2B5EF4-FFF2-40B4-BE49-F238E27FC236}">
                <a16:creationId xmlns:a16="http://schemas.microsoft.com/office/drawing/2014/main" id="{10ABFB9F-5677-9763-3625-E828D5A8E8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000" y="381000"/>
            <a:ext cx="4064000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86438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5 Things To Know About Dior's TS Eliot-Infused AW23 Men's Show | British  Vogue">
            <a:extLst>
              <a:ext uri="{FF2B5EF4-FFF2-40B4-BE49-F238E27FC236}">
                <a16:creationId xmlns:a16="http://schemas.microsoft.com/office/drawing/2014/main" id="{A30B5F23-F8B6-10CA-81CE-548F74FD67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000" y="381000"/>
            <a:ext cx="4064000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53858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ior Men AW23 captured the spirit of a world in flux">
            <a:extLst>
              <a:ext uri="{FF2B5EF4-FFF2-40B4-BE49-F238E27FC236}">
                <a16:creationId xmlns:a16="http://schemas.microsoft.com/office/drawing/2014/main" id="{E6B3FBCC-71E5-8C60-E0B6-F30A6A4B96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8414" y="0"/>
            <a:ext cx="45735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44604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ior: Menswear AW23 - 10 Magazine">
            <a:extLst>
              <a:ext uri="{FF2B5EF4-FFF2-40B4-BE49-F238E27FC236}">
                <a16:creationId xmlns:a16="http://schemas.microsoft.com/office/drawing/2014/main" id="{187D484B-038E-10C0-EB12-5A0FB481F3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054100"/>
            <a:ext cx="9144000" cy="474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18836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ior Men AW23 captured the spirit of a world in flux">
            <a:extLst>
              <a:ext uri="{FF2B5EF4-FFF2-40B4-BE49-F238E27FC236}">
                <a16:creationId xmlns:a16="http://schemas.microsoft.com/office/drawing/2014/main" id="{104FBE82-6D71-B792-41EE-98C0E92837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8414" y="0"/>
            <a:ext cx="45735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11171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FA6599-D0AA-43F0-D763-45F01B8785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Walter Benjamin, “On Some Motifs in Baudelaire”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234AF4-792B-FADD-8E39-6F62432213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Urban modernity defined by a state of shock that </a:t>
            </a:r>
            <a:r>
              <a:rPr lang="en-US" dirty="0" err="1"/>
              <a:t>atomises</a:t>
            </a:r>
            <a:r>
              <a:rPr lang="en-US" dirty="0"/>
              <a:t> rather than brings together individuals</a:t>
            </a:r>
          </a:p>
          <a:p>
            <a:r>
              <a:rPr lang="en-US" dirty="0"/>
              <a:t>Symptoms include blunted emotional response, individual experiences moments of flickering and occasional beauty—as with ever in Benjamin, sometimes hard to tell if this is meant to be critical or not</a:t>
            </a:r>
          </a:p>
        </p:txBody>
      </p:sp>
    </p:spTree>
    <p:extLst>
      <p:ext uri="{BB962C8B-B14F-4D97-AF65-F5344CB8AC3E}">
        <p14:creationId xmlns:p14="http://schemas.microsoft.com/office/powerpoint/2010/main" val="12036325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064FB8-5F97-8150-2A41-2FBF4763E9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72508A-5480-4BC6-65E3-C9BC065633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1E61B1A-ABE1-0724-3C0F-3082A300C7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068" y="-1"/>
            <a:ext cx="10378597" cy="6739003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37E345A-F5DB-0D21-935E-9E2BE804EA84}"/>
              </a:ext>
            </a:extLst>
          </p:cNvPr>
          <p:cNvCxnSpPr/>
          <p:nvPr/>
        </p:nvCxnSpPr>
        <p:spPr>
          <a:xfrm>
            <a:off x="10797436" y="864296"/>
            <a:ext cx="0" cy="175364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68693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</TotalTime>
  <Words>147</Words>
  <Application>Microsoft Macintosh PowerPoint</Application>
  <PresentationFormat>Widescreen</PresentationFormat>
  <Paragraphs>18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adobe-garamond-pro</vt:lpstr>
      <vt:lpstr>Aptos</vt:lpstr>
      <vt:lpstr>Aptos Display</vt:lpstr>
      <vt:lpstr>Arial</vt:lpstr>
      <vt:lpstr>Office Theme</vt:lpstr>
      <vt:lpstr>The Waste Land (1922)</vt:lpstr>
      <vt:lpstr>PowerPoint Presentation</vt:lpstr>
      <vt:lpstr>Dior AW23 (d. Kim Jones)</vt:lpstr>
      <vt:lpstr>PowerPoint Presentation</vt:lpstr>
      <vt:lpstr>PowerPoint Presentation</vt:lpstr>
      <vt:lpstr>PowerPoint Presentation</vt:lpstr>
      <vt:lpstr>PowerPoint Presentation</vt:lpstr>
      <vt:lpstr>Walter Benjamin, “On Some Motifs in Baudelaire”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Meeuwis, Michael</dc:creator>
  <cp:lastModifiedBy>Meeuwis, Michael</cp:lastModifiedBy>
  <cp:revision>1</cp:revision>
  <dcterms:created xsi:type="dcterms:W3CDTF">2025-01-16T07:59:36Z</dcterms:created>
  <dcterms:modified xsi:type="dcterms:W3CDTF">2025-01-16T11:51:50Z</dcterms:modified>
</cp:coreProperties>
</file>