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67" r:id="rId4"/>
    <p:sldId id="259" r:id="rId5"/>
    <p:sldId id="258" r:id="rId6"/>
    <p:sldId id="260" r:id="rId7"/>
    <p:sldId id="261" r:id="rId8"/>
    <p:sldId id="265" r:id="rId9"/>
    <p:sldId id="262" r:id="rId10"/>
    <p:sldId id="263" r:id="rId11"/>
    <p:sldId id="266" r:id="rId12"/>
    <p:sldId id="264" r:id="rId13"/>
    <p:sldId id="268" r:id="rId14"/>
    <p:sldId id="276" r:id="rId15"/>
    <p:sldId id="269" r:id="rId16"/>
    <p:sldId id="270" r:id="rId17"/>
    <p:sldId id="271" r:id="rId18"/>
    <p:sldId id="272" r:id="rId19"/>
    <p:sldId id="274" r:id="rId20"/>
    <p:sldId id="275" r:id="rId21"/>
    <p:sldId id="277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4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50FE0-AD83-1E45-8E1B-2A9BE6B18C82}" type="datetimeFigureOut">
              <a:rPr lang="en-US" smtClean="0"/>
              <a:t>16/03/17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80F9E-4CC8-1B46-8ABE-048F1A75B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43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“Ghost Dance” 1983. Director Ken </a:t>
            </a:r>
            <a:r>
              <a:rPr lang="en-US" dirty="0" err="1" smtClean="0"/>
              <a:t>McCullen</a:t>
            </a:r>
            <a:endParaRPr lang="en-US" dirty="0" smtClean="0"/>
          </a:p>
          <a:p>
            <a:r>
              <a:rPr lang="en-US" dirty="0" smtClean="0"/>
              <a:t>Interviewer Pascale </a:t>
            </a:r>
            <a:r>
              <a:rPr lang="en-US" dirty="0" err="1" smtClean="0"/>
              <a:t>Ogier</a:t>
            </a:r>
            <a:r>
              <a:rPr lang="en-US" dirty="0" smtClean="0"/>
              <a:t> (1958-1984)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80F9E-4CC8-1B46-8ABE-048F1A75B09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58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15/03/17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WG_JA6SJD8k" TargetMode="External"/><Relationship Id="rId3" Type="http://schemas.openxmlformats.org/officeDocument/2006/relationships/image" Target="../media/image19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nmu3uwqzbI" TargetMode="External"/><Relationship Id="rId4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EN122 Modes of Reading</a:t>
            </a:r>
            <a:br>
              <a:rPr lang="en-US" dirty="0" smtClean="0"/>
            </a:br>
            <a:r>
              <a:rPr lang="en-US" dirty="0" smtClean="0"/>
              <a:t>2016-17</a:t>
            </a:r>
            <a:br>
              <a:rPr lang="en-US" dirty="0" smtClean="0"/>
            </a:br>
            <a:r>
              <a:rPr lang="en-US" sz="2400" dirty="0" smtClean="0"/>
              <a:t>Derrida: the (Impure) Logic of </a:t>
            </a:r>
            <a:r>
              <a:rPr lang="en-US" sz="2400" dirty="0" err="1" smtClean="0"/>
              <a:t>Spectres</a:t>
            </a:r>
            <a:r>
              <a:rPr lang="en-US" sz="2400" dirty="0" smtClean="0"/>
              <a:t> in the Present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‘One </a:t>
            </a:r>
            <a:r>
              <a:rPr lang="en-US" b="1" dirty="0"/>
              <a:t>question is who is responsible? Another is can you read?'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441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3330" r="-53330"/>
          <a:stretch>
            <a:fillRect/>
          </a:stretch>
        </p:blipFill>
        <p:spPr>
          <a:xfrm>
            <a:off x="0" y="407655"/>
            <a:ext cx="7313613" cy="5573040"/>
          </a:xfrm>
        </p:spPr>
      </p:pic>
    </p:spTree>
    <p:extLst>
      <p:ext uri="{BB962C8B-B14F-4D97-AF65-F5344CB8AC3E}">
        <p14:creationId xmlns:p14="http://schemas.microsoft.com/office/powerpoint/2010/main" val="153494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errida title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22" r="-72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8074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Doubles</a:t>
            </a:r>
          </a:p>
          <a:p>
            <a:r>
              <a:rPr lang="en-US" dirty="0" smtClean="0"/>
              <a:t>Repetition with a difference</a:t>
            </a:r>
          </a:p>
          <a:p>
            <a:r>
              <a:rPr lang="en-US" dirty="0" smtClean="0"/>
              <a:t>On the impure</a:t>
            </a:r>
          </a:p>
          <a:p>
            <a:r>
              <a:rPr lang="en-US" dirty="0" smtClean="0"/>
              <a:t>On the ghost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94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errida on Hauntings.tiff">
            <a:hlinkClick r:id="rId2" tooltip="Haunting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3" r="-7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796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errida quote 1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434" b="-264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944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Hauntology</a:t>
            </a:r>
            <a:endParaRPr lang="en-US" dirty="0" smtClean="0"/>
          </a:p>
          <a:p>
            <a:r>
              <a:rPr lang="en-US" dirty="0" smtClean="0"/>
              <a:t>Question of presence and absence</a:t>
            </a:r>
          </a:p>
          <a:p>
            <a:r>
              <a:rPr lang="en-US" dirty="0" smtClean="0"/>
              <a:t>Revenant</a:t>
            </a:r>
          </a:p>
          <a:p>
            <a:r>
              <a:rPr lang="en-US" dirty="0" smtClean="0"/>
              <a:t>Time out of joint</a:t>
            </a:r>
          </a:p>
          <a:p>
            <a:r>
              <a:rPr lang="en-US" dirty="0" smtClean="0"/>
              <a:t>Reading Marx</a:t>
            </a:r>
          </a:p>
          <a:p>
            <a:r>
              <a:rPr lang="en-US" dirty="0" smtClean="0"/>
              <a:t>Reading </a:t>
            </a:r>
            <a:r>
              <a:rPr lang="en-US" i="1" dirty="0" smtClean="0"/>
              <a:t>Hamlet</a:t>
            </a:r>
          </a:p>
          <a:p>
            <a:r>
              <a:rPr lang="en-US" dirty="0" smtClean="0"/>
              <a:t>Reading </a:t>
            </a:r>
            <a:r>
              <a:rPr lang="en-US" i="1" dirty="0" smtClean="0"/>
              <a:t>A Mercy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730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Reading Marx</a:t>
            </a:r>
          </a:p>
          <a:p>
            <a:r>
              <a:rPr lang="en-US" dirty="0" smtClean="0"/>
              <a:t>Reading Max </a:t>
            </a:r>
            <a:r>
              <a:rPr lang="en-US" dirty="0" err="1" smtClean="0"/>
              <a:t>Stirner</a:t>
            </a:r>
            <a:r>
              <a:rPr lang="en-US" dirty="0" smtClean="0"/>
              <a:t> (1806-1856)</a:t>
            </a:r>
          </a:p>
          <a:p>
            <a:r>
              <a:rPr lang="en-US" dirty="0" smtClean="0"/>
              <a:t>(impure “impure impure history of ghosts”)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606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errida on Stirner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919" b="-79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0233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errida Ghost interview.tiff">
            <a:hlinkClick r:id="rId3" tooltip="Ghost Interview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01" b="-16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29066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A Mercy</a:t>
            </a:r>
            <a:r>
              <a:rPr lang="en-US" dirty="0" smtClean="0"/>
              <a:t> as a Haunted and Haunting Text</a:t>
            </a:r>
          </a:p>
          <a:p>
            <a:r>
              <a:rPr lang="en-US" dirty="0" smtClean="0"/>
              <a:t>Legacy of the Past – violence, cruelty, slavery</a:t>
            </a:r>
          </a:p>
          <a:p>
            <a:r>
              <a:rPr lang="en-US" dirty="0" smtClean="0"/>
              <a:t>Absences </a:t>
            </a:r>
          </a:p>
          <a:p>
            <a:r>
              <a:rPr lang="en-US" dirty="0" err="1" smtClean="0"/>
              <a:t>Florens</a:t>
            </a:r>
            <a:r>
              <a:rPr lang="en-US" dirty="0" smtClean="0"/>
              <a:t> as a Revenant (as Beloved)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271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“Ah, reason, seriousness, mastery over emotions, the whole gloomy business called reflection, all these privileges and ceremonies of human beings – how expensive they were! How much blood and horror is at the bottom of all ‘good things’.” (Nietzsche </a:t>
            </a:r>
            <a:r>
              <a:rPr lang="en-US" dirty="0" err="1"/>
              <a:t>ZGdM</a:t>
            </a:r>
            <a:r>
              <a:rPr lang="en-US" dirty="0"/>
              <a:t> 2.3)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243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 am Beloved 1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734" r="-497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02001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orrison quote 1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2" b="-322"/>
          <a:stretch>
            <a:fillRect/>
          </a:stretch>
        </p:blipFill>
        <p:spPr>
          <a:xfrm>
            <a:off x="914400" y="614455"/>
            <a:ext cx="7313613" cy="5176745"/>
          </a:xfrm>
        </p:spPr>
      </p:pic>
    </p:spTree>
    <p:extLst>
      <p:ext uri="{BB962C8B-B14F-4D97-AF65-F5344CB8AC3E}">
        <p14:creationId xmlns:p14="http://schemas.microsoft.com/office/powerpoint/2010/main" val="138996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168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758" r="-187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5079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Jacques Derrida </a:t>
            </a:r>
            <a:r>
              <a:rPr lang="en-US" sz="2000" dirty="0" smtClean="0"/>
              <a:t>(1930-2004)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Philosopher</a:t>
            </a:r>
          </a:p>
          <a:p>
            <a:r>
              <a:rPr lang="en-US" dirty="0" smtClean="0"/>
              <a:t>b. </a:t>
            </a:r>
            <a:r>
              <a:rPr lang="en-US" dirty="0" err="1" smtClean="0"/>
              <a:t>Argelia</a:t>
            </a:r>
            <a:endParaRPr lang="en-US" dirty="0" smtClean="0"/>
          </a:p>
          <a:p>
            <a:r>
              <a:rPr lang="en-US" dirty="0" smtClean="0"/>
              <a:t>Leading French intellectual</a:t>
            </a:r>
          </a:p>
          <a:p>
            <a:r>
              <a:rPr lang="en-US" dirty="0" smtClean="0"/>
              <a:t>Radical questioning of Western philosophical tradition</a:t>
            </a:r>
          </a:p>
          <a:p>
            <a:r>
              <a:rPr lang="en-US" dirty="0" smtClean="0"/>
              <a:t>Deconstruction</a:t>
            </a:r>
          </a:p>
          <a:p>
            <a:r>
              <a:rPr lang="en-US" dirty="0" smtClean="0"/>
              <a:t>1967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358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96755" r="-96755"/>
          <a:stretch>
            <a:fillRect/>
          </a:stretch>
        </p:blipFill>
        <p:spPr>
          <a:xfrm>
            <a:off x="-2065083" y="1735138"/>
            <a:ext cx="7313613" cy="40560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700" y="1735138"/>
            <a:ext cx="3263900" cy="439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889" y="1735138"/>
            <a:ext cx="3019778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45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Subverting western metaphysics</a:t>
            </a:r>
          </a:p>
          <a:p>
            <a:r>
              <a:rPr lang="en-US" dirty="0" smtClean="0"/>
              <a:t>Radical questioning of key concepts and their application</a:t>
            </a:r>
          </a:p>
          <a:p>
            <a:r>
              <a:rPr lang="en-US" dirty="0" smtClean="0"/>
              <a:t>Politics and ethics</a:t>
            </a:r>
          </a:p>
          <a:p>
            <a:r>
              <a:rPr lang="en-US" dirty="0" smtClean="0"/>
              <a:t>Influence for literary studies</a:t>
            </a:r>
          </a:p>
          <a:p>
            <a:r>
              <a:rPr lang="en-US" dirty="0" err="1" smtClean="0"/>
              <a:t>Poststructuralism</a:t>
            </a:r>
            <a:endParaRPr lang="en-US" dirty="0" smtClean="0"/>
          </a:p>
          <a:p>
            <a:r>
              <a:rPr lang="en-US" dirty="0" smtClean="0"/>
              <a:t>Deconstruction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467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errida blurb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2" r="-13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6174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Destruction</a:t>
            </a:r>
          </a:p>
          <a:p>
            <a:r>
              <a:rPr lang="en-US" dirty="0" smtClean="0"/>
              <a:t>Deconstruction</a:t>
            </a:r>
          </a:p>
          <a:p>
            <a:r>
              <a:rPr lang="en-US" dirty="0" smtClean="0"/>
              <a:t>Said’s contrapuntal reading</a:t>
            </a:r>
          </a:p>
          <a:p>
            <a:r>
              <a:rPr lang="en-US" dirty="0" smtClean="0"/>
              <a:t>Deconstruction not just interpretation</a:t>
            </a:r>
          </a:p>
          <a:p>
            <a:r>
              <a:rPr lang="en-US" dirty="0" smtClean="0"/>
              <a:t>Deconstruction and the dialectic</a:t>
            </a:r>
          </a:p>
          <a:p>
            <a:r>
              <a:rPr lang="en-US" dirty="0" smtClean="0"/>
              <a:t>Focus on difference and  repetition</a:t>
            </a:r>
          </a:p>
          <a:p>
            <a:r>
              <a:rPr lang="en-US" dirty="0" smtClean="0"/>
              <a:t>Nietzsche, Heidegger, Husserl </a:t>
            </a:r>
            <a:r>
              <a:rPr lang="is-IS" dirty="0" smtClean="0"/>
              <a:t>…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68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question of the political/ethical</a:t>
            </a:r>
          </a:p>
          <a:p>
            <a:r>
              <a:rPr lang="en-US" dirty="0" smtClean="0"/>
              <a:t>Derrida and politics</a:t>
            </a:r>
          </a:p>
          <a:p>
            <a:pPr lvl="1"/>
            <a:r>
              <a:rPr lang="en-US" dirty="0" smtClean="0"/>
              <a:t>Algiers</a:t>
            </a:r>
          </a:p>
          <a:p>
            <a:pPr lvl="1"/>
            <a:r>
              <a:rPr lang="en-US" dirty="0" smtClean="0"/>
              <a:t>Death of Paul De Man (1963)</a:t>
            </a:r>
          </a:p>
          <a:p>
            <a:pPr lvl="1"/>
            <a:r>
              <a:rPr lang="en-US" dirty="0" err="1" smtClean="0"/>
              <a:t>Spectres</a:t>
            </a:r>
            <a:r>
              <a:rPr lang="en-US" dirty="0" smtClean="0"/>
              <a:t> of Marx (1993)</a:t>
            </a:r>
          </a:p>
          <a:p>
            <a:pPr lvl="1"/>
            <a:r>
              <a:rPr lang="en-US" dirty="0" smtClean="0"/>
              <a:t>New conception of Europe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429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132</TotalTime>
  <Words>262</Words>
  <Application>Microsoft Macintosh PowerPoint</Application>
  <PresentationFormat>On-screen Show (4:3)</PresentationFormat>
  <Paragraphs>51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Inkwell</vt:lpstr>
      <vt:lpstr>EN122 Modes of Reading 2016-17 Derrida: the (Impure) Logic of Spectres in the Present</vt:lpstr>
      <vt:lpstr>PowerPoint Presentation</vt:lpstr>
      <vt:lpstr>PowerPoint Presentation</vt:lpstr>
      <vt:lpstr>Jacques Derrida (1930-2004)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EN122 Modes of Reading 2016-17 Derrida and the Logic of Spectres in the Present</dc:title>
  <dc:creator>Paulo de Medeiros</dc:creator>
  <cp:lastModifiedBy>Paulo de Medeiros</cp:lastModifiedBy>
  <cp:revision>25</cp:revision>
  <dcterms:created xsi:type="dcterms:W3CDTF">2017-03-15T22:55:08Z</dcterms:created>
  <dcterms:modified xsi:type="dcterms:W3CDTF">2017-03-16T01:07:41Z</dcterms:modified>
</cp:coreProperties>
</file>