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mp4" ContentType="video/unknown"/>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6E603B"/>
        </a:solidFill>
        <a:effectLst/>
        <a:uFillTx/>
        <a:latin typeface="Palatino"/>
        <a:ea typeface="Palatino"/>
        <a:cs typeface="Palatino"/>
        <a:sym typeface="Palatino"/>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6E603B"/>
        </a:solidFill>
        <a:effectLst/>
        <a:uFillTx/>
        <a:latin typeface="Palatino"/>
        <a:ea typeface="Palatino"/>
        <a:cs typeface="Palatino"/>
        <a:sym typeface="Palatino"/>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6E603B"/>
        </a:solidFill>
        <a:effectLst/>
        <a:uFillTx/>
        <a:latin typeface="Palatino"/>
        <a:ea typeface="Palatino"/>
        <a:cs typeface="Palatino"/>
        <a:sym typeface="Palatino"/>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6E603B"/>
        </a:solidFill>
        <a:effectLst/>
        <a:uFillTx/>
        <a:latin typeface="Palatino"/>
        <a:ea typeface="Palatino"/>
        <a:cs typeface="Palatino"/>
        <a:sym typeface="Palatino"/>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6E603B"/>
        </a:solidFill>
        <a:effectLst/>
        <a:uFillTx/>
        <a:latin typeface="Palatino"/>
        <a:ea typeface="Palatino"/>
        <a:cs typeface="Palatino"/>
        <a:sym typeface="Palatino"/>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6E603B"/>
        </a:solidFill>
        <a:effectLst/>
        <a:uFillTx/>
        <a:latin typeface="Palatino"/>
        <a:ea typeface="Palatino"/>
        <a:cs typeface="Palatino"/>
        <a:sym typeface="Palatino"/>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6E603B"/>
        </a:solidFill>
        <a:effectLst/>
        <a:uFillTx/>
        <a:latin typeface="Palatino"/>
        <a:ea typeface="Palatino"/>
        <a:cs typeface="Palatino"/>
        <a:sym typeface="Palatino"/>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6E603B"/>
        </a:solidFill>
        <a:effectLst/>
        <a:uFillTx/>
        <a:latin typeface="Palatino"/>
        <a:ea typeface="Palatino"/>
        <a:cs typeface="Palatino"/>
        <a:sym typeface="Palatino"/>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6E603B"/>
        </a:solidFill>
        <a:effectLst/>
        <a:uFillTx/>
        <a:latin typeface="Palatino"/>
        <a:ea typeface="Palatino"/>
        <a:cs typeface="Palatino"/>
        <a:sym typeface="Palatino"/>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Palatino"/>
          <a:ea typeface="Palatino"/>
          <a:cs typeface="Palatino"/>
        </a:font>
        <a:srgbClr val="93741C"/>
      </a:tcTxStyle>
      <a:tcStyle>
        <a:tcBdr>
          <a:left>
            <a:ln w="12700" cap="flat">
              <a:solidFill>
                <a:srgbClr val="808251"/>
              </a:solidFill>
              <a:prstDash val="solid"/>
              <a:miter lim="400000"/>
            </a:ln>
          </a:left>
          <a:right>
            <a:ln w="12700" cap="flat">
              <a:solidFill>
                <a:srgbClr val="808251"/>
              </a:solidFill>
              <a:prstDash val="solid"/>
              <a:miter lim="400000"/>
            </a:ln>
          </a:right>
          <a:top>
            <a:ln w="12700" cap="flat">
              <a:solidFill>
                <a:srgbClr val="808251"/>
              </a:solidFill>
              <a:prstDash val="solid"/>
              <a:miter lim="400000"/>
            </a:ln>
          </a:top>
          <a:bottom>
            <a:ln w="12700" cap="flat">
              <a:solidFill>
                <a:srgbClr val="808251"/>
              </a:solidFill>
              <a:prstDash val="solid"/>
              <a:miter lim="400000"/>
            </a:ln>
          </a:bottom>
          <a:insideH>
            <a:ln w="12700" cap="flat">
              <a:solidFill>
                <a:srgbClr val="808251"/>
              </a:solidFill>
              <a:prstDash val="solid"/>
              <a:miter lim="400000"/>
            </a:ln>
          </a:insideH>
          <a:insideV>
            <a:ln w="12700" cap="flat">
              <a:solidFill>
                <a:srgbClr val="808251"/>
              </a:solidFill>
              <a:prstDash val="solid"/>
              <a:miter lim="400000"/>
            </a:ln>
          </a:insideV>
        </a:tcBdr>
        <a:fill>
          <a:noFill/>
        </a:fill>
      </a:tcStyle>
    </a:wholeTbl>
    <a:band2H>
      <a:tcTxStyle/>
      <a:tcStyle>
        <a:tcBdr/>
        <a:fill>
          <a:solidFill>
            <a:srgbClr val="A8A861">
              <a:alpha val="27000"/>
            </a:srgbClr>
          </a:solidFill>
        </a:fill>
      </a:tcStyle>
    </a:band2H>
    <a:firstCol>
      <a:tcTxStyle b="off" i="off">
        <a:font>
          <a:latin typeface="Palatino"/>
          <a:ea typeface="Palatino"/>
          <a:cs typeface="Palatino"/>
        </a:font>
        <a:srgbClr val="FFFDEF"/>
      </a:tcTxStyle>
      <a:tcStyle>
        <a:tcBdr>
          <a:left>
            <a:ln w="12700" cap="flat">
              <a:solidFill>
                <a:srgbClr val="808251"/>
              </a:solidFill>
              <a:prstDash val="solid"/>
              <a:miter lim="400000"/>
            </a:ln>
          </a:left>
          <a:right>
            <a:ln w="12700" cap="flat">
              <a:solidFill>
                <a:srgbClr val="808251"/>
              </a:solidFill>
              <a:prstDash val="solid"/>
              <a:miter lim="400000"/>
            </a:ln>
          </a:right>
          <a:top>
            <a:ln w="12700" cap="flat">
              <a:solidFill>
                <a:srgbClr val="808251"/>
              </a:solidFill>
              <a:prstDash val="solid"/>
              <a:miter lim="400000"/>
            </a:ln>
          </a:top>
          <a:bottom>
            <a:ln w="12700" cap="flat">
              <a:solidFill>
                <a:srgbClr val="808251"/>
              </a:solidFill>
              <a:prstDash val="solid"/>
              <a:miter lim="400000"/>
            </a:ln>
          </a:bottom>
          <a:insideH>
            <a:ln w="12700" cap="flat">
              <a:solidFill>
                <a:srgbClr val="808251"/>
              </a:solidFill>
              <a:prstDash val="solid"/>
              <a:miter lim="400000"/>
            </a:ln>
          </a:insideH>
          <a:insideV>
            <a:ln w="12700" cap="flat">
              <a:solidFill>
                <a:srgbClr val="808251"/>
              </a:solidFill>
              <a:prstDash val="solid"/>
              <a:miter lim="400000"/>
            </a:ln>
          </a:insideV>
        </a:tcBdr>
        <a:fill>
          <a:solidFill>
            <a:srgbClr val="8F9541">
              <a:alpha val="75000"/>
            </a:srgbClr>
          </a:solidFill>
        </a:fill>
      </a:tcStyle>
    </a:firstCol>
    <a:lastRow>
      <a:tcTxStyle b="off" i="off">
        <a:font>
          <a:latin typeface="Palatino"/>
          <a:ea typeface="Palatino"/>
          <a:cs typeface="Palatino"/>
        </a:font>
        <a:srgbClr val="93741C"/>
      </a:tcTxStyle>
      <a:tcStyle>
        <a:tcBdr>
          <a:left>
            <a:ln w="12700" cap="flat">
              <a:solidFill>
                <a:srgbClr val="808251"/>
              </a:solidFill>
              <a:prstDash val="solid"/>
              <a:miter lim="400000"/>
            </a:ln>
          </a:left>
          <a:right>
            <a:ln w="12700" cap="flat">
              <a:solidFill>
                <a:srgbClr val="808251"/>
              </a:solidFill>
              <a:prstDash val="solid"/>
              <a:miter lim="400000"/>
            </a:ln>
          </a:right>
          <a:top>
            <a:ln w="25400" cap="flat">
              <a:solidFill>
                <a:srgbClr val="808251"/>
              </a:solidFill>
              <a:prstDash val="solid"/>
              <a:miter lim="400000"/>
            </a:ln>
          </a:top>
          <a:bottom>
            <a:ln w="12700" cap="flat">
              <a:solidFill>
                <a:srgbClr val="808251"/>
              </a:solidFill>
              <a:prstDash val="solid"/>
              <a:miter lim="400000"/>
            </a:ln>
          </a:bottom>
          <a:insideH>
            <a:ln w="12700" cap="flat">
              <a:solidFill>
                <a:srgbClr val="808251"/>
              </a:solidFill>
              <a:prstDash val="solid"/>
              <a:miter lim="400000"/>
            </a:ln>
          </a:insideH>
          <a:insideV>
            <a:ln w="12700" cap="flat">
              <a:solidFill>
                <a:srgbClr val="808251"/>
              </a:solidFill>
              <a:prstDash val="solid"/>
              <a:miter lim="400000"/>
            </a:ln>
          </a:insideV>
        </a:tcBdr>
        <a:fill>
          <a:noFill/>
        </a:fill>
      </a:tcStyle>
    </a:lastRow>
    <a:firstRow>
      <a:tcTxStyle b="off" i="off">
        <a:font>
          <a:latin typeface="Palatino"/>
          <a:ea typeface="Palatino"/>
          <a:cs typeface="Palatino"/>
        </a:font>
        <a:srgbClr val="FFFDEF"/>
      </a:tcTxStyle>
      <a:tcStyle>
        <a:tcBdr>
          <a:left>
            <a:ln w="12700" cap="flat">
              <a:solidFill>
                <a:srgbClr val="808251"/>
              </a:solidFill>
              <a:prstDash val="solid"/>
              <a:miter lim="400000"/>
            </a:ln>
          </a:left>
          <a:right>
            <a:ln w="12700" cap="flat">
              <a:solidFill>
                <a:srgbClr val="808251"/>
              </a:solidFill>
              <a:prstDash val="solid"/>
              <a:miter lim="400000"/>
            </a:ln>
          </a:right>
          <a:top>
            <a:ln w="12700" cap="flat">
              <a:solidFill>
                <a:srgbClr val="808251"/>
              </a:solidFill>
              <a:prstDash val="solid"/>
              <a:miter lim="400000"/>
            </a:ln>
          </a:top>
          <a:bottom>
            <a:ln w="12700" cap="flat">
              <a:solidFill>
                <a:srgbClr val="808251"/>
              </a:solidFill>
              <a:prstDash val="solid"/>
              <a:miter lim="400000"/>
            </a:ln>
          </a:bottom>
          <a:insideH>
            <a:ln w="12700" cap="flat">
              <a:solidFill>
                <a:srgbClr val="808251"/>
              </a:solidFill>
              <a:prstDash val="solid"/>
              <a:miter lim="400000"/>
            </a:ln>
          </a:insideH>
          <a:insideV>
            <a:ln w="12700" cap="flat">
              <a:solidFill>
                <a:srgbClr val="808251"/>
              </a:solidFill>
              <a:prstDash val="solid"/>
              <a:miter lim="400000"/>
            </a:ln>
          </a:insideV>
        </a:tcBdr>
        <a:fill>
          <a:solidFill>
            <a:srgbClr val="8F9541">
              <a:alpha val="75000"/>
            </a:srgbClr>
          </a:solidFill>
        </a:fill>
      </a:tcStyle>
    </a:firstRow>
  </a:tblStyle>
  <a:tblStyle styleId="{C7B018BB-80A7-4F77-B60F-C8B233D01FF8}" styleName="">
    <a:tblBg/>
    <a:wholeTbl>
      <a:tcTxStyle b="off" i="off">
        <a:font>
          <a:latin typeface="Palatino"/>
          <a:ea typeface="Palatino"/>
          <a:cs typeface="Palatino"/>
        </a:font>
        <a:srgbClr val="5D5449">
          <a:alpha val="91000"/>
        </a:srgbClr>
      </a:tcTxStyle>
      <a:tcStyle>
        <a:tcBdr>
          <a:left>
            <a:ln w="12700" cap="flat">
              <a:noFill/>
              <a:miter lim="400000"/>
            </a:ln>
          </a:left>
          <a:right>
            <a:ln w="12700" cap="flat">
              <a:noFill/>
              <a:miter lim="400000"/>
            </a:ln>
          </a:right>
          <a:top>
            <a:ln w="12700" cap="flat">
              <a:solidFill>
                <a:srgbClr val="9B854B">
                  <a:alpha val="56000"/>
                </a:srgbClr>
              </a:solidFill>
              <a:prstDash val="solid"/>
              <a:miter lim="400000"/>
            </a:ln>
          </a:top>
          <a:bottom>
            <a:ln w="12700" cap="flat">
              <a:solidFill>
                <a:srgbClr val="9B854B">
                  <a:alpha val="56000"/>
                </a:srgbClr>
              </a:solidFill>
              <a:prstDash val="solid"/>
              <a:miter lim="400000"/>
            </a:ln>
          </a:bottom>
          <a:insideH>
            <a:ln w="12700" cap="flat">
              <a:solidFill>
                <a:srgbClr val="9B854B">
                  <a:alpha val="56000"/>
                </a:srgbClr>
              </a:solidFill>
              <a:prstDash val="solid"/>
              <a:miter lim="400000"/>
            </a:ln>
          </a:insideH>
          <a:insideV>
            <a:ln w="12700" cap="flat">
              <a:noFill/>
              <a:miter lim="400000"/>
            </a:ln>
          </a:insideV>
        </a:tcBdr>
        <a:fill>
          <a:noFill/>
        </a:fill>
      </a:tcStyle>
    </a:wholeTbl>
    <a:band2H>
      <a:tcTxStyle/>
      <a:tcStyle>
        <a:tcBdr/>
        <a:fill>
          <a:solidFill>
            <a:srgbClr val="CC9833">
              <a:alpha val="8000"/>
            </a:srgbClr>
          </a:solidFill>
        </a:fill>
      </a:tcStyle>
    </a:band2H>
    <a:firstCol>
      <a:tcTxStyle b="off" i="off">
        <a:font>
          <a:latin typeface="Palatino"/>
          <a:ea typeface="Palatino"/>
          <a:cs typeface="Palatino"/>
        </a:font>
        <a:srgbClr val="5D5449">
          <a:alpha val="91000"/>
        </a:srgbClr>
      </a:tcTxStyle>
      <a:tcStyle>
        <a:tcBdr>
          <a:left>
            <a:ln w="12700" cap="flat">
              <a:solidFill>
                <a:srgbClr val="9B854B">
                  <a:alpha val="56000"/>
                </a:srgbClr>
              </a:solidFill>
              <a:prstDash val="solid"/>
              <a:miter lim="400000"/>
            </a:ln>
          </a:left>
          <a:right>
            <a:ln w="12700" cap="flat">
              <a:noFill/>
              <a:miter lim="400000"/>
            </a:ln>
          </a:right>
          <a:top>
            <a:ln w="12700" cap="flat">
              <a:solidFill>
                <a:srgbClr val="9B854B">
                  <a:alpha val="56000"/>
                </a:srgbClr>
              </a:solidFill>
              <a:prstDash val="solid"/>
              <a:miter lim="400000"/>
            </a:ln>
          </a:top>
          <a:bottom>
            <a:ln w="12700" cap="flat">
              <a:solidFill>
                <a:srgbClr val="9B854B">
                  <a:alpha val="56000"/>
                </a:srgbClr>
              </a:solidFill>
              <a:prstDash val="solid"/>
              <a:miter lim="400000"/>
            </a:ln>
          </a:bottom>
          <a:insideH>
            <a:ln w="12700" cap="flat">
              <a:solidFill>
                <a:srgbClr val="9B854B">
                  <a:alpha val="56000"/>
                </a:srgbClr>
              </a:solidFill>
              <a:prstDash val="solid"/>
              <a:miter lim="400000"/>
            </a:ln>
          </a:insideH>
          <a:insideV>
            <a:ln w="12700" cap="flat">
              <a:noFill/>
              <a:miter lim="400000"/>
            </a:ln>
          </a:insideV>
        </a:tcBdr>
        <a:fill>
          <a:solidFill>
            <a:srgbClr val="C6BAA9">
              <a:alpha val="31000"/>
            </a:srgbClr>
          </a:solidFill>
        </a:fill>
      </a:tcStyle>
    </a:firstCol>
    <a:lastRow>
      <a:tcTxStyle b="off" i="off">
        <a:font>
          <a:latin typeface="Palatino"/>
          <a:ea typeface="Palatino"/>
          <a:cs typeface="Palatino"/>
        </a:font>
        <a:srgbClr val="5D5449">
          <a:alpha val="91000"/>
        </a:srgbClr>
      </a:tcTxStyle>
      <a:tcStyle>
        <a:tcBdr>
          <a:left>
            <a:ln w="12700" cap="flat">
              <a:noFill/>
              <a:miter lim="400000"/>
            </a:ln>
          </a:left>
          <a:right>
            <a:ln w="12700" cap="flat">
              <a:noFill/>
              <a:miter lim="400000"/>
            </a:ln>
          </a:right>
          <a:top>
            <a:ln w="25400" cap="flat">
              <a:solidFill>
                <a:srgbClr val="9B854B">
                  <a:alpha val="56000"/>
                </a:srgbClr>
              </a:solidFill>
              <a:prstDash val="solid"/>
              <a:miter lim="400000"/>
            </a:ln>
          </a:top>
          <a:bottom>
            <a:ln w="12700" cap="flat">
              <a:solidFill>
                <a:srgbClr val="9B854B">
                  <a:alpha val="56000"/>
                </a:srgbClr>
              </a:solidFill>
              <a:prstDash val="solid"/>
              <a:miter lim="400000"/>
            </a:ln>
          </a:bottom>
          <a:insideH>
            <a:ln w="12700" cap="flat">
              <a:solidFill>
                <a:srgbClr val="9B854B">
                  <a:alpha val="56000"/>
                </a:srgbClr>
              </a:solidFill>
              <a:prstDash val="solid"/>
              <a:miter lim="400000"/>
            </a:ln>
          </a:insideH>
          <a:insideV>
            <a:ln w="12700" cap="flat">
              <a:noFill/>
              <a:miter lim="400000"/>
            </a:ln>
          </a:insideV>
        </a:tcBdr>
        <a:fill>
          <a:noFill/>
        </a:fill>
      </a:tcStyle>
    </a:lastRow>
    <a:firstRow>
      <a:tcTxStyle b="off" i="off">
        <a:font>
          <a:latin typeface="Palatino"/>
          <a:ea typeface="Palatino"/>
          <a:cs typeface="Palatino"/>
        </a:font>
        <a:srgbClr val="5D5449">
          <a:alpha val="91000"/>
        </a:srgbClr>
      </a:tcTxStyle>
      <a:tcStyle>
        <a:tcBdr>
          <a:left>
            <a:ln w="12700" cap="flat">
              <a:noFill/>
              <a:miter lim="400000"/>
            </a:ln>
          </a:left>
          <a:right>
            <a:ln w="12700" cap="flat">
              <a:noFill/>
              <a:miter lim="400000"/>
            </a:ln>
          </a:right>
          <a:top>
            <a:ln w="12700" cap="flat">
              <a:solidFill>
                <a:srgbClr val="9B854B">
                  <a:alpha val="10000"/>
                </a:srgbClr>
              </a:solidFill>
              <a:prstDash val="solid"/>
              <a:miter lim="400000"/>
            </a:ln>
          </a:top>
          <a:bottom>
            <a:ln w="12700" cap="flat">
              <a:solidFill>
                <a:srgbClr val="9B854B">
                  <a:alpha val="10000"/>
                </a:srgbClr>
              </a:solidFill>
              <a:prstDash val="solid"/>
              <a:miter lim="400000"/>
            </a:ln>
          </a:bottom>
          <a:insideH>
            <a:ln w="12700" cap="flat">
              <a:solidFill>
                <a:srgbClr val="9B854B">
                  <a:alpha val="10000"/>
                </a:srgbClr>
              </a:solidFill>
              <a:prstDash val="solid"/>
              <a:miter lim="400000"/>
            </a:ln>
          </a:insideH>
          <a:insideV>
            <a:ln w="12700" cap="flat">
              <a:noFill/>
              <a:miter lim="400000"/>
            </a:ln>
          </a:insideV>
        </a:tcBdr>
        <a:fill>
          <a:solidFill>
            <a:schemeClr val="accent1">
              <a:hueOff val="-522454"/>
              <a:satOff val="1153"/>
              <a:lumOff val="13444"/>
            </a:schemeClr>
          </a:solidFill>
        </a:fill>
      </a:tcStyle>
    </a:firstRow>
  </a:tblStyle>
  <a:tblStyle styleId="{EEE7283C-3CF3-47DC-8721-378D4A62B228}" styleName="">
    <a:tblBg/>
    <a:wholeTbl>
      <a:tcTxStyle b="off" i="off">
        <a:font>
          <a:latin typeface="Palatino"/>
          <a:ea typeface="Palatino"/>
          <a:cs typeface="Palatino"/>
        </a:font>
        <a:srgbClr val="FFFDEF"/>
      </a:tcTxStyle>
      <a:tcStyle>
        <a:tcBdr>
          <a:left>
            <a:ln w="12700" cap="flat">
              <a:noFill/>
              <a:miter lim="400000"/>
            </a:ln>
          </a:left>
          <a:right>
            <a:ln w="12700" cap="flat">
              <a:noFill/>
              <a:miter lim="400000"/>
            </a:ln>
          </a:right>
          <a:top>
            <a:ln w="12700" cap="flat">
              <a:solidFill>
                <a:srgbClr val="FFFDEF"/>
              </a:solidFill>
              <a:prstDash val="solid"/>
              <a:miter lim="400000"/>
            </a:ln>
          </a:top>
          <a:bottom>
            <a:ln w="12700" cap="flat">
              <a:solidFill>
                <a:srgbClr val="FFFDEF"/>
              </a:solidFill>
              <a:prstDash val="solid"/>
              <a:miter lim="400000"/>
            </a:ln>
          </a:bottom>
          <a:insideH>
            <a:ln w="12700" cap="flat">
              <a:solidFill>
                <a:srgbClr val="FFFDEF"/>
              </a:solidFill>
              <a:prstDash val="solid"/>
              <a:miter lim="400000"/>
            </a:ln>
          </a:insideH>
          <a:insideV>
            <a:ln w="12700" cap="flat">
              <a:noFill/>
              <a:miter lim="400000"/>
            </a:ln>
          </a:insideV>
        </a:tcBdr>
        <a:fill>
          <a:noFill/>
        </a:fill>
      </a:tcStyle>
    </a:wholeTbl>
    <a:band2H>
      <a:tcTxStyle/>
      <a:tcStyle>
        <a:tcBdr/>
        <a:fill>
          <a:blipFill rotWithShape="1">
            <a:blip xmlns:r="http://schemas.openxmlformats.org/officeDocument/2006/relationships" r:embed="rId1"/>
            <a:srcRect/>
            <a:tile tx="0" ty="0" sx="100000" sy="100000" flip="none" algn="tl"/>
          </a:blipFill>
        </a:fill>
      </a:tcStyle>
    </a:band2H>
    <a:firstCol>
      <a:tcTxStyle b="off" i="off">
        <a:font>
          <a:latin typeface="Palatino"/>
          <a:ea typeface="Palatino"/>
          <a:cs typeface="Palatino"/>
        </a:font>
        <a:srgbClr val="FFFDEF"/>
      </a:tcTxStyle>
      <a:tcStyle>
        <a:tcBdr>
          <a:left>
            <a:ln w="12700" cap="flat">
              <a:solidFill>
                <a:srgbClr val="FFFDEF"/>
              </a:solidFill>
              <a:prstDash val="solid"/>
              <a:miter lim="400000"/>
            </a:ln>
          </a:left>
          <a:right>
            <a:ln w="12700" cap="flat">
              <a:solidFill>
                <a:srgbClr val="FFFDEF"/>
              </a:solidFill>
              <a:prstDash val="solid"/>
              <a:miter lim="400000"/>
            </a:ln>
          </a:right>
          <a:top>
            <a:ln w="12700" cap="flat">
              <a:solidFill>
                <a:srgbClr val="FFFDEF"/>
              </a:solidFill>
              <a:prstDash val="solid"/>
              <a:miter lim="400000"/>
            </a:ln>
          </a:top>
          <a:bottom>
            <a:ln w="12700" cap="flat">
              <a:solidFill>
                <a:srgbClr val="FFFDEF"/>
              </a:solidFill>
              <a:prstDash val="solid"/>
              <a:miter lim="400000"/>
            </a:ln>
          </a:bottom>
          <a:insideH>
            <a:ln w="12700" cap="flat">
              <a:solidFill>
                <a:srgbClr val="FFFDEF"/>
              </a:solidFill>
              <a:prstDash val="solid"/>
              <a:miter lim="400000"/>
            </a:ln>
          </a:insideH>
          <a:insideV>
            <a:ln w="12700" cap="flat">
              <a:solidFill>
                <a:srgbClr val="FFFDEF"/>
              </a:solidFill>
              <a:prstDash val="solid"/>
              <a:miter lim="400000"/>
            </a:ln>
          </a:insideV>
        </a:tcBdr>
        <a:fill>
          <a:noFill/>
        </a:fill>
      </a:tcStyle>
    </a:firstCol>
    <a:lastRow>
      <a:tcTxStyle b="off" i="off">
        <a:font>
          <a:latin typeface="Palatino"/>
          <a:ea typeface="Palatino"/>
          <a:cs typeface="Palatino"/>
        </a:font>
        <a:srgbClr val="FFFDEF"/>
      </a:tcTxStyle>
      <a:tcStyle>
        <a:tcBdr>
          <a:left>
            <a:ln w="12700" cap="flat">
              <a:noFill/>
              <a:miter lim="400000"/>
            </a:ln>
          </a:left>
          <a:right>
            <a:ln w="12700" cap="flat">
              <a:noFill/>
              <a:miter lim="400000"/>
            </a:ln>
          </a:right>
          <a:top>
            <a:ln w="12700" cap="flat">
              <a:solidFill>
                <a:srgbClr val="FFFDEF"/>
              </a:solidFill>
              <a:prstDash val="solid"/>
              <a:miter lim="400000"/>
            </a:ln>
          </a:top>
          <a:bottom>
            <a:ln w="12700" cap="flat">
              <a:solidFill>
                <a:srgbClr val="FFFDEF"/>
              </a:solidFill>
              <a:prstDash val="solid"/>
              <a:miter lim="400000"/>
            </a:ln>
          </a:bottom>
          <a:insideH>
            <a:ln w="12700" cap="flat">
              <a:solidFill>
                <a:srgbClr val="FFFDEF"/>
              </a:solidFill>
              <a:prstDash val="solid"/>
              <a:miter lim="400000"/>
            </a:ln>
          </a:insideH>
          <a:insideV>
            <a:ln w="12700" cap="flat">
              <a:noFill/>
              <a:miter lim="400000"/>
            </a:ln>
          </a:insideV>
        </a:tcBdr>
        <a:fill>
          <a:noFill/>
        </a:fill>
      </a:tcStyle>
    </a:lastRow>
    <a:firstRow>
      <a:tcTxStyle b="off" i="off">
        <a:font>
          <a:latin typeface="Palatino"/>
          <a:ea typeface="Palatino"/>
          <a:cs typeface="Palatino"/>
        </a:font>
        <a:srgbClr val="FFFDEF"/>
      </a:tcTxStyle>
      <a:tcStyle>
        <a:tcBdr>
          <a:left>
            <a:ln w="12700" cap="flat">
              <a:noFill/>
              <a:miter lim="400000"/>
            </a:ln>
          </a:left>
          <a:right>
            <a:ln w="12700" cap="flat">
              <a:noFill/>
              <a:miter lim="400000"/>
            </a:ln>
          </a:right>
          <a:top>
            <a:ln w="12700" cap="flat">
              <a:solidFill>
                <a:srgbClr val="FFFDEF"/>
              </a:solidFill>
              <a:prstDash val="solid"/>
              <a:miter lim="400000"/>
            </a:ln>
          </a:top>
          <a:bottom>
            <a:ln w="12700" cap="flat">
              <a:solidFill>
                <a:srgbClr val="FFFDEF"/>
              </a:solidFill>
              <a:prstDash val="solid"/>
              <a:miter lim="400000"/>
            </a:ln>
          </a:bottom>
          <a:insideH>
            <a:ln w="12700" cap="flat">
              <a:solidFill>
                <a:srgbClr val="FFFDEF"/>
              </a:solidFill>
              <a:prstDash val="solid"/>
              <a:miter lim="400000"/>
            </a:ln>
          </a:insideH>
          <a:insideV>
            <a:ln w="12700" cap="flat">
              <a:noFill/>
              <a:miter lim="400000"/>
            </a:ln>
          </a:insideV>
        </a:tcBdr>
        <a:fill>
          <a:noFill/>
        </a:fill>
      </a:tcStyle>
    </a:firstRow>
  </a:tblStyle>
  <a:tblStyle styleId="{CF821DB8-F4EB-4A41-A1BA-3FCAFE7338EE}" styleName="">
    <a:tblBg/>
    <a:wholeTbl>
      <a:tcTxStyle b="off" i="off">
        <a:font>
          <a:latin typeface="Palatino"/>
          <a:ea typeface="Palatino"/>
          <a:cs typeface="Palatino"/>
        </a:font>
        <a:srgbClr val="5D5449">
          <a:alpha val="91000"/>
        </a:srgbClr>
      </a:tcTxStyle>
      <a:tcStyle>
        <a:tcBdr>
          <a:left>
            <a:ln w="12700" cap="flat">
              <a:noFill/>
              <a:miter lim="400000"/>
            </a:ln>
          </a:left>
          <a:right>
            <a:ln w="12700" cap="flat">
              <a:noFill/>
              <a:miter lim="400000"/>
            </a:ln>
          </a:right>
          <a:top>
            <a:ln w="12700" cap="flat">
              <a:solidFill>
                <a:srgbClr val="653B32">
                  <a:alpha val="51000"/>
                </a:srgbClr>
              </a:solidFill>
              <a:custDash>
                <a:ds d="200000" sp="200000"/>
              </a:custDash>
              <a:miter lim="400000"/>
            </a:ln>
          </a:top>
          <a:bottom>
            <a:ln w="12700" cap="flat">
              <a:solidFill>
                <a:srgbClr val="653B32">
                  <a:alpha val="51000"/>
                </a:srgbClr>
              </a:solidFill>
              <a:custDash>
                <a:ds d="200000" sp="200000"/>
              </a:custDash>
              <a:miter lim="400000"/>
            </a:ln>
          </a:bottom>
          <a:insideH>
            <a:ln w="12700" cap="flat">
              <a:solidFill>
                <a:srgbClr val="653B32">
                  <a:alpha val="51000"/>
                </a:srgbClr>
              </a:solidFill>
              <a:custDash>
                <a:ds d="200000" sp="200000"/>
              </a:custDash>
              <a:miter lim="400000"/>
            </a:ln>
          </a:insideH>
          <a:insideV>
            <a:ln w="12700" cap="flat">
              <a:noFill/>
              <a:miter lim="400000"/>
            </a:ln>
          </a:insideV>
        </a:tcBdr>
        <a:fill>
          <a:noFill/>
        </a:fill>
      </a:tcStyle>
    </a:wholeTbl>
    <a:band2H>
      <a:tcTxStyle/>
      <a:tcStyle>
        <a:tcBdr/>
        <a:fill>
          <a:solidFill>
            <a:srgbClr val="D1C6B8">
              <a:alpha val="31000"/>
            </a:srgbClr>
          </a:solidFill>
        </a:fill>
      </a:tcStyle>
    </a:band2H>
    <a:firstCol>
      <a:tcTxStyle b="off" i="off">
        <a:font>
          <a:latin typeface="Palatino"/>
          <a:ea typeface="Palatino"/>
          <a:cs typeface="Palatino"/>
        </a:font>
        <a:srgbClr val="5D5449">
          <a:alpha val="91000"/>
        </a:srgbClr>
      </a:tcTxStyle>
      <a:tcStyle>
        <a:tcBdr>
          <a:left>
            <a:ln w="12700" cap="flat">
              <a:solidFill>
                <a:srgbClr val="653B32">
                  <a:alpha val="51000"/>
                </a:srgbClr>
              </a:solidFill>
              <a:prstDash val="solid"/>
              <a:miter lim="400000"/>
            </a:ln>
          </a:left>
          <a:right>
            <a:ln w="12700" cap="flat">
              <a:solidFill>
                <a:srgbClr val="653B32">
                  <a:alpha val="51000"/>
                </a:srgbClr>
              </a:solidFill>
              <a:prstDash val="solid"/>
              <a:miter lim="400000"/>
            </a:ln>
          </a:right>
          <a:top>
            <a:ln w="12700" cap="flat">
              <a:solidFill>
                <a:srgbClr val="653B32">
                  <a:alpha val="51000"/>
                </a:srgbClr>
              </a:solidFill>
              <a:custDash>
                <a:ds d="200000" sp="200000"/>
              </a:custDash>
              <a:miter lim="400000"/>
            </a:ln>
          </a:top>
          <a:bottom>
            <a:ln w="12700" cap="flat">
              <a:solidFill>
                <a:srgbClr val="653B32">
                  <a:alpha val="51000"/>
                </a:srgbClr>
              </a:solidFill>
              <a:custDash>
                <a:ds d="200000" sp="200000"/>
              </a:custDash>
              <a:miter lim="400000"/>
            </a:ln>
          </a:bottom>
          <a:insideH>
            <a:ln w="12700" cap="flat">
              <a:solidFill>
                <a:srgbClr val="653B32">
                  <a:alpha val="51000"/>
                </a:srgbClr>
              </a:solidFill>
              <a:custDash>
                <a:ds d="200000" sp="200000"/>
              </a:custDash>
              <a:miter lim="400000"/>
            </a:ln>
          </a:insideH>
          <a:insideV>
            <a:ln w="12700" cap="flat">
              <a:solidFill>
                <a:srgbClr val="653B32">
                  <a:alpha val="51000"/>
                </a:srgbClr>
              </a:solidFill>
              <a:prstDash val="solid"/>
              <a:miter lim="400000"/>
            </a:ln>
          </a:insideV>
        </a:tcBdr>
        <a:fill>
          <a:noFill/>
        </a:fill>
      </a:tcStyle>
    </a:firstCol>
    <a:lastRow>
      <a:tcTxStyle b="off" i="off">
        <a:font>
          <a:latin typeface="Palatino"/>
          <a:ea typeface="Palatino"/>
          <a:cs typeface="Palatino"/>
        </a:font>
        <a:srgbClr val="FFFDEF"/>
      </a:tcTxStyle>
      <a:tcStyle>
        <a:tcBdr>
          <a:left>
            <a:ln w="12700" cap="flat">
              <a:noFill/>
              <a:miter lim="400000"/>
            </a:ln>
          </a:left>
          <a:right>
            <a:ln w="12700" cap="flat">
              <a:noFill/>
              <a:miter lim="400000"/>
            </a:ln>
          </a:right>
          <a:top>
            <a:ln w="12700" cap="flat">
              <a:solidFill>
                <a:srgbClr val="653B32">
                  <a:alpha val="51000"/>
                </a:srgbClr>
              </a:solidFill>
              <a:prstDash val="solid"/>
              <a:miter lim="400000"/>
            </a:ln>
          </a:top>
          <a:bottom>
            <a:ln w="12700" cap="flat">
              <a:solidFill>
                <a:srgbClr val="653B32">
                  <a:alpha val="51000"/>
                </a:srgbClr>
              </a:solidFill>
              <a:prstDash val="solid"/>
              <a:miter lim="400000"/>
            </a:ln>
          </a:bottom>
          <a:insideH>
            <a:ln w="12700" cap="flat">
              <a:solidFill>
                <a:srgbClr val="653B32">
                  <a:alpha val="51000"/>
                </a:srgbClr>
              </a:solidFill>
              <a:prstDash val="solid"/>
              <a:miter lim="400000"/>
            </a:ln>
          </a:insideH>
          <a:insideV>
            <a:ln w="12700" cap="flat">
              <a:noFill/>
              <a:miter lim="400000"/>
            </a:ln>
          </a:insideV>
        </a:tcBdr>
        <a:fill>
          <a:noFill/>
        </a:fill>
      </a:tcStyle>
    </a:lastRow>
    <a:firstRow>
      <a:tcTxStyle b="off" i="off">
        <a:font>
          <a:latin typeface="Palatino"/>
          <a:ea typeface="Palatino"/>
          <a:cs typeface="Palatino"/>
        </a:font>
        <a:srgbClr val="FFFDEF"/>
      </a:tcTxStyle>
      <a:tcStyle>
        <a:tcBdr>
          <a:left>
            <a:ln w="12700" cap="flat">
              <a:noFill/>
              <a:miter lim="400000"/>
            </a:ln>
          </a:left>
          <a:right>
            <a:ln w="12700" cap="flat">
              <a:noFill/>
              <a:miter lim="400000"/>
            </a:ln>
          </a:right>
          <a:top>
            <a:ln w="12700" cap="flat">
              <a:solidFill>
                <a:srgbClr val="653B32">
                  <a:alpha val="51000"/>
                </a:srgbClr>
              </a:solidFill>
              <a:prstDash val="solid"/>
              <a:miter lim="400000"/>
            </a:ln>
          </a:top>
          <a:bottom>
            <a:ln w="12700" cap="flat">
              <a:solidFill>
                <a:srgbClr val="653B32">
                  <a:alpha val="51000"/>
                </a:srgbClr>
              </a:solidFill>
              <a:prstDash val="solid"/>
              <a:miter lim="400000"/>
            </a:ln>
          </a:bottom>
          <a:insideH>
            <a:ln w="12700" cap="flat">
              <a:solidFill>
                <a:srgbClr val="653B32">
                  <a:alpha val="51000"/>
                </a:srgbClr>
              </a:solidFill>
              <a:prstDash val="solid"/>
              <a:miter lim="400000"/>
            </a:ln>
          </a:insideH>
          <a:insideV>
            <a:ln w="12700" cap="flat">
              <a:noFill/>
              <a:miter lim="400000"/>
            </a:ln>
          </a:insideV>
        </a:tcBdr>
        <a:fill>
          <a:noFill/>
        </a:fill>
      </a:tcStyle>
    </a:firstRow>
  </a:tblStyle>
  <a:tblStyle styleId="{33BA23B1-9221-436E-865A-0063620EA4FD}" styleName="">
    <a:tblBg/>
    <a:wholeTbl>
      <a:tcTxStyle b="off" i="off">
        <a:font>
          <a:latin typeface="Palatino"/>
          <a:ea typeface="Palatino"/>
          <a:cs typeface="Palatino"/>
        </a:font>
        <a:srgbClr val="5D5449">
          <a:alpha val="91000"/>
        </a:srgbClr>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C6BAA9">
              <a:alpha val="31000"/>
            </a:srgbClr>
          </a:solidFill>
        </a:fill>
      </a:tcStyle>
    </a:wholeTbl>
    <a:band2H>
      <a:tcTxStyle/>
      <a:tcStyle>
        <a:tcBdr/>
        <a:fill>
          <a:solidFill>
            <a:srgbClr val="C6BAA9">
              <a:alpha val="31000"/>
            </a:srgbClr>
          </a:solidFill>
        </a:fill>
      </a:tcStyle>
    </a:band2H>
    <a:firstCol>
      <a:tcTxStyle b="off" i="off">
        <a:font>
          <a:latin typeface="Palatino"/>
          <a:ea typeface="Palatino"/>
          <a:cs typeface="Palatino"/>
        </a:font>
        <a:srgbClr val="5D5449">
          <a:alpha val="91000"/>
        </a:srgbClr>
      </a:tcTxStyle>
      <a:tcStyle>
        <a:tcBdr>
          <a:left>
            <a:ln w="0" cap="flat">
              <a:noFill/>
              <a:miter lim="400000"/>
            </a:ln>
          </a:left>
          <a:right>
            <a:ln w="12700" cap="flat">
              <a:solidFill>
                <a:srgbClr val="797B80">
                  <a:alpha val="80000"/>
                </a:srgbClr>
              </a:solidFill>
              <a:prstDash val="solid"/>
              <a:miter lim="400000"/>
            </a:ln>
          </a:right>
          <a:top>
            <a:ln w="12700" cap="flat">
              <a:noFill/>
              <a:miter lim="400000"/>
            </a:ln>
          </a:top>
          <a:bottom>
            <a:ln w="12700" cap="flat">
              <a:noFill/>
              <a:miter lim="400000"/>
            </a:ln>
          </a:bottom>
          <a:insideH>
            <a:ln w="12700" cap="flat">
              <a:noFill/>
              <a:miter lim="400000"/>
            </a:ln>
          </a:insideH>
          <a:insideV>
            <a:ln w="12700" cap="flat">
              <a:solidFill>
                <a:srgbClr val="797C80">
                  <a:alpha val="80000"/>
                </a:srgbClr>
              </a:solidFill>
              <a:prstDash val="solid"/>
              <a:miter lim="400000"/>
            </a:ln>
          </a:insideV>
        </a:tcBdr>
        <a:fill>
          <a:solidFill>
            <a:srgbClr val="C6BAA9">
              <a:alpha val="31000"/>
            </a:srgbClr>
          </a:solidFill>
        </a:fill>
      </a:tcStyle>
    </a:firstCol>
    <a:lastRow>
      <a:tcTxStyle b="off" i="off">
        <a:font>
          <a:latin typeface="Palatino"/>
          <a:ea typeface="Palatino"/>
          <a:cs typeface="Palatino"/>
        </a:font>
        <a:srgbClr val="FFFDEF"/>
      </a:tcTxStyle>
      <a:tcStyle>
        <a:tcBdr>
          <a:left>
            <a:ln w="12700" cap="flat">
              <a:noFill/>
              <a:miter lim="400000"/>
            </a:ln>
          </a:left>
          <a:right>
            <a:ln w="12700" cap="flat">
              <a:noFill/>
              <a:miter lim="400000"/>
            </a:ln>
          </a:right>
          <a:top>
            <a:ln w="12700" cap="flat">
              <a:solidFill>
                <a:srgbClr val="797B80">
                  <a:alpha val="80000"/>
                </a:srgbClr>
              </a:solidFill>
              <a:prstDash val="solid"/>
              <a:miter lim="400000"/>
            </a:ln>
          </a:top>
          <a:bottom>
            <a:ln w="0" cap="flat">
              <a:noFill/>
              <a:miter lim="400000"/>
            </a:ln>
          </a:bottom>
          <a:insideH>
            <a:ln w="12700" cap="flat">
              <a:solidFill>
                <a:srgbClr val="797B80">
                  <a:alpha val="80000"/>
                </a:srgbClr>
              </a:solidFill>
              <a:prstDash val="solid"/>
              <a:miter lim="400000"/>
            </a:ln>
          </a:insideH>
          <a:insideV>
            <a:ln w="12700" cap="flat">
              <a:noFill/>
              <a:miter lim="400000"/>
            </a:ln>
          </a:insideV>
        </a:tcBdr>
        <a:fill>
          <a:solidFill>
            <a:srgbClr val="51504B">
              <a:alpha val="80000"/>
            </a:srgbClr>
          </a:solidFill>
        </a:fill>
      </a:tcStyle>
    </a:lastRow>
    <a:firstRow>
      <a:tcTxStyle b="off" i="off">
        <a:font>
          <a:latin typeface="Palatino"/>
          <a:ea typeface="Palatino"/>
          <a:cs typeface="Palatino"/>
        </a:font>
        <a:srgbClr val="FFFDEF"/>
      </a:tcTxStyle>
      <a:tcStyle>
        <a:tcBdr>
          <a:left>
            <a:ln w="12700" cap="flat">
              <a:noFill/>
              <a:miter lim="400000"/>
            </a:ln>
          </a:left>
          <a:right>
            <a:ln w="12700" cap="flat">
              <a:noFill/>
              <a:miter lim="400000"/>
            </a:ln>
          </a:right>
          <a:top>
            <a:ln w="0" cap="flat">
              <a:noFill/>
              <a:miter lim="400000"/>
            </a:ln>
          </a:top>
          <a:bottom>
            <a:ln w="12700" cap="flat">
              <a:solidFill>
                <a:srgbClr val="797B80">
                  <a:alpha val="80000"/>
                </a:srgbClr>
              </a:solidFill>
              <a:prstDash val="solid"/>
              <a:miter lim="400000"/>
            </a:ln>
          </a:bottom>
          <a:insideH>
            <a:ln w="12700" cap="flat">
              <a:solidFill>
                <a:srgbClr val="797B80">
                  <a:alpha val="80000"/>
                </a:srgbClr>
              </a:solidFill>
              <a:prstDash val="solid"/>
              <a:miter lim="400000"/>
            </a:ln>
          </a:insideH>
          <a:insideV>
            <a:ln w="12700" cap="flat">
              <a:noFill/>
              <a:miter lim="400000"/>
            </a:ln>
          </a:insideV>
        </a:tcBdr>
        <a:fill>
          <a:solidFill>
            <a:srgbClr val="51504B">
              <a:alpha val="80000"/>
            </a:srgbClr>
          </a:solidFill>
        </a:fill>
      </a:tcStyle>
    </a:firstRow>
  </a:tblStyle>
  <a:tblStyle styleId="{2708684C-4D16-4618-839F-0558EEFCDFE6}" styleName="">
    <a:tblBg/>
    <a:wholeTbl>
      <a:tcTxStyle b="off" i="off">
        <a:font>
          <a:latin typeface="Palatino"/>
          <a:ea typeface="Palatino"/>
          <a:cs typeface="Palatino"/>
        </a:font>
        <a:srgbClr val="5D5449">
          <a:alpha val="91000"/>
        </a:srgbClr>
      </a:tcTxStyle>
      <a:tcStyle>
        <a:tcBdr>
          <a:left>
            <a:ln w="12700" cap="flat">
              <a:noFill/>
              <a:miter lim="400000"/>
            </a:ln>
          </a:left>
          <a:right>
            <a:ln w="12700" cap="flat">
              <a:noFill/>
              <a:miter lim="400000"/>
            </a:ln>
          </a:right>
          <a:top>
            <a:ln w="12700" cap="flat">
              <a:solidFill>
                <a:srgbClr val="5C5A52"/>
              </a:solidFill>
              <a:custDash>
                <a:ds d="200000" sp="200000"/>
              </a:custDash>
              <a:miter lim="400000"/>
            </a:ln>
          </a:top>
          <a:bottom>
            <a:ln w="12700" cap="flat">
              <a:solidFill>
                <a:srgbClr val="5C5A52"/>
              </a:solidFill>
              <a:custDash>
                <a:ds d="200000" sp="200000"/>
              </a:custDash>
              <a:miter lim="400000"/>
            </a:ln>
          </a:bottom>
          <a:insideH>
            <a:ln w="12700" cap="flat">
              <a:solidFill>
                <a:srgbClr val="5C5A52"/>
              </a:solidFill>
              <a:custDash>
                <a:ds d="200000" sp="200000"/>
              </a:custDash>
              <a:miter lim="400000"/>
            </a:ln>
          </a:insideH>
          <a:insideV>
            <a:ln w="12700" cap="flat">
              <a:noFill/>
              <a:miter lim="400000"/>
            </a:ln>
          </a:insideV>
        </a:tcBdr>
        <a:fill>
          <a:noFill/>
        </a:fill>
      </a:tcStyle>
    </a:wholeTbl>
    <a:band2H>
      <a:tcTxStyle/>
      <a:tcStyle>
        <a:tcBdr/>
        <a:fill>
          <a:solidFill>
            <a:srgbClr val="EDEEEE"/>
          </a:solidFill>
        </a:fill>
      </a:tcStyle>
    </a:band2H>
    <a:firstCol>
      <a:tcTxStyle b="off" i="off">
        <a:font>
          <a:latin typeface="Palatino"/>
          <a:ea typeface="Palatino"/>
          <a:cs typeface="Palatino"/>
        </a:font>
        <a:srgbClr val="5D5449">
          <a:alpha val="91000"/>
        </a:srgbClr>
      </a:tcTxStyle>
      <a:tcStyle>
        <a:tcBdr>
          <a:left>
            <a:ln w="0" cap="flat">
              <a:noFill/>
              <a:miter lim="400000"/>
            </a:ln>
          </a:left>
          <a:right>
            <a:ln w="12700" cap="flat">
              <a:solidFill>
                <a:srgbClr val="5C5A52"/>
              </a:solidFill>
              <a:prstDash val="solid"/>
              <a:miter lim="400000"/>
            </a:ln>
          </a:right>
          <a:top>
            <a:ln w="12700" cap="flat">
              <a:solidFill>
                <a:srgbClr val="5C5A52"/>
              </a:solidFill>
              <a:custDash>
                <a:ds d="200000" sp="200000"/>
              </a:custDash>
              <a:miter lim="400000"/>
            </a:ln>
          </a:top>
          <a:bottom>
            <a:ln w="12700" cap="flat">
              <a:solidFill>
                <a:srgbClr val="5C5A52"/>
              </a:solidFill>
              <a:custDash>
                <a:ds d="200000" sp="200000"/>
              </a:custDash>
              <a:miter lim="400000"/>
            </a:ln>
          </a:bottom>
          <a:insideH>
            <a:ln w="12700" cap="flat">
              <a:solidFill>
                <a:srgbClr val="5C5A52"/>
              </a:solidFill>
              <a:custDash>
                <a:ds d="200000" sp="200000"/>
              </a:custDash>
              <a:miter lim="400000"/>
            </a:ln>
          </a:insideH>
          <a:insideV>
            <a:ln w="12700" cap="flat">
              <a:solidFill>
                <a:srgbClr val="5C5A52"/>
              </a:solidFill>
              <a:custDash>
                <a:ds d="200000" sp="200000"/>
              </a:custDash>
              <a:miter lim="400000"/>
            </a:ln>
          </a:insideV>
        </a:tcBdr>
        <a:fill>
          <a:noFill/>
        </a:fill>
      </a:tcStyle>
    </a:firstCol>
    <a:lastRow>
      <a:tcTxStyle b="off" i="off">
        <a:font>
          <a:latin typeface="Palatino"/>
          <a:ea typeface="Palatino"/>
          <a:cs typeface="Palatino"/>
        </a:font>
        <a:srgbClr val="5D5449">
          <a:alpha val="91000"/>
        </a:srgbClr>
      </a:tcTxStyle>
      <a:tcStyle>
        <a:tcBdr>
          <a:left>
            <a:ln w="12700" cap="flat">
              <a:noFill/>
              <a:miter lim="400000"/>
            </a:ln>
          </a:left>
          <a:right>
            <a:ln w="12700" cap="flat">
              <a:noFill/>
              <a:miter lim="400000"/>
            </a:ln>
          </a:right>
          <a:top>
            <a:ln w="12700" cap="flat">
              <a:solidFill>
                <a:srgbClr val="5C5A52"/>
              </a:solidFill>
              <a:prstDash val="solid"/>
              <a:miter lim="400000"/>
            </a:ln>
          </a:top>
          <a:bottom>
            <a:ln w="0" cap="flat">
              <a:noFill/>
              <a:miter lim="400000"/>
            </a:ln>
          </a:bottom>
          <a:insideH>
            <a:ln w="12700" cap="flat">
              <a:solidFill>
                <a:srgbClr val="5C5A52"/>
              </a:solidFill>
              <a:custDash>
                <a:ds d="200000" sp="200000"/>
              </a:custDash>
              <a:miter lim="400000"/>
            </a:ln>
          </a:insideH>
          <a:insideV>
            <a:ln w="12700" cap="flat">
              <a:noFill/>
              <a:miter lim="400000"/>
            </a:ln>
          </a:insideV>
        </a:tcBdr>
        <a:fill>
          <a:noFill/>
        </a:fill>
      </a:tcStyle>
    </a:lastRow>
    <a:firstRow>
      <a:tcTxStyle b="off" i="off">
        <a:font>
          <a:latin typeface="Palatino"/>
          <a:ea typeface="Palatino"/>
          <a:cs typeface="Palatino"/>
        </a:font>
        <a:srgbClr val="5D5449">
          <a:alpha val="91000"/>
        </a:srgbClr>
      </a:tcTxStyle>
      <a:tcStyle>
        <a:tcBdr>
          <a:left>
            <a:ln w="12700" cap="flat">
              <a:noFill/>
              <a:miter lim="400000"/>
            </a:ln>
          </a:left>
          <a:right>
            <a:ln w="12700" cap="flat">
              <a:noFill/>
              <a:miter lim="400000"/>
            </a:ln>
          </a:right>
          <a:top>
            <a:ln w="0" cap="flat">
              <a:noFill/>
              <a:miter lim="400000"/>
            </a:ln>
          </a:top>
          <a:bottom>
            <a:ln w="12700" cap="flat">
              <a:solidFill>
                <a:srgbClr val="5C5A52"/>
              </a:solidFill>
              <a:prstDash val="solid"/>
              <a:miter lim="400000"/>
            </a:ln>
          </a:bottom>
          <a:insideH>
            <a:ln w="12700" cap="flat">
              <a:solidFill>
                <a:srgbClr val="5C5A52"/>
              </a:solidFill>
              <a:custDash>
                <a:ds d="200000" sp="200000"/>
              </a:custDash>
              <a:miter lim="400000"/>
            </a:ln>
          </a:insideH>
          <a:insideV>
            <a:ln w="12700" cap="flat">
              <a:noFill/>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p:restoredTop sz="94630"/>
  </p:normalViewPr>
  <p:slideViewPr>
    <p:cSldViewPr snapToGrid="0" snapToObjects="1">
      <p:cViewPr varScale="1">
        <p:scale>
          <a:sx n="68" d="100"/>
          <a:sy n="68" d="100"/>
        </p:scale>
        <p:origin x="-384" y="-120"/>
      </p:cViewPr>
      <p:guideLst>
        <p:guide orient="horz" pos="3072"/>
        <p:guide pos="409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interSettings" Target="printerSettings/printerSettings1.bin"/><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_rels/tableStyles.xml.rels><?xml version="1.0" encoding="UTF-8" standalone="yes"?>
<Relationships xmlns="http://schemas.openxmlformats.org/package/2006/relationships"><Relationship Id="rId1" Type="http://schemas.openxmlformats.org/officeDocument/2006/relationships/image" Target="media/image1.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1133311017"/>
      </p:ext>
    </p:extLst>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2540000"/>
            <a:ext cx="10464800" cy="2603500"/>
          </a:xfrm>
          <a:prstGeom prst="rect">
            <a:avLst/>
          </a:prstGeom>
        </p:spPr>
        <p:txBody>
          <a:bodyPr anchor="b"/>
          <a:lstStyle>
            <a:lvl1pPr>
              <a:lnSpc>
                <a:spcPct val="80000"/>
              </a:lnSpc>
              <a:defRPr>
                <a:solidFill>
                  <a:srgbClr val="3E382B"/>
                </a:solidFill>
                <a:effectLst>
                  <a:outerShdw blurRad="38100" dist="12700" dir="5400000" rotWithShape="0">
                    <a:srgbClr val="E0DEC7">
                      <a:alpha val="80000"/>
                    </a:srgbClr>
                  </a:outerShdw>
                </a:effectLst>
              </a:defRPr>
            </a:lvl1pPr>
          </a:lstStyle>
          <a:p>
            <a:r>
              <a:t>Title Text</a:t>
            </a:r>
          </a:p>
        </p:txBody>
      </p:sp>
      <p:sp>
        <p:nvSpPr>
          <p:cNvPr id="12" name="Body Level One…"/>
          <p:cNvSpPr txBox="1">
            <a:spLocks noGrp="1"/>
          </p:cNvSpPr>
          <p:nvPr>
            <p:ph type="body" sz="quarter" idx="1"/>
          </p:nvPr>
        </p:nvSpPr>
        <p:spPr>
          <a:xfrm>
            <a:off x="1270000" y="5130800"/>
            <a:ext cx="10464800" cy="1270000"/>
          </a:xfrm>
          <a:prstGeom prst="rect">
            <a:avLst/>
          </a:prstGeom>
        </p:spPr>
        <p:txBody>
          <a:bodyPr anchor="t"/>
          <a:lstStyle>
            <a:lvl1pPr marL="0" indent="0" algn="ctr">
              <a:spcBef>
                <a:spcPts val="600"/>
              </a:spcBef>
              <a:buSzTx/>
              <a:buNone/>
              <a:defRPr spc="36">
                <a:solidFill>
                  <a:srgbClr val="3E382B"/>
                </a:solidFill>
                <a:effectLst>
                  <a:outerShdw blurRad="38100" dist="12700" dir="5400000" rotWithShape="0">
                    <a:srgbClr val="E0DEC7">
                      <a:alpha val="80000"/>
                    </a:srgbClr>
                  </a:outerShdw>
                </a:effectLst>
                <a:latin typeface="+mn-lt"/>
                <a:ea typeface="+mn-ea"/>
                <a:cs typeface="+mn-cs"/>
                <a:sym typeface="American Typewriter"/>
              </a:defRPr>
            </a:lvl1pPr>
            <a:lvl2pPr marL="0" indent="228600" algn="ctr">
              <a:spcBef>
                <a:spcPts val="600"/>
              </a:spcBef>
              <a:buSzTx/>
              <a:buNone/>
              <a:defRPr spc="36">
                <a:solidFill>
                  <a:srgbClr val="3E382B"/>
                </a:solidFill>
                <a:effectLst>
                  <a:outerShdw blurRad="38100" dist="12700" dir="5400000" rotWithShape="0">
                    <a:srgbClr val="E0DEC7">
                      <a:alpha val="80000"/>
                    </a:srgbClr>
                  </a:outerShdw>
                </a:effectLst>
                <a:latin typeface="+mn-lt"/>
                <a:ea typeface="+mn-ea"/>
                <a:cs typeface="+mn-cs"/>
                <a:sym typeface="American Typewriter"/>
              </a:defRPr>
            </a:lvl2pPr>
            <a:lvl3pPr marL="0" indent="457200" algn="ctr">
              <a:spcBef>
                <a:spcPts val="600"/>
              </a:spcBef>
              <a:buSzTx/>
              <a:buNone/>
              <a:defRPr spc="36">
                <a:solidFill>
                  <a:srgbClr val="3E382B"/>
                </a:solidFill>
                <a:effectLst>
                  <a:outerShdw blurRad="38100" dist="12700" dir="5400000" rotWithShape="0">
                    <a:srgbClr val="E0DEC7">
                      <a:alpha val="80000"/>
                    </a:srgbClr>
                  </a:outerShdw>
                </a:effectLst>
                <a:latin typeface="+mn-lt"/>
                <a:ea typeface="+mn-ea"/>
                <a:cs typeface="+mn-cs"/>
                <a:sym typeface="American Typewriter"/>
              </a:defRPr>
            </a:lvl3pPr>
            <a:lvl4pPr marL="0" indent="685800" algn="ctr">
              <a:spcBef>
                <a:spcPts val="600"/>
              </a:spcBef>
              <a:buSzTx/>
              <a:buNone/>
              <a:defRPr spc="36">
                <a:solidFill>
                  <a:srgbClr val="3E382B"/>
                </a:solidFill>
                <a:effectLst>
                  <a:outerShdw blurRad="38100" dist="12700" dir="5400000" rotWithShape="0">
                    <a:srgbClr val="E0DEC7">
                      <a:alpha val="80000"/>
                    </a:srgbClr>
                  </a:outerShdw>
                </a:effectLst>
                <a:latin typeface="+mn-lt"/>
                <a:ea typeface="+mn-ea"/>
                <a:cs typeface="+mn-cs"/>
                <a:sym typeface="American Typewriter"/>
              </a:defRPr>
            </a:lvl4pPr>
            <a:lvl5pPr marL="0" indent="914400" algn="ctr">
              <a:spcBef>
                <a:spcPts val="600"/>
              </a:spcBef>
              <a:buSzTx/>
              <a:buNone/>
              <a:defRPr spc="36">
                <a:solidFill>
                  <a:srgbClr val="3E382B"/>
                </a:solidFill>
                <a:effectLst>
                  <a:outerShdw blurRad="38100" dist="12700" dir="5400000" rotWithShape="0">
                    <a:srgbClr val="E0DEC7">
                      <a:alpha val="80000"/>
                    </a:srgbClr>
                  </a:outerShdw>
                </a:effectLst>
                <a:latin typeface="+mn-lt"/>
                <a:ea typeface="+mn-ea"/>
                <a:cs typeface="+mn-cs"/>
                <a:sym typeface="American Typewriter"/>
              </a:defRPr>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xfrm>
            <a:off x="6297853" y="9017000"/>
            <a:ext cx="389885" cy="368300"/>
          </a:xfrm>
          <a:prstGeom prst="rect">
            <a:avLst/>
          </a:prstGeom>
        </p:spPr>
        <p:txBody>
          <a:bodyPr/>
          <a:lstStyle>
            <a:lvl1pPr>
              <a:defRPr spc="21">
                <a:solidFill>
                  <a:srgbClr val="3E382B"/>
                </a:solidFill>
                <a:latin typeface="+mn-lt"/>
                <a:ea typeface="+mn-ea"/>
                <a:cs typeface="+mn-cs"/>
                <a:sym typeface="American Typewriter"/>
              </a:defRPr>
            </a:lvl1p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587500" y="6362700"/>
            <a:ext cx="10464800" cy="635000"/>
          </a:xfrm>
          <a:prstGeom prst="rect">
            <a:avLst/>
          </a:prstGeom>
        </p:spPr>
        <p:txBody>
          <a:bodyPr anchor="t">
            <a:spAutoFit/>
          </a:bodyPr>
          <a:lstStyle>
            <a:lvl1pPr marL="0" indent="0" algn="ctr">
              <a:spcBef>
                <a:spcPts val="0"/>
              </a:spcBef>
              <a:buSzTx/>
              <a:buNone/>
              <a:defRPr sz="3200" i="1"/>
            </a:lvl1pPr>
          </a:lstStyle>
          <a:p>
            <a:r>
              <a:t>-Johnny Appleseed</a:t>
            </a:r>
          </a:p>
        </p:txBody>
      </p:sp>
      <p:sp>
        <p:nvSpPr>
          <p:cNvPr id="94" name="“Type a quote here.”"/>
          <p:cNvSpPr txBox="1">
            <a:spLocks noGrp="1"/>
          </p:cNvSpPr>
          <p:nvPr>
            <p:ph type="body" sz="quarter" idx="14"/>
          </p:nvPr>
        </p:nvSpPr>
        <p:spPr>
          <a:xfrm>
            <a:off x="1587500" y="4241800"/>
            <a:ext cx="10464800" cy="774700"/>
          </a:xfrm>
          <a:prstGeom prst="rect">
            <a:avLst/>
          </a:prstGeom>
        </p:spPr>
        <p:txBody>
          <a:bodyPr>
            <a:spAutoFit/>
          </a:bodyPr>
          <a:lstStyle>
            <a:lvl1pPr marL="0" indent="0" algn="ctr">
              <a:spcBef>
                <a:spcPts val="2400"/>
              </a:spcBef>
              <a:buSzTx/>
              <a:buNone/>
              <a:defRPr sz="4000">
                <a:solidFill>
                  <a:srgbClr val="6E603B"/>
                </a:solidFill>
              </a:defRPr>
            </a:lvl1pPr>
          </a:lstStyle>
          <a:p>
            <a:r>
              <a:t>“Type a quote here.”</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rot="21600000">
            <a:off x="-1" y="0"/>
            <a:ext cx="13004801" cy="9753601"/>
          </a:xfrm>
          <a:prstGeom prst="rect">
            <a:avLst/>
          </a:prstGeom>
        </p:spPr>
        <p:txBody>
          <a:bodyPr lIns="91439" tIns="45719" rIns="91439" bIns="45719" anchor="t">
            <a:noAutofit/>
          </a:bodyPr>
          <a:lstStyle/>
          <a:p>
            <a:endParaRPr/>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Photo - Horizontal">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20" name="Image"/>
          <p:cNvSpPr>
            <a:spLocks noGrp="1"/>
          </p:cNvSpPr>
          <p:nvPr>
            <p:ph type="pic" sz="half" idx="13"/>
          </p:nvPr>
        </p:nvSpPr>
        <p:spPr>
          <a:xfrm rot="21600000">
            <a:off x="3225799" y="1416050"/>
            <a:ext cx="6555156" cy="4889501"/>
          </a:xfrm>
          <a:prstGeom prst="rect">
            <a:avLst/>
          </a:prstGeom>
          <a:ln w="9525">
            <a:round/>
          </a:ln>
        </p:spPr>
        <p:txBody>
          <a:bodyPr lIns="91439" tIns="45719" rIns="91439" bIns="45719" anchor="t">
            <a:noAutofit/>
          </a:bodyPr>
          <a:lstStyle/>
          <a:p>
            <a:endParaRPr/>
          </a:p>
        </p:txBody>
      </p:sp>
      <p:sp>
        <p:nvSpPr>
          <p:cNvPr id="21" name="Title Text"/>
          <p:cNvSpPr txBox="1">
            <a:spLocks noGrp="1"/>
          </p:cNvSpPr>
          <p:nvPr>
            <p:ph type="title"/>
          </p:nvPr>
        </p:nvSpPr>
        <p:spPr>
          <a:xfrm>
            <a:off x="1270000" y="6845300"/>
            <a:ext cx="10464800" cy="1244600"/>
          </a:xfrm>
          <a:prstGeom prst="rect">
            <a:avLst/>
          </a:prstGeom>
        </p:spPr>
        <p:txBody>
          <a:bodyPr/>
          <a:lstStyle>
            <a:lvl1pPr>
              <a:lnSpc>
                <a:spcPct val="80000"/>
              </a:lnSpc>
              <a:defRPr>
                <a:solidFill>
                  <a:srgbClr val="3E382B"/>
                </a:solidFill>
                <a:effectLst>
                  <a:outerShdw blurRad="38100" dist="12700" dir="5400000" rotWithShape="0">
                    <a:srgbClr val="E0DEC7">
                      <a:alpha val="80000"/>
                    </a:srgbClr>
                  </a:outerShdw>
                </a:effectLst>
              </a:defRPr>
            </a:lvl1pPr>
          </a:lstStyle>
          <a:p>
            <a:r>
              <a:t>Title Text</a:t>
            </a:r>
          </a:p>
        </p:txBody>
      </p:sp>
      <p:sp>
        <p:nvSpPr>
          <p:cNvPr id="22" name="Body Level One…"/>
          <p:cNvSpPr txBox="1">
            <a:spLocks noGrp="1"/>
          </p:cNvSpPr>
          <p:nvPr>
            <p:ph type="body" sz="quarter" idx="1"/>
          </p:nvPr>
        </p:nvSpPr>
        <p:spPr>
          <a:xfrm>
            <a:off x="1270000" y="8077200"/>
            <a:ext cx="10464800" cy="1244600"/>
          </a:xfrm>
          <a:prstGeom prst="rect">
            <a:avLst/>
          </a:prstGeom>
        </p:spPr>
        <p:txBody>
          <a:bodyPr anchor="t"/>
          <a:lstStyle>
            <a:lvl1pPr marL="0" indent="0" algn="ctr">
              <a:spcBef>
                <a:spcPts val="600"/>
              </a:spcBef>
              <a:buSzTx/>
              <a:buNone/>
              <a:defRPr spc="36">
                <a:solidFill>
                  <a:srgbClr val="3E382B"/>
                </a:solidFill>
                <a:effectLst>
                  <a:outerShdw blurRad="38100" dist="12700" dir="5400000" rotWithShape="0">
                    <a:srgbClr val="E0DEC7">
                      <a:alpha val="80000"/>
                    </a:srgbClr>
                  </a:outerShdw>
                </a:effectLst>
                <a:latin typeface="+mn-lt"/>
                <a:ea typeface="+mn-ea"/>
                <a:cs typeface="+mn-cs"/>
                <a:sym typeface="American Typewriter"/>
              </a:defRPr>
            </a:lvl1pPr>
            <a:lvl2pPr marL="0" indent="228600" algn="ctr">
              <a:spcBef>
                <a:spcPts val="600"/>
              </a:spcBef>
              <a:buSzTx/>
              <a:buNone/>
              <a:defRPr spc="36">
                <a:solidFill>
                  <a:srgbClr val="3E382B"/>
                </a:solidFill>
                <a:effectLst>
                  <a:outerShdw blurRad="38100" dist="12700" dir="5400000" rotWithShape="0">
                    <a:srgbClr val="E0DEC7">
                      <a:alpha val="80000"/>
                    </a:srgbClr>
                  </a:outerShdw>
                </a:effectLst>
                <a:latin typeface="+mn-lt"/>
                <a:ea typeface="+mn-ea"/>
                <a:cs typeface="+mn-cs"/>
                <a:sym typeface="American Typewriter"/>
              </a:defRPr>
            </a:lvl2pPr>
            <a:lvl3pPr marL="0" indent="457200" algn="ctr">
              <a:spcBef>
                <a:spcPts val="600"/>
              </a:spcBef>
              <a:buSzTx/>
              <a:buNone/>
              <a:defRPr spc="36">
                <a:solidFill>
                  <a:srgbClr val="3E382B"/>
                </a:solidFill>
                <a:effectLst>
                  <a:outerShdw blurRad="38100" dist="12700" dir="5400000" rotWithShape="0">
                    <a:srgbClr val="E0DEC7">
                      <a:alpha val="80000"/>
                    </a:srgbClr>
                  </a:outerShdw>
                </a:effectLst>
                <a:latin typeface="+mn-lt"/>
                <a:ea typeface="+mn-ea"/>
                <a:cs typeface="+mn-cs"/>
                <a:sym typeface="American Typewriter"/>
              </a:defRPr>
            </a:lvl3pPr>
            <a:lvl4pPr marL="0" indent="685800" algn="ctr">
              <a:spcBef>
                <a:spcPts val="600"/>
              </a:spcBef>
              <a:buSzTx/>
              <a:buNone/>
              <a:defRPr spc="36">
                <a:solidFill>
                  <a:srgbClr val="3E382B"/>
                </a:solidFill>
                <a:effectLst>
                  <a:outerShdw blurRad="38100" dist="12700" dir="5400000" rotWithShape="0">
                    <a:srgbClr val="E0DEC7">
                      <a:alpha val="80000"/>
                    </a:srgbClr>
                  </a:outerShdw>
                </a:effectLst>
                <a:latin typeface="+mn-lt"/>
                <a:ea typeface="+mn-ea"/>
                <a:cs typeface="+mn-cs"/>
                <a:sym typeface="American Typewriter"/>
              </a:defRPr>
            </a:lvl4pPr>
            <a:lvl5pPr marL="0" indent="914400" algn="ctr">
              <a:spcBef>
                <a:spcPts val="600"/>
              </a:spcBef>
              <a:buSzTx/>
              <a:buNone/>
              <a:defRPr spc="36">
                <a:solidFill>
                  <a:srgbClr val="3E382B"/>
                </a:solidFill>
                <a:effectLst>
                  <a:outerShdw blurRad="38100" dist="12700" dir="5400000" rotWithShape="0">
                    <a:srgbClr val="E0DEC7">
                      <a:alpha val="80000"/>
                    </a:srgbClr>
                  </a:outerShdw>
                </a:effectLst>
                <a:latin typeface="+mn-lt"/>
                <a:ea typeface="+mn-ea"/>
                <a:cs typeface="+mn-cs"/>
                <a:sym typeface="American Typewriter"/>
              </a:defRPr>
            </a:lvl5pPr>
          </a:lstStyle>
          <a:p>
            <a:r>
              <a:t>Body Level One</a:t>
            </a:r>
          </a:p>
          <a:p>
            <a:pPr lvl="1"/>
            <a:r>
              <a:t>Body Level Two</a:t>
            </a:r>
          </a:p>
          <a:p>
            <a:pPr lvl="2"/>
            <a:r>
              <a:t>Body Level Three</a:t>
            </a:r>
          </a:p>
          <a:p>
            <a:pPr lvl="3"/>
            <a:r>
              <a:t>Body Level Four</a:t>
            </a:r>
          </a:p>
          <a:p>
            <a:pPr lvl="4"/>
            <a:r>
              <a:t>Body Level Five</a:t>
            </a:r>
          </a:p>
        </p:txBody>
      </p:sp>
      <p:sp>
        <p:nvSpPr>
          <p:cNvPr id="23" name="Slide Number"/>
          <p:cNvSpPr txBox="1">
            <a:spLocks noGrp="1"/>
          </p:cNvSpPr>
          <p:nvPr>
            <p:ph type="sldNum" sz="quarter" idx="2"/>
          </p:nvPr>
        </p:nvSpPr>
        <p:spPr>
          <a:xfrm>
            <a:off x="6297853" y="9017000"/>
            <a:ext cx="389885" cy="368300"/>
          </a:xfrm>
          <a:prstGeom prst="rect">
            <a:avLst/>
          </a:prstGeom>
        </p:spPr>
        <p:txBody>
          <a:bodyPr/>
          <a:lstStyle>
            <a:lvl1pPr>
              <a:defRPr spc="21">
                <a:solidFill>
                  <a:srgbClr val="3E382B"/>
                </a:solidFill>
                <a:latin typeface="+mn-lt"/>
                <a:ea typeface="+mn-ea"/>
                <a:cs typeface="+mn-cs"/>
                <a:sym typeface="American Typewriter"/>
              </a:defRPr>
            </a:lvl1p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587500" y="3568700"/>
            <a:ext cx="10464800" cy="26035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sz="quarter" idx="13"/>
          </p:nvPr>
        </p:nvSpPr>
        <p:spPr>
          <a:xfrm>
            <a:off x="7835900" y="2101849"/>
            <a:ext cx="4051301" cy="5524501"/>
          </a:xfrm>
          <a:prstGeom prst="rect">
            <a:avLst/>
          </a:prstGeom>
          <a:ln w="9525">
            <a:round/>
          </a:ln>
        </p:spPr>
        <p:txBody>
          <a:bodyPr lIns="91439" tIns="45719" rIns="91439" bIns="45719" anchor="t">
            <a:noAutofit/>
          </a:bodyPr>
          <a:lstStyle/>
          <a:p>
            <a:endParaRPr/>
          </a:p>
        </p:txBody>
      </p:sp>
      <p:sp>
        <p:nvSpPr>
          <p:cNvPr id="39" name="Title Text"/>
          <p:cNvSpPr txBox="1">
            <a:spLocks noGrp="1"/>
          </p:cNvSpPr>
          <p:nvPr>
            <p:ph type="title"/>
          </p:nvPr>
        </p:nvSpPr>
        <p:spPr>
          <a:xfrm>
            <a:off x="1155700" y="1828800"/>
            <a:ext cx="6070600" cy="3302000"/>
          </a:xfrm>
          <a:prstGeom prst="rect">
            <a:avLst/>
          </a:prstGeom>
        </p:spPr>
        <p:txBody>
          <a:bodyPr anchor="b"/>
          <a:lstStyle/>
          <a:p>
            <a:r>
              <a:t>Title Text</a:t>
            </a:r>
          </a:p>
        </p:txBody>
      </p:sp>
      <p:sp>
        <p:nvSpPr>
          <p:cNvPr id="40" name="Body Level One…"/>
          <p:cNvSpPr txBox="1">
            <a:spLocks noGrp="1"/>
          </p:cNvSpPr>
          <p:nvPr>
            <p:ph type="body" sz="quarter" idx="1"/>
          </p:nvPr>
        </p:nvSpPr>
        <p:spPr>
          <a:xfrm>
            <a:off x="1155700" y="5168900"/>
            <a:ext cx="6070600" cy="3302000"/>
          </a:xfrm>
          <a:prstGeom prst="rect">
            <a:avLst/>
          </a:prstGeom>
        </p:spPr>
        <p:txBody>
          <a:bodyPr anchor="t"/>
          <a:lstStyle>
            <a:lvl1pPr marL="0" indent="0" algn="ctr">
              <a:spcBef>
                <a:spcPts val="600"/>
              </a:spcBef>
              <a:buSzTx/>
              <a:buNone/>
              <a:defRPr spc="36">
                <a:solidFill>
                  <a:srgbClr val="3E382B"/>
                </a:solidFill>
                <a:effectLst>
                  <a:outerShdw blurRad="38100" dist="12700" dir="5400000" rotWithShape="0">
                    <a:srgbClr val="E0DEC7">
                      <a:alpha val="80000"/>
                    </a:srgbClr>
                  </a:outerShdw>
                </a:effectLst>
                <a:latin typeface="+mn-lt"/>
                <a:ea typeface="+mn-ea"/>
                <a:cs typeface="+mn-cs"/>
                <a:sym typeface="American Typewriter"/>
              </a:defRPr>
            </a:lvl1pPr>
            <a:lvl2pPr marL="0" indent="228600" algn="ctr">
              <a:spcBef>
                <a:spcPts val="600"/>
              </a:spcBef>
              <a:buSzTx/>
              <a:buNone/>
              <a:defRPr spc="36">
                <a:solidFill>
                  <a:srgbClr val="3E382B"/>
                </a:solidFill>
                <a:effectLst>
                  <a:outerShdw blurRad="38100" dist="12700" dir="5400000" rotWithShape="0">
                    <a:srgbClr val="E0DEC7">
                      <a:alpha val="80000"/>
                    </a:srgbClr>
                  </a:outerShdw>
                </a:effectLst>
                <a:latin typeface="+mn-lt"/>
                <a:ea typeface="+mn-ea"/>
                <a:cs typeface="+mn-cs"/>
                <a:sym typeface="American Typewriter"/>
              </a:defRPr>
            </a:lvl2pPr>
            <a:lvl3pPr marL="0" indent="457200" algn="ctr">
              <a:spcBef>
                <a:spcPts val="600"/>
              </a:spcBef>
              <a:buSzTx/>
              <a:buNone/>
              <a:defRPr spc="36">
                <a:solidFill>
                  <a:srgbClr val="3E382B"/>
                </a:solidFill>
                <a:effectLst>
                  <a:outerShdw blurRad="38100" dist="12700" dir="5400000" rotWithShape="0">
                    <a:srgbClr val="E0DEC7">
                      <a:alpha val="80000"/>
                    </a:srgbClr>
                  </a:outerShdw>
                </a:effectLst>
                <a:latin typeface="+mn-lt"/>
                <a:ea typeface="+mn-ea"/>
                <a:cs typeface="+mn-cs"/>
                <a:sym typeface="American Typewriter"/>
              </a:defRPr>
            </a:lvl3pPr>
            <a:lvl4pPr marL="0" indent="685800" algn="ctr">
              <a:spcBef>
                <a:spcPts val="600"/>
              </a:spcBef>
              <a:buSzTx/>
              <a:buNone/>
              <a:defRPr spc="36">
                <a:solidFill>
                  <a:srgbClr val="3E382B"/>
                </a:solidFill>
                <a:effectLst>
                  <a:outerShdw blurRad="38100" dist="12700" dir="5400000" rotWithShape="0">
                    <a:srgbClr val="E0DEC7">
                      <a:alpha val="80000"/>
                    </a:srgbClr>
                  </a:outerShdw>
                </a:effectLst>
                <a:latin typeface="+mn-lt"/>
                <a:ea typeface="+mn-ea"/>
                <a:cs typeface="+mn-cs"/>
                <a:sym typeface="American Typewriter"/>
              </a:defRPr>
            </a:lvl4pPr>
            <a:lvl5pPr marL="0" indent="914400" algn="ctr">
              <a:spcBef>
                <a:spcPts val="600"/>
              </a:spcBef>
              <a:buSzTx/>
              <a:buNone/>
              <a:defRPr spc="36">
                <a:solidFill>
                  <a:srgbClr val="3E382B"/>
                </a:solidFill>
                <a:effectLst>
                  <a:outerShdw blurRad="38100" dist="12700" dir="5400000" rotWithShape="0">
                    <a:srgbClr val="E0DEC7">
                      <a:alpha val="80000"/>
                    </a:srgbClr>
                  </a:outerShdw>
                </a:effectLst>
                <a:latin typeface="+mn-lt"/>
                <a:ea typeface="+mn-ea"/>
                <a:cs typeface="+mn-cs"/>
                <a:sym typeface="American Typewriter"/>
              </a:defRPr>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xfrm>
            <a:off x="6334045" y="8997950"/>
            <a:ext cx="342901" cy="406400"/>
          </a:xfrm>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lvl1pPr>
              <a:buBlip>
                <a:blip r:embed="rId2"/>
              </a:buBlip>
            </a:lvl1pPr>
            <a:lvl2pPr>
              <a:buBlip>
                <a:blip r:embed="rId2"/>
              </a:buBlip>
            </a:lvl2pPr>
            <a:lvl3pPr>
              <a:buBlip>
                <a:blip r:embed="rId2"/>
              </a:buBlip>
            </a:lvl3pPr>
            <a:lvl4pPr>
              <a:buBlip>
                <a:blip r:embed="rId2"/>
              </a:buBlip>
            </a:lvl4pPr>
            <a:lvl5pPr>
              <a:buBlip>
                <a:blip r:embed="rId2"/>
              </a:buBlip>
            </a:lvl5p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sz="quarter" idx="13"/>
          </p:nvPr>
        </p:nvSpPr>
        <p:spPr>
          <a:xfrm>
            <a:off x="7607300" y="2863849"/>
            <a:ext cx="4267201" cy="5765801"/>
          </a:xfrm>
          <a:prstGeom prst="rect">
            <a:avLst/>
          </a:prstGeom>
          <a:ln w="9525">
            <a:round/>
          </a:ln>
        </p:spPr>
        <p:txBody>
          <a:bodyPr lIns="91439" tIns="45719" rIns="91439" bIns="45719" anchor="t">
            <a:noAutofit/>
          </a:bodyPr>
          <a:lstStyle/>
          <a:p>
            <a:endParaRPr/>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1587500" y="2743200"/>
            <a:ext cx="5041900" cy="6032500"/>
          </a:xfrm>
          <a:prstGeom prst="rect">
            <a:avLst/>
          </a:prstGeom>
        </p:spPr>
        <p:txBody>
          <a:bodyPr/>
          <a:lstStyle>
            <a:lvl1pPr marL="406400" indent="-406400">
              <a:spcBef>
                <a:spcPts val="3200"/>
              </a:spcBef>
              <a:buBlip>
                <a:blip r:embed="rId2"/>
              </a:buBlip>
              <a:defRPr sz="3200"/>
            </a:lvl1pPr>
            <a:lvl2pPr marL="812800" indent="-406400">
              <a:spcBef>
                <a:spcPts val="3200"/>
              </a:spcBef>
              <a:buBlip>
                <a:blip r:embed="rId2"/>
              </a:buBlip>
              <a:defRPr sz="3200"/>
            </a:lvl2pPr>
            <a:lvl3pPr marL="1219200" indent="-406400">
              <a:spcBef>
                <a:spcPts val="3200"/>
              </a:spcBef>
              <a:buBlip>
                <a:blip r:embed="rId2"/>
              </a:buBlip>
              <a:defRPr sz="3200"/>
            </a:lvl3pPr>
            <a:lvl4pPr marL="1625600" indent="-406400">
              <a:spcBef>
                <a:spcPts val="3200"/>
              </a:spcBef>
              <a:buBlip>
                <a:blip r:embed="rId2"/>
              </a:buBlip>
              <a:defRPr sz="3200"/>
            </a:lvl4pPr>
            <a:lvl5pPr marL="2032000" indent="-406400">
              <a:spcBef>
                <a:spcPts val="3200"/>
              </a:spcBef>
              <a:buBlip>
                <a:blip r:embed="rId2"/>
              </a:buBlip>
              <a:defRPr sz="32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1587500" y="1270000"/>
            <a:ext cx="10464800" cy="7213600"/>
          </a:xfrm>
          <a:prstGeom prst="rect">
            <a:avLst/>
          </a:prstGeom>
        </p:spPr>
        <p:txBody>
          <a:bodyPr/>
          <a:lstStyle>
            <a:lvl1pPr>
              <a:buBlip>
                <a:blip r:embed="rId2"/>
              </a:buBlip>
            </a:lvl1pPr>
            <a:lvl2pPr>
              <a:buBlip>
                <a:blip r:embed="rId2"/>
              </a:buBlip>
            </a:lvl2pPr>
            <a:lvl3pPr>
              <a:buBlip>
                <a:blip r:embed="rId2"/>
              </a:buBlip>
            </a:lvl3pPr>
            <a:lvl4pPr>
              <a:buBlip>
                <a:blip r:embed="rId2"/>
              </a:buBlip>
            </a:lvl4pPr>
            <a:lvl5pPr>
              <a:buBlip>
                <a:blip r:embed="rId2"/>
              </a:buBlip>
            </a:lvl5p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hoto - 3 Up">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7569200" y="965200"/>
            <a:ext cx="4495800" cy="3243487"/>
          </a:xfrm>
          <a:prstGeom prst="rect">
            <a:avLst/>
          </a:prstGeom>
          <a:ln w="9525">
            <a:round/>
          </a:ln>
        </p:spPr>
        <p:txBody>
          <a:bodyPr lIns="91439" tIns="45719" rIns="91439" bIns="45719" anchor="t">
            <a:noAutofit/>
          </a:bodyPr>
          <a:lstStyle/>
          <a:p>
            <a:endParaRPr/>
          </a:p>
        </p:txBody>
      </p:sp>
      <p:sp>
        <p:nvSpPr>
          <p:cNvPr id="84" name="Image"/>
          <p:cNvSpPr>
            <a:spLocks noGrp="1"/>
          </p:cNvSpPr>
          <p:nvPr>
            <p:ph type="pic" sz="quarter" idx="14"/>
          </p:nvPr>
        </p:nvSpPr>
        <p:spPr>
          <a:xfrm>
            <a:off x="7569200" y="4869167"/>
            <a:ext cx="4495800" cy="3911601"/>
          </a:xfrm>
          <a:prstGeom prst="rect">
            <a:avLst/>
          </a:prstGeom>
          <a:ln w="9525">
            <a:round/>
          </a:ln>
        </p:spPr>
        <p:txBody>
          <a:bodyPr lIns="91439" tIns="45719" rIns="91439" bIns="45719" anchor="t">
            <a:noAutofit/>
          </a:bodyPr>
          <a:lstStyle/>
          <a:p>
            <a:endParaRPr/>
          </a:p>
        </p:txBody>
      </p:sp>
      <p:sp>
        <p:nvSpPr>
          <p:cNvPr id="85" name="Image"/>
          <p:cNvSpPr>
            <a:spLocks noGrp="1"/>
          </p:cNvSpPr>
          <p:nvPr>
            <p:ph type="pic" sz="half" idx="15"/>
          </p:nvPr>
        </p:nvSpPr>
        <p:spPr>
          <a:xfrm>
            <a:off x="939799" y="967619"/>
            <a:ext cx="5969001" cy="7805616"/>
          </a:xfrm>
          <a:prstGeom prst="rect">
            <a:avLst/>
          </a:prstGeom>
          <a:ln w="9525">
            <a:round/>
          </a:ln>
        </p:spPr>
        <p:txBody>
          <a:bodyPr lIns="91439" tIns="45719" rIns="91439" bIns="45719" anchor="t">
            <a:noAutofit/>
          </a:bodyPr>
          <a:lstStyle/>
          <a:p>
            <a:endParaRPr/>
          </a:p>
        </p:txBody>
      </p:sp>
      <p:sp>
        <p:nvSpPr>
          <p:cNvPr id="86" name="Slide Number"/>
          <p:cNvSpPr txBox="1">
            <a:spLocks noGrp="1"/>
          </p:cNvSpPr>
          <p:nvPr>
            <p:ph type="sldNum" sz="quarter" idx="2"/>
          </p:nvPr>
        </p:nvSpPr>
        <p:spPr>
          <a:xfrm>
            <a:off x="6297853" y="9017000"/>
            <a:ext cx="389885" cy="368300"/>
          </a:xfrm>
          <a:prstGeom prst="rect">
            <a:avLst/>
          </a:prstGeom>
        </p:spPr>
        <p:txBody>
          <a:bodyPr/>
          <a:lstStyle>
            <a:lvl1pPr>
              <a:defRPr spc="21">
                <a:solidFill>
                  <a:srgbClr val="3E382B"/>
                </a:solidFill>
                <a:latin typeface="+mn-lt"/>
                <a:ea typeface="+mn-ea"/>
                <a:cs typeface="+mn-cs"/>
                <a:sym typeface="American Typewriter"/>
              </a:defRPr>
            </a:lvl1pPr>
          </a:lstStyle>
          <a:p>
            <a:fld id="{86CB4B4D-7CA3-9044-876B-883B54F8677D}" type="slidenum">
              <a:t>‹#›</a:t>
            </a:fld>
            <a:endParaRPr/>
          </a:p>
        </p:txBody>
      </p:sp>
    </p:spTree>
  </p:cSld>
  <p:clrMapOvr>
    <a:masterClrMapping/>
  </p:clrMapOvr>
  <p:transition xmlns:p14="http://schemas.microsoft.com/office/powerpoint/2010/main" spd="med"/>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2.jpeg"/><Relationship Id="rId1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4"/>
          <a:srcRect/>
          <a:stretch>
            <a:fillRect/>
          </a:stretch>
        </a:blip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1587500" y="254000"/>
            <a:ext cx="10464800" cy="2349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1587500" y="2730500"/>
            <a:ext cx="10464800" cy="6032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a:bodyPr>
          <a:lstStyle>
            <a:lvl1pPr>
              <a:buBlip>
                <a:blip r:embed="rId15"/>
              </a:buBlip>
            </a:lvl1pPr>
            <a:lvl2pPr>
              <a:buBlip>
                <a:blip r:embed="rId15"/>
              </a:buBlip>
            </a:lvl2pPr>
            <a:lvl3pPr>
              <a:buBlip>
                <a:blip r:embed="rId15"/>
              </a:buBlip>
            </a:lvl3pPr>
            <a:lvl4pPr>
              <a:buBlip>
                <a:blip r:embed="rId15"/>
              </a:buBlip>
            </a:lvl4pPr>
            <a:lvl5pPr>
              <a:buBlip>
                <a:blip r:embed="rId15"/>
              </a:buBlip>
            </a:lvl5p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24599" y="9017000"/>
            <a:ext cx="342901" cy="406400"/>
          </a:xfrm>
          <a:prstGeom prst="rect">
            <a:avLst/>
          </a:prstGeom>
          <a:ln w="12700">
            <a:miter lim="400000"/>
          </a:ln>
        </p:spPr>
        <p:txBody>
          <a:bodyPr wrap="none" lIns="50800" tIns="50800" rIns="50800" bIns="50800">
            <a:spAutoFit/>
          </a:bodyPr>
          <a:lstStyle>
            <a:lvl1pPr>
              <a:defRPr sz="1800">
                <a:solidFill>
                  <a:srgbClr val="93741C"/>
                </a:solidFill>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xmlns:p14="http://schemas.microsoft.com/office/powerpoint/2010/main" spd="med"/>
  <p:txStyles>
    <p:titleStyle>
      <a:lvl1pPr marL="0" marR="0" indent="0" algn="ctr" defTabSz="584200" rtl="0" latinLnBrk="0">
        <a:lnSpc>
          <a:spcPct val="100000"/>
        </a:lnSpc>
        <a:spcBef>
          <a:spcPts val="0"/>
        </a:spcBef>
        <a:spcAft>
          <a:spcPts val="0"/>
        </a:spcAft>
        <a:buClrTx/>
        <a:buSzTx/>
        <a:buFontTx/>
        <a:buNone/>
        <a:tabLst/>
        <a:defRPr sz="7000" b="0" i="0" u="none" strike="noStrike" cap="none" spc="70" baseline="0">
          <a:ln>
            <a:noFill/>
          </a:ln>
          <a:solidFill>
            <a:srgbClr val="6E603B"/>
          </a:solidFill>
          <a:uFillTx/>
          <a:latin typeface="+mn-lt"/>
          <a:ea typeface="+mn-ea"/>
          <a:cs typeface="+mn-cs"/>
          <a:sym typeface="American Typewriter"/>
        </a:defRPr>
      </a:lvl1pPr>
      <a:lvl2pPr marL="0" marR="0" indent="228600" algn="ctr" defTabSz="584200" rtl="0" latinLnBrk="0">
        <a:lnSpc>
          <a:spcPct val="100000"/>
        </a:lnSpc>
        <a:spcBef>
          <a:spcPts val="0"/>
        </a:spcBef>
        <a:spcAft>
          <a:spcPts val="0"/>
        </a:spcAft>
        <a:buClrTx/>
        <a:buSzTx/>
        <a:buFontTx/>
        <a:buNone/>
        <a:tabLst/>
        <a:defRPr sz="7000" b="0" i="0" u="none" strike="noStrike" cap="none" spc="70" baseline="0">
          <a:ln>
            <a:noFill/>
          </a:ln>
          <a:solidFill>
            <a:srgbClr val="6E603B"/>
          </a:solidFill>
          <a:uFillTx/>
          <a:latin typeface="+mn-lt"/>
          <a:ea typeface="+mn-ea"/>
          <a:cs typeface="+mn-cs"/>
          <a:sym typeface="American Typewriter"/>
        </a:defRPr>
      </a:lvl2pPr>
      <a:lvl3pPr marL="0" marR="0" indent="457200" algn="ctr" defTabSz="584200" rtl="0" latinLnBrk="0">
        <a:lnSpc>
          <a:spcPct val="100000"/>
        </a:lnSpc>
        <a:spcBef>
          <a:spcPts val="0"/>
        </a:spcBef>
        <a:spcAft>
          <a:spcPts val="0"/>
        </a:spcAft>
        <a:buClrTx/>
        <a:buSzTx/>
        <a:buFontTx/>
        <a:buNone/>
        <a:tabLst/>
        <a:defRPr sz="7000" b="0" i="0" u="none" strike="noStrike" cap="none" spc="70" baseline="0">
          <a:ln>
            <a:noFill/>
          </a:ln>
          <a:solidFill>
            <a:srgbClr val="6E603B"/>
          </a:solidFill>
          <a:uFillTx/>
          <a:latin typeface="+mn-lt"/>
          <a:ea typeface="+mn-ea"/>
          <a:cs typeface="+mn-cs"/>
          <a:sym typeface="American Typewriter"/>
        </a:defRPr>
      </a:lvl3pPr>
      <a:lvl4pPr marL="0" marR="0" indent="685800" algn="ctr" defTabSz="584200" rtl="0" latinLnBrk="0">
        <a:lnSpc>
          <a:spcPct val="100000"/>
        </a:lnSpc>
        <a:spcBef>
          <a:spcPts val="0"/>
        </a:spcBef>
        <a:spcAft>
          <a:spcPts val="0"/>
        </a:spcAft>
        <a:buClrTx/>
        <a:buSzTx/>
        <a:buFontTx/>
        <a:buNone/>
        <a:tabLst/>
        <a:defRPr sz="7000" b="0" i="0" u="none" strike="noStrike" cap="none" spc="70" baseline="0">
          <a:ln>
            <a:noFill/>
          </a:ln>
          <a:solidFill>
            <a:srgbClr val="6E603B"/>
          </a:solidFill>
          <a:uFillTx/>
          <a:latin typeface="+mn-lt"/>
          <a:ea typeface="+mn-ea"/>
          <a:cs typeface="+mn-cs"/>
          <a:sym typeface="American Typewriter"/>
        </a:defRPr>
      </a:lvl4pPr>
      <a:lvl5pPr marL="0" marR="0" indent="914400" algn="ctr" defTabSz="584200" rtl="0" latinLnBrk="0">
        <a:lnSpc>
          <a:spcPct val="100000"/>
        </a:lnSpc>
        <a:spcBef>
          <a:spcPts val="0"/>
        </a:spcBef>
        <a:spcAft>
          <a:spcPts val="0"/>
        </a:spcAft>
        <a:buClrTx/>
        <a:buSzTx/>
        <a:buFontTx/>
        <a:buNone/>
        <a:tabLst/>
        <a:defRPr sz="7000" b="0" i="0" u="none" strike="noStrike" cap="none" spc="70" baseline="0">
          <a:ln>
            <a:noFill/>
          </a:ln>
          <a:solidFill>
            <a:srgbClr val="6E603B"/>
          </a:solidFill>
          <a:uFillTx/>
          <a:latin typeface="+mn-lt"/>
          <a:ea typeface="+mn-ea"/>
          <a:cs typeface="+mn-cs"/>
          <a:sym typeface="American Typewriter"/>
        </a:defRPr>
      </a:lvl5pPr>
      <a:lvl6pPr marL="0" marR="0" indent="1143000" algn="ctr" defTabSz="584200" rtl="0" latinLnBrk="0">
        <a:lnSpc>
          <a:spcPct val="100000"/>
        </a:lnSpc>
        <a:spcBef>
          <a:spcPts val="0"/>
        </a:spcBef>
        <a:spcAft>
          <a:spcPts val="0"/>
        </a:spcAft>
        <a:buClrTx/>
        <a:buSzTx/>
        <a:buFontTx/>
        <a:buNone/>
        <a:tabLst/>
        <a:defRPr sz="7000" b="0" i="0" u="none" strike="noStrike" cap="none" spc="70" baseline="0">
          <a:ln>
            <a:noFill/>
          </a:ln>
          <a:solidFill>
            <a:srgbClr val="6E603B"/>
          </a:solidFill>
          <a:uFillTx/>
          <a:latin typeface="+mn-lt"/>
          <a:ea typeface="+mn-ea"/>
          <a:cs typeface="+mn-cs"/>
          <a:sym typeface="American Typewriter"/>
        </a:defRPr>
      </a:lvl6pPr>
      <a:lvl7pPr marL="0" marR="0" indent="1371600" algn="ctr" defTabSz="584200" rtl="0" latinLnBrk="0">
        <a:lnSpc>
          <a:spcPct val="100000"/>
        </a:lnSpc>
        <a:spcBef>
          <a:spcPts val="0"/>
        </a:spcBef>
        <a:spcAft>
          <a:spcPts val="0"/>
        </a:spcAft>
        <a:buClrTx/>
        <a:buSzTx/>
        <a:buFontTx/>
        <a:buNone/>
        <a:tabLst/>
        <a:defRPr sz="7000" b="0" i="0" u="none" strike="noStrike" cap="none" spc="70" baseline="0">
          <a:ln>
            <a:noFill/>
          </a:ln>
          <a:solidFill>
            <a:srgbClr val="6E603B"/>
          </a:solidFill>
          <a:uFillTx/>
          <a:latin typeface="+mn-lt"/>
          <a:ea typeface="+mn-ea"/>
          <a:cs typeface="+mn-cs"/>
          <a:sym typeface="American Typewriter"/>
        </a:defRPr>
      </a:lvl7pPr>
      <a:lvl8pPr marL="0" marR="0" indent="1600200" algn="ctr" defTabSz="584200" rtl="0" latinLnBrk="0">
        <a:lnSpc>
          <a:spcPct val="100000"/>
        </a:lnSpc>
        <a:spcBef>
          <a:spcPts val="0"/>
        </a:spcBef>
        <a:spcAft>
          <a:spcPts val="0"/>
        </a:spcAft>
        <a:buClrTx/>
        <a:buSzTx/>
        <a:buFontTx/>
        <a:buNone/>
        <a:tabLst/>
        <a:defRPr sz="7000" b="0" i="0" u="none" strike="noStrike" cap="none" spc="70" baseline="0">
          <a:ln>
            <a:noFill/>
          </a:ln>
          <a:solidFill>
            <a:srgbClr val="6E603B"/>
          </a:solidFill>
          <a:uFillTx/>
          <a:latin typeface="+mn-lt"/>
          <a:ea typeface="+mn-ea"/>
          <a:cs typeface="+mn-cs"/>
          <a:sym typeface="American Typewriter"/>
        </a:defRPr>
      </a:lvl8pPr>
      <a:lvl9pPr marL="0" marR="0" indent="1828800" algn="ctr" defTabSz="584200" rtl="0" latinLnBrk="0">
        <a:lnSpc>
          <a:spcPct val="100000"/>
        </a:lnSpc>
        <a:spcBef>
          <a:spcPts val="0"/>
        </a:spcBef>
        <a:spcAft>
          <a:spcPts val="0"/>
        </a:spcAft>
        <a:buClrTx/>
        <a:buSzTx/>
        <a:buFontTx/>
        <a:buNone/>
        <a:tabLst/>
        <a:defRPr sz="7000" b="0" i="0" u="none" strike="noStrike" cap="none" spc="70" baseline="0">
          <a:ln>
            <a:noFill/>
          </a:ln>
          <a:solidFill>
            <a:srgbClr val="6E603B"/>
          </a:solidFill>
          <a:uFillTx/>
          <a:latin typeface="+mn-lt"/>
          <a:ea typeface="+mn-ea"/>
          <a:cs typeface="+mn-cs"/>
          <a:sym typeface="American Typewriter"/>
        </a:defRPr>
      </a:lvl9pPr>
    </p:titleStyle>
    <p:bodyStyle>
      <a:lvl1pPr marL="444500" marR="0" indent="-444500" algn="l" defTabSz="584200" rtl="0" latinLnBrk="0">
        <a:lnSpc>
          <a:spcPct val="100000"/>
        </a:lnSpc>
        <a:spcBef>
          <a:spcPts val="3600"/>
        </a:spcBef>
        <a:spcAft>
          <a:spcPts val="0"/>
        </a:spcAft>
        <a:buClrTx/>
        <a:buSzPct val="45000"/>
        <a:buFontTx/>
        <a:buBlip>
          <a:blip r:embed="rId15"/>
        </a:buBlip>
        <a:tabLst/>
        <a:defRPr sz="3600" b="0" i="0" u="none" strike="noStrike" cap="none" spc="0" baseline="0">
          <a:ln>
            <a:noFill/>
          </a:ln>
          <a:solidFill>
            <a:srgbClr val="93741C"/>
          </a:solidFill>
          <a:uFillTx/>
          <a:latin typeface="Palatino"/>
          <a:ea typeface="Palatino"/>
          <a:cs typeface="Palatino"/>
          <a:sym typeface="Palatino"/>
        </a:defRPr>
      </a:lvl1pPr>
      <a:lvl2pPr marL="889000" marR="0" indent="-444500" algn="l" defTabSz="584200" rtl="0" latinLnBrk="0">
        <a:lnSpc>
          <a:spcPct val="100000"/>
        </a:lnSpc>
        <a:spcBef>
          <a:spcPts val="3600"/>
        </a:spcBef>
        <a:spcAft>
          <a:spcPts val="0"/>
        </a:spcAft>
        <a:buClrTx/>
        <a:buSzPct val="45000"/>
        <a:buFontTx/>
        <a:buBlip>
          <a:blip r:embed="rId15"/>
        </a:buBlip>
        <a:tabLst/>
        <a:defRPr sz="3600" b="0" i="0" u="none" strike="noStrike" cap="none" spc="0" baseline="0">
          <a:ln>
            <a:noFill/>
          </a:ln>
          <a:solidFill>
            <a:srgbClr val="93741C"/>
          </a:solidFill>
          <a:uFillTx/>
          <a:latin typeface="Palatino"/>
          <a:ea typeface="Palatino"/>
          <a:cs typeface="Palatino"/>
          <a:sym typeface="Palatino"/>
        </a:defRPr>
      </a:lvl2pPr>
      <a:lvl3pPr marL="1333500" marR="0" indent="-444500" algn="l" defTabSz="584200" rtl="0" latinLnBrk="0">
        <a:lnSpc>
          <a:spcPct val="100000"/>
        </a:lnSpc>
        <a:spcBef>
          <a:spcPts val="3600"/>
        </a:spcBef>
        <a:spcAft>
          <a:spcPts val="0"/>
        </a:spcAft>
        <a:buClrTx/>
        <a:buSzPct val="45000"/>
        <a:buFontTx/>
        <a:buBlip>
          <a:blip r:embed="rId15"/>
        </a:buBlip>
        <a:tabLst/>
        <a:defRPr sz="3600" b="0" i="0" u="none" strike="noStrike" cap="none" spc="0" baseline="0">
          <a:ln>
            <a:noFill/>
          </a:ln>
          <a:solidFill>
            <a:srgbClr val="93741C"/>
          </a:solidFill>
          <a:uFillTx/>
          <a:latin typeface="Palatino"/>
          <a:ea typeface="Palatino"/>
          <a:cs typeface="Palatino"/>
          <a:sym typeface="Palatino"/>
        </a:defRPr>
      </a:lvl3pPr>
      <a:lvl4pPr marL="1778000" marR="0" indent="-444500" algn="l" defTabSz="584200" rtl="0" latinLnBrk="0">
        <a:lnSpc>
          <a:spcPct val="100000"/>
        </a:lnSpc>
        <a:spcBef>
          <a:spcPts val="3600"/>
        </a:spcBef>
        <a:spcAft>
          <a:spcPts val="0"/>
        </a:spcAft>
        <a:buClrTx/>
        <a:buSzPct val="45000"/>
        <a:buFontTx/>
        <a:buBlip>
          <a:blip r:embed="rId15"/>
        </a:buBlip>
        <a:tabLst/>
        <a:defRPr sz="3600" b="0" i="0" u="none" strike="noStrike" cap="none" spc="0" baseline="0">
          <a:ln>
            <a:noFill/>
          </a:ln>
          <a:solidFill>
            <a:srgbClr val="93741C"/>
          </a:solidFill>
          <a:uFillTx/>
          <a:latin typeface="Palatino"/>
          <a:ea typeface="Palatino"/>
          <a:cs typeface="Palatino"/>
          <a:sym typeface="Palatino"/>
        </a:defRPr>
      </a:lvl4pPr>
      <a:lvl5pPr marL="2222500" marR="0" indent="-444500" algn="l" defTabSz="584200" rtl="0" latinLnBrk="0">
        <a:lnSpc>
          <a:spcPct val="100000"/>
        </a:lnSpc>
        <a:spcBef>
          <a:spcPts val="3600"/>
        </a:spcBef>
        <a:spcAft>
          <a:spcPts val="0"/>
        </a:spcAft>
        <a:buClrTx/>
        <a:buSzPct val="45000"/>
        <a:buFontTx/>
        <a:buBlip>
          <a:blip r:embed="rId15"/>
        </a:buBlip>
        <a:tabLst/>
        <a:defRPr sz="3600" b="0" i="0" u="none" strike="noStrike" cap="none" spc="0" baseline="0">
          <a:ln>
            <a:noFill/>
          </a:ln>
          <a:solidFill>
            <a:srgbClr val="93741C"/>
          </a:solidFill>
          <a:uFillTx/>
          <a:latin typeface="Palatino"/>
          <a:ea typeface="Palatino"/>
          <a:cs typeface="Palatino"/>
          <a:sym typeface="Palatino"/>
        </a:defRPr>
      </a:lvl5pPr>
      <a:lvl6pPr marL="2667000" marR="0" indent="-444500" algn="l" defTabSz="584200" rtl="0" latinLnBrk="0">
        <a:lnSpc>
          <a:spcPct val="100000"/>
        </a:lnSpc>
        <a:spcBef>
          <a:spcPts val="3600"/>
        </a:spcBef>
        <a:spcAft>
          <a:spcPts val="0"/>
        </a:spcAft>
        <a:buClrTx/>
        <a:buSzPct val="45000"/>
        <a:buFontTx/>
        <a:buBlip>
          <a:blip r:embed="rId15"/>
        </a:buBlip>
        <a:tabLst/>
        <a:defRPr sz="3600" b="0" i="0" u="none" strike="noStrike" cap="none" spc="0" baseline="0">
          <a:ln>
            <a:noFill/>
          </a:ln>
          <a:solidFill>
            <a:srgbClr val="93741C"/>
          </a:solidFill>
          <a:uFillTx/>
          <a:latin typeface="Palatino"/>
          <a:ea typeface="Palatino"/>
          <a:cs typeface="Palatino"/>
          <a:sym typeface="Palatino"/>
        </a:defRPr>
      </a:lvl6pPr>
      <a:lvl7pPr marL="3111500" marR="0" indent="-444500" algn="l" defTabSz="584200" rtl="0" latinLnBrk="0">
        <a:lnSpc>
          <a:spcPct val="100000"/>
        </a:lnSpc>
        <a:spcBef>
          <a:spcPts val="3600"/>
        </a:spcBef>
        <a:spcAft>
          <a:spcPts val="0"/>
        </a:spcAft>
        <a:buClrTx/>
        <a:buSzPct val="45000"/>
        <a:buFontTx/>
        <a:buBlip>
          <a:blip r:embed="rId15"/>
        </a:buBlip>
        <a:tabLst/>
        <a:defRPr sz="3600" b="0" i="0" u="none" strike="noStrike" cap="none" spc="0" baseline="0">
          <a:ln>
            <a:noFill/>
          </a:ln>
          <a:solidFill>
            <a:srgbClr val="93741C"/>
          </a:solidFill>
          <a:uFillTx/>
          <a:latin typeface="Palatino"/>
          <a:ea typeface="Palatino"/>
          <a:cs typeface="Palatino"/>
          <a:sym typeface="Palatino"/>
        </a:defRPr>
      </a:lvl7pPr>
      <a:lvl8pPr marL="3556000" marR="0" indent="-444500" algn="l" defTabSz="584200" rtl="0" latinLnBrk="0">
        <a:lnSpc>
          <a:spcPct val="100000"/>
        </a:lnSpc>
        <a:spcBef>
          <a:spcPts val="3600"/>
        </a:spcBef>
        <a:spcAft>
          <a:spcPts val="0"/>
        </a:spcAft>
        <a:buClrTx/>
        <a:buSzPct val="45000"/>
        <a:buFontTx/>
        <a:buBlip>
          <a:blip r:embed="rId15"/>
        </a:buBlip>
        <a:tabLst/>
        <a:defRPr sz="3600" b="0" i="0" u="none" strike="noStrike" cap="none" spc="0" baseline="0">
          <a:ln>
            <a:noFill/>
          </a:ln>
          <a:solidFill>
            <a:srgbClr val="93741C"/>
          </a:solidFill>
          <a:uFillTx/>
          <a:latin typeface="Palatino"/>
          <a:ea typeface="Palatino"/>
          <a:cs typeface="Palatino"/>
          <a:sym typeface="Palatino"/>
        </a:defRPr>
      </a:lvl8pPr>
      <a:lvl9pPr marL="4000500" marR="0" indent="-444500" algn="l" defTabSz="584200" rtl="0" latinLnBrk="0">
        <a:lnSpc>
          <a:spcPct val="100000"/>
        </a:lnSpc>
        <a:spcBef>
          <a:spcPts val="3600"/>
        </a:spcBef>
        <a:spcAft>
          <a:spcPts val="0"/>
        </a:spcAft>
        <a:buClrTx/>
        <a:buSzPct val="45000"/>
        <a:buFontTx/>
        <a:buBlip>
          <a:blip r:embed="rId15"/>
        </a:buBlip>
        <a:tabLst/>
        <a:defRPr sz="3600" b="0" i="0" u="none" strike="noStrike" cap="none" spc="0" baseline="0">
          <a:ln>
            <a:noFill/>
          </a:ln>
          <a:solidFill>
            <a:srgbClr val="93741C"/>
          </a:solidFill>
          <a:uFillTx/>
          <a:latin typeface="Palatino"/>
          <a:ea typeface="Palatino"/>
          <a:cs typeface="Palatino"/>
          <a:sym typeface="Palatino"/>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Palatino"/>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Palatino"/>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Palatino"/>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Palatino"/>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Palatino"/>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Palatino"/>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Palatino"/>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Palatino"/>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Palatino"/>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image" Target="../media/image14.jpeg"/><Relationship Id="rId12" Type="http://schemas.openxmlformats.org/officeDocument/2006/relationships/image" Target="../media/image15.gif"/><Relationship Id="rId13" Type="http://schemas.openxmlformats.org/officeDocument/2006/relationships/image" Target="../media/image16.jpeg"/><Relationship Id="rId14" Type="http://schemas.openxmlformats.org/officeDocument/2006/relationships/image" Target="../media/image17.jpeg"/><Relationship Id="rId1" Type="http://schemas.openxmlformats.org/officeDocument/2006/relationships/slideLayout" Target="../slideLayouts/slideLayout1.xml"/><Relationship Id="rId2" Type="http://schemas.openxmlformats.org/officeDocument/2006/relationships/image" Target="../media/image5.jpeg"/><Relationship Id="rId3" Type="http://schemas.openxmlformats.org/officeDocument/2006/relationships/image" Target="../media/image6.jpeg"/><Relationship Id="rId4" Type="http://schemas.openxmlformats.org/officeDocument/2006/relationships/image" Target="../media/image7.jpeg"/><Relationship Id="rId5" Type="http://schemas.openxmlformats.org/officeDocument/2006/relationships/image" Target="../media/image8.jpeg"/><Relationship Id="rId6" Type="http://schemas.openxmlformats.org/officeDocument/2006/relationships/image" Target="../media/image9.jpeg"/><Relationship Id="rId7" Type="http://schemas.openxmlformats.org/officeDocument/2006/relationships/image" Target="../media/image10.jpeg"/><Relationship Id="rId8" Type="http://schemas.openxmlformats.org/officeDocument/2006/relationships/image" Target="../media/image11.jpeg"/><Relationship Id="rId9" Type="http://schemas.openxmlformats.org/officeDocument/2006/relationships/image" Target="../media/image12.jpeg"/><Relationship Id="rId10" Type="http://schemas.openxmlformats.org/officeDocument/2006/relationships/image" Target="../media/image1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3.png"/><Relationship Id="rId3" Type="http://schemas.openxmlformats.org/officeDocument/2006/relationships/image" Target="../media/image24.jpeg"/></Relationships>
</file>

<file path=ppt/slides/_rels/slide12.xml.rels><?xml version="1.0" encoding="UTF-8" standalone="yes"?>
<Relationships xmlns="http://schemas.openxmlformats.org/package/2006/relationships"><Relationship Id="rId3" Type="http://schemas.openxmlformats.org/officeDocument/2006/relationships/image" Target="../media/image26.jpeg"/><Relationship Id="rId4" Type="http://schemas.openxmlformats.org/officeDocument/2006/relationships/image" Target="../media/image27.jpeg"/><Relationship Id="rId1" Type="http://schemas.openxmlformats.org/officeDocument/2006/relationships/slideLayout" Target="../slideLayouts/slideLayout6.xml"/><Relationship Id="rId2" Type="http://schemas.openxmlformats.org/officeDocument/2006/relationships/image" Target="../media/image25.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8.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6.xml"/><Relationship Id="rId4" Type="http://schemas.openxmlformats.org/officeDocument/2006/relationships/image" Target="../media/image29.png"/><Relationship Id="rId1" Type="http://schemas.microsoft.com/office/2007/relationships/media" Target="../media/media2.mp4"/><Relationship Id="rId2" Type="http://schemas.openxmlformats.org/officeDocument/2006/relationships/video" Target="../media/media2.mp4"/></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31.jpeg"/><Relationship Id="rId4" Type="http://schemas.openxmlformats.org/officeDocument/2006/relationships/image" Target="../media/image32.jpeg"/><Relationship Id="rId5" Type="http://schemas.openxmlformats.org/officeDocument/2006/relationships/image" Target="../media/image33.jpeg"/><Relationship Id="rId6" Type="http://schemas.openxmlformats.org/officeDocument/2006/relationships/image" Target="../media/image34.jpeg"/><Relationship Id="rId1" Type="http://schemas.openxmlformats.org/officeDocument/2006/relationships/slideLayout" Target="../slideLayouts/slideLayout6.xml"/><Relationship Id="rId2" Type="http://schemas.openxmlformats.org/officeDocument/2006/relationships/image" Target="../media/image30.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35.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37.jpeg"/><Relationship Id="rId4" Type="http://schemas.openxmlformats.org/officeDocument/2006/relationships/image" Target="../media/image38.jpeg"/><Relationship Id="rId5" Type="http://schemas.openxmlformats.org/officeDocument/2006/relationships/image" Target="../media/image39.jpeg"/><Relationship Id="rId1" Type="http://schemas.openxmlformats.org/officeDocument/2006/relationships/slideLayout" Target="../slideLayouts/slideLayout6.xml"/><Relationship Id="rId2" Type="http://schemas.openxmlformats.org/officeDocument/2006/relationships/image" Target="../media/image36.jpeg"/></Relationships>
</file>

<file path=ppt/slides/_rels/slide26.xml.rels><?xml version="1.0" encoding="UTF-8" standalone="yes"?>
<Relationships xmlns="http://schemas.openxmlformats.org/package/2006/relationships"><Relationship Id="rId3" Type="http://schemas.openxmlformats.org/officeDocument/2006/relationships/image" Target="../media/image41.jpeg"/><Relationship Id="rId4" Type="http://schemas.openxmlformats.org/officeDocument/2006/relationships/image" Target="../media/image42.jpeg"/><Relationship Id="rId5" Type="http://schemas.openxmlformats.org/officeDocument/2006/relationships/image" Target="../media/image43.jpeg"/><Relationship Id="rId1" Type="http://schemas.openxmlformats.org/officeDocument/2006/relationships/slideLayout" Target="../slideLayouts/slideLayout6.xml"/><Relationship Id="rId2" Type="http://schemas.openxmlformats.org/officeDocument/2006/relationships/image" Target="../media/image40.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4.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8.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9.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hyperlink" Target="http://www.pemberley.com/janeinfo/plannovl.html" TargetMode="Externa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6.xml"/><Relationship Id="rId4" Type="http://schemas.openxmlformats.org/officeDocument/2006/relationships/image" Target="../media/image20.png"/><Relationship Id="rId1" Type="http://schemas.microsoft.com/office/2007/relationships/media" Target="../media/media1.mp4"/><Relationship Id="rId2" Type="http://schemas.openxmlformats.org/officeDocument/2006/relationships/video" Target="../media/media1.mp4"/></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1.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9" name="Emma_Jane_Austen_book_cover.jpg" descr="Emma_Jane_Austen_book_cover.jpg"/>
          <p:cNvPicPr>
            <a:picLocks noChangeAspect="1"/>
          </p:cNvPicPr>
          <p:nvPr/>
        </p:nvPicPr>
        <p:blipFill>
          <a:blip r:embed="rId2">
            <a:extLst/>
          </a:blip>
          <a:stretch>
            <a:fillRect/>
          </a:stretch>
        </p:blipFill>
        <p:spPr>
          <a:xfrm>
            <a:off x="10058372" y="-4308"/>
            <a:ext cx="2968664" cy="5151774"/>
          </a:xfrm>
          <a:prstGeom prst="rect">
            <a:avLst/>
          </a:prstGeom>
          <a:ln w="12700">
            <a:miter lim="400000"/>
          </a:ln>
        </p:spPr>
      </p:pic>
      <p:pic>
        <p:nvPicPr>
          <p:cNvPr id="120" name="U1_978-3-596-51207-2.jpg" descr="U1_978-3-596-51207-2.jpg"/>
          <p:cNvPicPr>
            <a:picLocks noChangeAspect="1"/>
          </p:cNvPicPr>
          <p:nvPr/>
        </p:nvPicPr>
        <p:blipFill>
          <a:blip r:embed="rId3">
            <a:extLst/>
          </a:blip>
          <a:stretch>
            <a:fillRect/>
          </a:stretch>
        </p:blipFill>
        <p:spPr>
          <a:xfrm>
            <a:off x="10059297" y="4861355"/>
            <a:ext cx="3142816" cy="4896657"/>
          </a:xfrm>
          <a:prstGeom prst="rect">
            <a:avLst/>
          </a:prstGeom>
          <a:ln w="12700">
            <a:miter lim="400000"/>
          </a:ln>
        </p:spPr>
      </p:pic>
      <p:pic>
        <p:nvPicPr>
          <p:cNvPr id="121" name="76bff7633104d7c5d92468fbc8bec622.jpg" descr="76bff7633104d7c5d92468fbc8bec622.jpg"/>
          <p:cNvPicPr>
            <a:picLocks noChangeAspect="1"/>
          </p:cNvPicPr>
          <p:nvPr/>
        </p:nvPicPr>
        <p:blipFill>
          <a:blip r:embed="rId4">
            <a:extLst/>
          </a:blip>
          <a:stretch>
            <a:fillRect/>
          </a:stretch>
        </p:blipFill>
        <p:spPr>
          <a:xfrm>
            <a:off x="5291183" y="-87079"/>
            <a:ext cx="2693467" cy="3743462"/>
          </a:xfrm>
          <a:prstGeom prst="rect">
            <a:avLst/>
          </a:prstGeom>
          <a:ln w="12700">
            <a:miter lim="400000"/>
          </a:ln>
        </p:spPr>
      </p:pic>
      <p:pic>
        <p:nvPicPr>
          <p:cNvPr id="122" name="Emma.jpg" descr="Emma.jpg"/>
          <p:cNvPicPr>
            <a:picLocks noChangeAspect="1"/>
          </p:cNvPicPr>
          <p:nvPr/>
        </p:nvPicPr>
        <p:blipFill>
          <a:blip r:embed="rId5">
            <a:extLst/>
          </a:blip>
          <a:stretch>
            <a:fillRect/>
          </a:stretch>
        </p:blipFill>
        <p:spPr>
          <a:xfrm>
            <a:off x="-70100" y="-100319"/>
            <a:ext cx="3277388" cy="4957832"/>
          </a:xfrm>
          <a:prstGeom prst="rect">
            <a:avLst/>
          </a:prstGeom>
          <a:ln w="12700">
            <a:miter lim="400000"/>
          </a:ln>
        </p:spPr>
      </p:pic>
      <p:pic>
        <p:nvPicPr>
          <p:cNvPr id="123" name="75e82fc3684fe63c533e5a4d4786e3d3.jpg" descr="75e82fc3684fe63c533e5a4d4786e3d3.jpg"/>
          <p:cNvPicPr>
            <a:picLocks noChangeAspect="1"/>
          </p:cNvPicPr>
          <p:nvPr/>
        </p:nvPicPr>
        <p:blipFill>
          <a:blip r:embed="rId6">
            <a:extLst/>
          </a:blip>
          <a:stretch>
            <a:fillRect/>
          </a:stretch>
        </p:blipFill>
        <p:spPr>
          <a:xfrm>
            <a:off x="3185663" y="-80997"/>
            <a:ext cx="2157471" cy="3492501"/>
          </a:xfrm>
          <a:prstGeom prst="rect">
            <a:avLst/>
          </a:prstGeom>
          <a:ln w="12700">
            <a:miter lim="400000"/>
          </a:ln>
        </p:spPr>
      </p:pic>
      <p:pic>
        <p:nvPicPr>
          <p:cNvPr id="124" name="emma_1.jpg" descr="emma_1.jpg"/>
          <p:cNvPicPr>
            <a:picLocks noChangeAspect="1"/>
          </p:cNvPicPr>
          <p:nvPr/>
        </p:nvPicPr>
        <p:blipFill>
          <a:blip r:embed="rId7">
            <a:extLst/>
          </a:blip>
          <a:stretch>
            <a:fillRect/>
          </a:stretch>
        </p:blipFill>
        <p:spPr>
          <a:xfrm>
            <a:off x="7792212" y="6438296"/>
            <a:ext cx="2295705" cy="3352528"/>
          </a:xfrm>
          <a:prstGeom prst="rect">
            <a:avLst/>
          </a:prstGeom>
          <a:ln w="12700">
            <a:miter lim="400000"/>
          </a:ln>
        </p:spPr>
      </p:pic>
      <p:pic>
        <p:nvPicPr>
          <p:cNvPr id="125" name="emma (1).jpg" descr="emma (1).jpg"/>
          <p:cNvPicPr>
            <a:picLocks noChangeAspect="1"/>
          </p:cNvPicPr>
          <p:nvPr/>
        </p:nvPicPr>
        <p:blipFill>
          <a:blip r:embed="rId8">
            <a:extLst/>
          </a:blip>
          <a:stretch>
            <a:fillRect/>
          </a:stretch>
        </p:blipFill>
        <p:spPr>
          <a:xfrm>
            <a:off x="3105475" y="2851872"/>
            <a:ext cx="2231329" cy="3446068"/>
          </a:xfrm>
          <a:prstGeom prst="rect">
            <a:avLst/>
          </a:prstGeom>
          <a:ln w="12700">
            <a:miter lim="400000"/>
          </a:ln>
        </p:spPr>
      </p:pic>
      <p:pic>
        <p:nvPicPr>
          <p:cNvPr id="126" name="81a3eaa7073c7950ff369e214a442cc8.jpg" descr="81a3eaa7073c7950ff369e214a442cc8.jpg"/>
          <p:cNvPicPr>
            <a:picLocks noChangeAspect="1"/>
          </p:cNvPicPr>
          <p:nvPr/>
        </p:nvPicPr>
        <p:blipFill>
          <a:blip r:embed="rId9">
            <a:extLst/>
          </a:blip>
          <a:stretch>
            <a:fillRect/>
          </a:stretch>
        </p:blipFill>
        <p:spPr>
          <a:xfrm>
            <a:off x="-32943" y="4846303"/>
            <a:ext cx="3203074" cy="4926762"/>
          </a:xfrm>
          <a:prstGeom prst="rect">
            <a:avLst/>
          </a:prstGeom>
          <a:ln w="12700">
            <a:miter lim="400000"/>
          </a:ln>
        </p:spPr>
      </p:pic>
      <p:pic>
        <p:nvPicPr>
          <p:cNvPr id="127" name="aa-emma.jpg" descr="aa-emma.jpg"/>
          <p:cNvPicPr>
            <a:picLocks noChangeAspect="1"/>
          </p:cNvPicPr>
          <p:nvPr/>
        </p:nvPicPr>
        <p:blipFill>
          <a:blip r:embed="rId10">
            <a:extLst/>
          </a:blip>
          <a:stretch>
            <a:fillRect/>
          </a:stretch>
        </p:blipFill>
        <p:spPr>
          <a:xfrm>
            <a:off x="3116546" y="6168821"/>
            <a:ext cx="2295705" cy="3628488"/>
          </a:xfrm>
          <a:prstGeom prst="rect">
            <a:avLst/>
          </a:prstGeom>
          <a:ln w="12700">
            <a:miter lim="400000"/>
          </a:ln>
        </p:spPr>
      </p:pic>
      <p:pic>
        <p:nvPicPr>
          <p:cNvPr id="128" name="p1020402.jpg" descr="p1020402.jpg"/>
          <p:cNvPicPr>
            <a:picLocks noChangeAspect="1"/>
          </p:cNvPicPr>
          <p:nvPr/>
        </p:nvPicPr>
        <p:blipFill>
          <a:blip r:embed="rId11">
            <a:extLst/>
          </a:blip>
          <a:stretch>
            <a:fillRect/>
          </a:stretch>
        </p:blipFill>
        <p:spPr>
          <a:xfrm>
            <a:off x="7937320" y="-44574"/>
            <a:ext cx="2197527" cy="3543477"/>
          </a:xfrm>
          <a:prstGeom prst="rect">
            <a:avLst/>
          </a:prstGeom>
          <a:ln w="12700">
            <a:miter lim="400000"/>
          </a:ln>
        </p:spPr>
      </p:pic>
      <p:pic>
        <p:nvPicPr>
          <p:cNvPr id="129" name="austen_emma.gif" descr="austen_emma.gif"/>
          <p:cNvPicPr>
            <a:picLocks noChangeAspect="1"/>
          </p:cNvPicPr>
          <p:nvPr/>
        </p:nvPicPr>
        <p:blipFill>
          <a:blip r:embed="rId12">
            <a:extLst/>
          </a:blip>
          <a:stretch>
            <a:fillRect/>
          </a:stretch>
        </p:blipFill>
        <p:spPr>
          <a:xfrm>
            <a:off x="7946309" y="2908677"/>
            <a:ext cx="2197527" cy="3587028"/>
          </a:xfrm>
          <a:prstGeom prst="rect">
            <a:avLst/>
          </a:prstGeom>
          <a:ln w="12700">
            <a:miter lim="400000"/>
          </a:ln>
        </p:spPr>
      </p:pic>
      <p:pic>
        <p:nvPicPr>
          <p:cNvPr id="130" name="Emma_CoverEDIT.jpg" descr="Emma_CoverEDIT.jpg"/>
          <p:cNvPicPr>
            <a:picLocks noChangeAspect="1"/>
          </p:cNvPicPr>
          <p:nvPr/>
        </p:nvPicPr>
        <p:blipFill>
          <a:blip r:embed="rId13">
            <a:extLst/>
          </a:blip>
          <a:stretch>
            <a:fillRect/>
          </a:stretch>
        </p:blipFill>
        <p:spPr>
          <a:xfrm>
            <a:off x="5419569" y="5967140"/>
            <a:ext cx="2519422" cy="3787530"/>
          </a:xfrm>
          <a:prstGeom prst="rect">
            <a:avLst/>
          </a:prstGeom>
          <a:ln w="12700">
            <a:miter lim="400000"/>
          </a:ln>
        </p:spPr>
      </p:pic>
      <p:pic>
        <p:nvPicPr>
          <p:cNvPr id="131" name="emma.jpg" descr="emma.jpg"/>
          <p:cNvPicPr>
            <a:picLocks noChangeAspect="1"/>
          </p:cNvPicPr>
          <p:nvPr/>
        </p:nvPicPr>
        <p:blipFill>
          <a:blip r:embed="rId14">
            <a:extLst/>
          </a:blip>
          <a:stretch>
            <a:fillRect/>
          </a:stretch>
        </p:blipFill>
        <p:spPr>
          <a:xfrm>
            <a:off x="5346976" y="2915468"/>
            <a:ext cx="2581881" cy="3216885"/>
          </a:xfrm>
          <a:prstGeom prst="rect">
            <a:avLst/>
          </a:prstGeom>
          <a:ln w="12700">
            <a:miter lim="400000"/>
          </a:ln>
        </p:spPr>
      </p:pic>
    </p:spTree>
  </p:cSld>
  <p:clrMapOvr>
    <a:masterClrMapping/>
  </p:clrMapOvr>
  <p:transition xmlns:p14="http://schemas.microsoft.com/office/powerpoint/2010/mai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 name="“Austen … shows that there are real dangers in the situation of a highly intelligent and energetic young woman, wholly protected from the need to make her way in the world and with nothing much to do in life but pamper her silly father and meddle in the lives of those she thinks she is assisting …Emma’s misdeeds are the result of her staying at home in an environment which makes it difficult for her to grow up; her errors of judgement about social relationships in general are the direct outcome of the infantile role which she plays as perfect daughter.”…"/>
          <p:cNvSpPr txBox="1"/>
          <p:nvPr/>
        </p:nvSpPr>
        <p:spPr>
          <a:xfrm>
            <a:off x="992929" y="2405554"/>
            <a:ext cx="11653942" cy="601190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a:solidFill>
                  <a:srgbClr val="000000"/>
                </a:solidFill>
                <a:latin typeface="Baskerville"/>
                <a:ea typeface="Baskerville"/>
                <a:cs typeface="Baskerville"/>
                <a:sym typeface="Baskerville"/>
              </a:defRPr>
            </a:pPr>
            <a:r>
              <a:rPr sz="4800" baseline="13888" dirty="0"/>
              <a:t>“Austen … shows that there are real dangers in the situation of a highly intelligent and energetic young woman, wholly protected from the need to make her way in the world and with nothing much to do in life but pamper her silly father and meddle in the lives of those she thinks she is assisting …Emma’s misdeeds are the result of her staying at home in an environment which makes it difficult for her to grow up; her errors of judgement about social relationships in general are the direct outcome of the infantile role which she plays as perfect daughter.”</a:t>
            </a:r>
          </a:p>
          <a:p>
            <a:pPr>
              <a:defRPr sz="3300">
                <a:solidFill>
                  <a:srgbClr val="000000"/>
                </a:solidFill>
                <a:latin typeface="Baskerville"/>
                <a:ea typeface="Baskerville"/>
                <a:cs typeface="Baskerville"/>
                <a:sym typeface="Baskerville"/>
              </a:defRPr>
            </a:pPr>
            <a:endParaRPr sz="4800" baseline="15151" dirty="0"/>
          </a:p>
          <a:p>
            <a:pPr>
              <a:defRPr sz="2600">
                <a:solidFill>
                  <a:srgbClr val="000000"/>
                </a:solidFill>
                <a:latin typeface="Baskerville"/>
                <a:ea typeface="Baskerville"/>
                <a:cs typeface="Baskerville"/>
                <a:sym typeface="Baskerville"/>
              </a:defRPr>
            </a:pPr>
            <a:r>
              <a:rPr sz="4800" baseline="19230" dirty="0"/>
              <a:t>Kirkham, Margaret. </a:t>
            </a:r>
            <a:r>
              <a:rPr sz="4800" i="1" baseline="19230" dirty="0"/>
              <a:t>Jane Austen, Feminism and Fiction. </a:t>
            </a:r>
            <a:r>
              <a:rPr sz="4800" baseline="19230" dirty="0"/>
              <a:t>Harvester Press, 1983, pp. 136.</a:t>
            </a:r>
          </a:p>
        </p:txBody>
      </p:sp>
      <p:sp>
        <p:nvSpPr>
          <p:cNvPr id="2" name="TextBox 1">
            <a:extLst>
              <a:ext uri="{FF2B5EF4-FFF2-40B4-BE49-F238E27FC236}">
                <a16:creationId xmlns:a16="http://schemas.microsoft.com/office/drawing/2014/main" xmlns="" id="{381EF79B-6D42-0343-B34C-AB3838E8DB3E}"/>
              </a:ext>
            </a:extLst>
          </p:cNvPr>
          <p:cNvSpPr txBox="1"/>
          <p:nvPr/>
        </p:nvSpPr>
        <p:spPr>
          <a:xfrm>
            <a:off x="5188844" y="1102939"/>
            <a:ext cx="3262111"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b="1" i="0" u="none" strike="noStrike" cap="none" spc="0" normalizeH="0" baseline="0" dirty="0">
                <a:ln>
                  <a:noFill/>
                </a:ln>
                <a:solidFill>
                  <a:schemeClr val="bg2">
                    <a:lumMod val="10000"/>
                  </a:schemeClr>
                </a:solidFill>
                <a:effectLst/>
                <a:uFillTx/>
                <a:latin typeface="Baskerville" panose="02020502070401020303" pitchFamily="18" charset="0"/>
                <a:ea typeface="Baskerville" panose="02020502070401020303" pitchFamily="18" charset="0"/>
                <a:sym typeface="Palatino"/>
              </a:rPr>
              <a:t>2. The heroine</a:t>
            </a:r>
          </a:p>
        </p:txBody>
      </p:sp>
    </p:spTree>
  </p:cSld>
  <p:clrMapOvr>
    <a:masterClrMapping/>
  </p:clrMapOvr>
  <p:transition xmlns:p14="http://schemas.microsoft.com/office/powerpoint/2010/mai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4" name="ppposter-sorensen-ladyc.png" descr="ppposter-sorensen-ladyc.png"/>
          <p:cNvPicPr>
            <a:picLocks noChangeAspect="1"/>
          </p:cNvPicPr>
          <p:nvPr/>
        </p:nvPicPr>
        <p:blipFill>
          <a:blip r:embed="rId2">
            <a:extLst/>
          </a:blip>
          <a:stretch>
            <a:fillRect/>
          </a:stretch>
        </p:blipFill>
        <p:spPr>
          <a:xfrm>
            <a:off x="765588" y="3651563"/>
            <a:ext cx="7072269" cy="6192310"/>
          </a:xfrm>
          <a:prstGeom prst="rect">
            <a:avLst/>
          </a:prstGeom>
          <a:ln w="12700">
            <a:miter lim="400000"/>
          </a:ln>
        </p:spPr>
      </p:pic>
      <p:sp>
        <p:nvSpPr>
          <p:cNvPr id="165" name="3. Property and privilege"/>
          <p:cNvSpPr txBox="1"/>
          <p:nvPr/>
        </p:nvSpPr>
        <p:spPr>
          <a:xfrm>
            <a:off x="3770027" y="672455"/>
            <a:ext cx="5464746" cy="6223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a:solidFill>
                  <a:srgbClr val="000000"/>
                </a:solidFill>
                <a:latin typeface="Baskerville"/>
                <a:ea typeface="Baskerville"/>
                <a:cs typeface="Baskerville"/>
                <a:sym typeface="Baskerville"/>
              </a:defRPr>
            </a:lvl1pPr>
          </a:lstStyle>
          <a:p>
            <a:r>
              <a:t>3. Property and privilege</a:t>
            </a:r>
          </a:p>
        </p:txBody>
      </p:sp>
      <p:sp>
        <p:nvSpPr>
          <p:cNvPr id="166" name="Lady Catherine de Bourgh…"/>
          <p:cNvSpPr txBox="1"/>
          <p:nvPr/>
        </p:nvSpPr>
        <p:spPr>
          <a:xfrm>
            <a:off x="1726958" y="1901659"/>
            <a:ext cx="5149529" cy="1143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a:solidFill>
                  <a:srgbClr val="000000"/>
                </a:solidFill>
                <a:latin typeface="Baskerville"/>
                <a:ea typeface="Baskerville"/>
                <a:cs typeface="Baskerville"/>
                <a:sym typeface="Baskerville"/>
              </a:defRPr>
            </a:pPr>
            <a:r>
              <a:t>Lady Catherine de Bourgh</a:t>
            </a:r>
          </a:p>
          <a:p>
            <a:pPr>
              <a:defRPr i="1">
                <a:solidFill>
                  <a:srgbClr val="000000"/>
                </a:solidFill>
                <a:latin typeface="Baskerville"/>
                <a:ea typeface="Baskerville"/>
                <a:cs typeface="Baskerville"/>
                <a:sym typeface="Baskerville"/>
              </a:defRPr>
            </a:pPr>
            <a:r>
              <a:t>Pride and Prejudice</a:t>
            </a:r>
          </a:p>
        </p:txBody>
      </p:sp>
      <p:pic>
        <p:nvPicPr>
          <p:cNvPr id="167" name="a52f7519b02cadbebdc60b17751011e7.jpg" descr="a52f7519b02cadbebdc60b17751011e7.jpg"/>
          <p:cNvPicPr>
            <a:picLocks noChangeAspect="1"/>
          </p:cNvPicPr>
          <p:nvPr/>
        </p:nvPicPr>
        <p:blipFill>
          <a:blip r:embed="rId3">
            <a:extLst/>
          </a:blip>
          <a:stretch>
            <a:fillRect/>
          </a:stretch>
        </p:blipFill>
        <p:spPr>
          <a:xfrm>
            <a:off x="7817503" y="2193461"/>
            <a:ext cx="5149528" cy="7586971"/>
          </a:xfrm>
          <a:prstGeom prst="rect">
            <a:avLst/>
          </a:prstGeom>
          <a:ln w="12700">
            <a:miter lim="400000"/>
          </a:ln>
        </p:spPr>
      </p:pic>
    </p:spTree>
  </p:cSld>
  <p:clrMapOvr>
    <a:masterClrMapping/>
  </p:clrMapOvr>
  <p:transition xmlns:p14="http://schemas.microsoft.com/office/powerpoint/2010/mai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 name="3. Property and privilege"/>
          <p:cNvSpPr txBox="1"/>
          <p:nvPr/>
        </p:nvSpPr>
        <p:spPr>
          <a:xfrm>
            <a:off x="4087527" y="739649"/>
            <a:ext cx="5464746" cy="6223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a:solidFill>
                  <a:srgbClr val="000000"/>
                </a:solidFill>
                <a:latin typeface="Baskerville"/>
                <a:ea typeface="Baskerville"/>
                <a:cs typeface="Baskerville"/>
                <a:sym typeface="Baskerville"/>
              </a:defRPr>
            </a:lvl1pPr>
          </a:lstStyle>
          <a:p>
            <a:r>
              <a:t>3. Property and privilege</a:t>
            </a:r>
          </a:p>
        </p:txBody>
      </p:sp>
      <p:pic>
        <p:nvPicPr>
          <p:cNvPr id="170" name="{5C7E1895-54E3-44EB-B551-7B267C06F0D4}Img400.jpg" descr="{5C7E1895-54E3-44EB-B551-7B267C06F0D4}Img400.jpg"/>
          <p:cNvPicPr>
            <a:picLocks noChangeAspect="1"/>
          </p:cNvPicPr>
          <p:nvPr/>
        </p:nvPicPr>
        <p:blipFill>
          <a:blip r:embed="rId2">
            <a:extLst/>
          </a:blip>
          <a:stretch>
            <a:fillRect/>
          </a:stretch>
        </p:blipFill>
        <p:spPr>
          <a:xfrm>
            <a:off x="5160784" y="4256225"/>
            <a:ext cx="3098742" cy="4131655"/>
          </a:xfrm>
          <a:prstGeom prst="rect">
            <a:avLst/>
          </a:prstGeom>
          <a:ln w="12700">
            <a:miter lim="400000"/>
          </a:ln>
        </p:spPr>
      </p:pic>
      <p:pic>
        <p:nvPicPr>
          <p:cNvPr id="171" name="sanditon-austen-everymans-covers_103075.jpg" descr="sanditon-austen-everymans-covers_103075.jpg"/>
          <p:cNvPicPr>
            <a:picLocks noChangeAspect="1"/>
          </p:cNvPicPr>
          <p:nvPr/>
        </p:nvPicPr>
        <p:blipFill>
          <a:blip r:embed="rId3">
            <a:extLst/>
          </a:blip>
          <a:stretch>
            <a:fillRect/>
          </a:stretch>
        </p:blipFill>
        <p:spPr>
          <a:xfrm>
            <a:off x="9127913" y="4186022"/>
            <a:ext cx="2494884" cy="4272062"/>
          </a:xfrm>
          <a:prstGeom prst="rect">
            <a:avLst/>
          </a:prstGeom>
          <a:ln w="12700">
            <a:miter lim="400000"/>
          </a:ln>
        </p:spPr>
      </p:pic>
      <p:pic>
        <p:nvPicPr>
          <p:cNvPr id="172" name="4eba5638f09153171b2445d0762e6d36.jpg" descr="4eba5638f09153171b2445d0762e6d36.jpg"/>
          <p:cNvPicPr>
            <a:picLocks noChangeAspect="1"/>
          </p:cNvPicPr>
          <p:nvPr/>
        </p:nvPicPr>
        <p:blipFill>
          <a:blip r:embed="rId4">
            <a:extLst/>
          </a:blip>
          <a:stretch>
            <a:fillRect/>
          </a:stretch>
        </p:blipFill>
        <p:spPr>
          <a:xfrm>
            <a:off x="1421936" y="4114007"/>
            <a:ext cx="2870461" cy="4416091"/>
          </a:xfrm>
          <a:prstGeom prst="rect">
            <a:avLst/>
          </a:prstGeom>
          <a:ln w="12700">
            <a:miter lim="400000"/>
          </a:ln>
        </p:spPr>
      </p:pic>
      <p:sp>
        <p:nvSpPr>
          <p:cNvPr id="173" name="Mrs. Ferrars"/>
          <p:cNvSpPr txBox="1"/>
          <p:nvPr/>
        </p:nvSpPr>
        <p:spPr>
          <a:xfrm>
            <a:off x="5521948" y="8741133"/>
            <a:ext cx="2376414" cy="6223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a:solidFill>
                  <a:srgbClr val="000000"/>
                </a:solidFill>
                <a:latin typeface="Baskerville"/>
                <a:ea typeface="Baskerville"/>
                <a:cs typeface="Baskerville"/>
                <a:sym typeface="Baskerville"/>
              </a:defRPr>
            </a:lvl1pPr>
          </a:lstStyle>
          <a:p>
            <a:r>
              <a:t>Mrs. Ferrars</a:t>
            </a:r>
          </a:p>
        </p:txBody>
      </p:sp>
      <p:sp>
        <p:nvSpPr>
          <p:cNvPr id="174" name="Lady Catherine"/>
          <p:cNvSpPr txBox="1"/>
          <p:nvPr/>
        </p:nvSpPr>
        <p:spPr>
          <a:xfrm>
            <a:off x="1356644" y="8741133"/>
            <a:ext cx="3001045" cy="6223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a:solidFill>
                  <a:srgbClr val="000000"/>
                </a:solidFill>
                <a:latin typeface="Baskerville"/>
                <a:ea typeface="Baskerville"/>
                <a:cs typeface="Baskerville"/>
                <a:sym typeface="Baskerville"/>
              </a:defRPr>
            </a:lvl1pPr>
          </a:lstStyle>
          <a:p>
            <a:r>
              <a:t>Lady Catherine</a:t>
            </a:r>
          </a:p>
        </p:txBody>
      </p:sp>
      <p:sp>
        <p:nvSpPr>
          <p:cNvPr id="175" name="Lady Denham"/>
          <p:cNvSpPr txBox="1"/>
          <p:nvPr/>
        </p:nvSpPr>
        <p:spPr>
          <a:xfrm>
            <a:off x="8986900" y="8741133"/>
            <a:ext cx="2776910" cy="6223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a:solidFill>
                  <a:srgbClr val="000000"/>
                </a:solidFill>
                <a:latin typeface="Baskerville"/>
                <a:ea typeface="Baskerville"/>
                <a:cs typeface="Baskerville"/>
                <a:sym typeface="Baskerville"/>
              </a:defRPr>
            </a:lvl1pPr>
          </a:lstStyle>
          <a:p>
            <a:r>
              <a:t>Lady Denham</a:t>
            </a:r>
          </a:p>
        </p:txBody>
      </p:sp>
      <p:sp>
        <p:nvSpPr>
          <p:cNvPr id="176" name="1. Refusal to undertake the duties that belong to a woman of her position…"/>
          <p:cNvSpPr txBox="1"/>
          <p:nvPr/>
        </p:nvSpPr>
        <p:spPr>
          <a:xfrm>
            <a:off x="1156551" y="2045581"/>
            <a:ext cx="11107208" cy="1456809"/>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defTabSz="457200">
              <a:defRPr sz="3100">
                <a:solidFill>
                  <a:srgbClr val="000000"/>
                </a:solidFill>
                <a:latin typeface="Baskerville"/>
                <a:ea typeface="Baskerville"/>
                <a:cs typeface="Baskerville"/>
                <a:sym typeface="Baskerville"/>
              </a:defRPr>
            </a:pPr>
            <a:r>
              <a:rPr sz="4400" baseline="16129" dirty="0"/>
              <a:t>1. Refusal to undertake the duties that belong to a woman of her position</a:t>
            </a:r>
          </a:p>
          <a:p>
            <a:pPr defTabSz="457200">
              <a:defRPr sz="3100">
                <a:solidFill>
                  <a:srgbClr val="000000"/>
                </a:solidFill>
                <a:latin typeface="Baskerville"/>
                <a:ea typeface="Baskerville"/>
                <a:cs typeface="Baskerville"/>
                <a:sym typeface="Baskerville"/>
              </a:defRPr>
            </a:pPr>
            <a:r>
              <a:rPr sz="4400" baseline="16129" dirty="0"/>
              <a:t>2. Prejudices against people of lower social classes, and pride of rank</a:t>
            </a:r>
          </a:p>
          <a:p>
            <a:pPr defTabSz="457200">
              <a:defRPr sz="3100">
                <a:solidFill>
                  <a:srgbClr val="000000"/>
                </a:solidFill>
                <a:latin typeface="Baskerville"/>
                <a:ea typeface="Baskerville"/>
                <a:cs typeface="Baskerville"/>
                <a:sym typeface="Baskerville"/>
              </a:defRPr>
            </a:pPr>
            <a:r>
              <a:rPr sz="4400" baseline="16129" dirty="0"/>
              <a:t>3. Desire to control other people’s lives</a:t>
            </a:r>
          </a:p>
        </p:txBody>
      </p:sp>
    </p:spTree>
  </p:cSld>
  <p:clrMapOvr>
    <a:masterClrMapping/>
  </p:clrMapOvr>
  <p:transition xmlns:p14="http://schemas.microsoft.com/office/powerpoint/2010/mai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 name="“She had had many a hint from Mr. Knightley and some from her own heart, as to her deficiency - but none were equal to counteract the persuasion of its being very disagreeable, - a waste of time - tiresome women - and all the horror of being in danger of falling in with the second rate and third rate of Highbury, who were calling on them for ever, and therefore she seldom went near them.”…"/>
          <p:cNvSpPr txBox="1"/>
          <p:nvPr/>
        </p:nvSpPr>
        <p:spPr>
          <a:xfrm>
            <a:off x="913112" y="2901661"/>
            <a:ext cx="11178576" cy="5027017"/>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a:solidFill>
                  <a:srgbClr val="000000"/>
                </a:solidFill>
                <a:latin typeface="Baskerville"/>
                <a:ea typeface="Baskerville"/>
                <a:cs typeface="Baskerville"/>
                <a:sym typeface="Baskerville"/>
              </a:defRPr>
            </a:pPr>
            <a:r>
              <a:rPr sz="5400" baseline="13888" dirty="0">
                <a:latin typeface="Baskerville" panose="02020502070401020303" pitchFamily="18" charset="0"/>
                <a:ea typeface="Baskerville" panose="02020502070401020303" pitchFamily="18" charset="0"/>
              </a:rPr>
              <a:t>“She had had many a hint from Mr. Knightley and some from her own heart, as to her deficiency - but none were equal to counteract the persuasion of its being very disagreeable, - a waste of time - tiresome women - and all the horror of being in danger of falling in with the second rate and third rate of Highbury, who were calling on them for ever, and therefore she seldom went near them.”</a:t>
            </a:r>
          </a:p>
          <a:p>
            <a:endParaRPr sz="5400" baseline="13888" dirty="0">
              <a:latin typeface="Baskerville" panose="02020502070401020303" pitchFamily="18" charset="0"/>
              <a:ea typeface="Baskerville" panose="02020502070401020303" pitchFamily="18" charset="0"/>
            </a:endParaRPr>
          </a:p>
          <a:p>
            <a:pPr>
              <a:defRPr sz="2700">
                <a:solidFill>
                  <a:srgbClr val="000000"/>
                </a:solidFill>
                <a:latin typeface="Baskerville"/>
                <a:ea typeface="Baskerville"/>
                <a:cs typeface="Baskerville"/>
                <a:sym typeface="Baskerville"/>
              </a:defRPr>
            </a:pPr>
            <a:r>
              <a:rPr sz="3200" dirty="0">
                <a:latin typeface="Baskerville" panose="02020502070401020303" pitchFamily="18" charset="0"/>
                <a:ea typeface="Baskerville" panose="02020502070401020303" pitchFamily="18" charset="0"/>
              </a:rPr>
              <a:t>Austen, Jane. </a:t>
            </a:r>
            <a:r>
              <a:rPr sz="3200" i="1" dirty="0">
                <a:latin typeface="Baskerville" panose="02020502070401020303" pitchFamily="18" charset="0"/>
                <a:ea typeface="Baskerville" panose="02020502070401020303" pitchFamily="18" charset="0"/>
              </a:rPr>
              <a:t>Emma</a:t>
            </a:r>
            <a:r>
              <a:rPr sz="3200" dirty="0">
                <a:latin typeface="Baskerville" panose="02020502070401020303" pitchFamily="18" charset="0"/>
                <a:ea typeface="Baskerville" panose="02020502070401020303" pitchFamily="18" charset="0"/>
              </a:rPr>
              <a:t>. Oxford University Press, 2008, pp. 121.</a:t>
            </a:r>
            <a:endParaRPr sz="3200" baseline="18518" dirty="0">
              <a:latin typeface="Baskerville" panose="02020502070401020303" pitchFamily="18" charset="0"/>
              <a:ea typeface="Baskerville" panose="02020502070401020303" pitchFamily="18" charset="0"/>
            </a:endParaRPr>
          </a:p>
        </p:txBody>
      </p:sp>
      <p:sp>
        <p:nvSpPr>
          <p:cNvPr id="179" name="3. Property and privilege"/>
          <p:cNvSpPr txBox="1"/>
          <p:nvPr/>
        </p:nvSpPr>
        <p:spPr>
          <a:xfrm>
            <a:off x="3770027" y="1123949"/>
            <a:ext cx="5464746" cy="6223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a:solidFill>
                  <a:srgbClr val="000000"/>
                </a:solidFill>
                <a:latin typeface="Baskerville"/>
                <a:ea typeface="Baskerville"/>
                <a:cs typeface="Baskerville"/>
                <a:sym typeface="Baskerville"/>
              </a:defRPr>
            </a:lvl1pPr>
          </a:lstStyle>
          <a:p>
            <a:r>
              <a:t>3. Property and privilege</a:t>
            </a:r>
          </a:p>
        </p:txBody>
      </p:sp>
    </p:spTree>
  </p:cSld>
  <p:clrMapOvr>
    <a:masterClrMapping/>
  </p:clrMapOvr>
  <p:transition xmlns:p14="http://schemas.microsoft.com/office/powerpoint/2010/mai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 name="4. The bildungsroman"/>
          <p:cNvSpPr txBox="1"/>
          <p:nvPr/>
        </p:nvSpPr>
        <p:spPr>
          <a:xfrm>
            <a:off x="4029772" y="783584"/>
            <a:ext cx="4945265" cy="65659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b="1">
                <a:solidFill>
                  <a:srgbClr val="000000"/>
                </a:solidFill>
              </a:defRPr>
            </a:pPr>
            <a:r>
              <a:rPr lang="en-GB" dirty="0">
                <a:latin typeface="Baskerville" panose="02020502070401020303" pitchFamily="18" charset="0"/>
                <a:ea typeface="Baskerville" panose="02020502070401020303" pitchFamily="18" charset="0"/>
              </a:rPr>
              <a:t>4. The bildungsroman</a:t>
            </a:r>
            <a:endParaRPr baseline="13888" dirty="0">
              <a:latin typeface="Baskerville" panose="02020502070401020303" pitchFamily="18" charset="0"/>
              <a:ea typeface="Baskerville" panose="02020502070401020303" pitchFamily="18" charset="0"/>
            </a:endParaRPr>
          </a:p>
        </p:txBody>
      </p:sp>
      <p:sp>
        <p:nvSpPr>
          <p:cNvPr id="182" name="“A novel that has as its main theme the formative years or spiritual education of one person.”…"/>
          <p:cNvSpPr txBox="1"/>
          <p:nvPr/>
        </p:nvSpPr>
        <p:spPr>
          <a:xfrm>
            <a:off x="1074989" y="2049521"/>
            <a:ext cx="10854822" cy="740715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defTabSz="457200">
              <a:defRPr sz="3000">
                <a:solidFill>
                  <a:srgbClr val="000000"/>
                </a:solidFill>
                <a:latin typeface="Baskerville"/>
                <a:ea typeface="Baskerville"/>
                <a:cs typeface="Baskerville"/>
                <a:sym typeface="Baskerville"/>
              </a:defRPr>
            </a:pPr>
            <a:r>
              <a:rPr sz="4800" baseline="16666" dirty="0"/>
              <a:t>“A novel that has as its main theme the formative years or spiritual education of one person.” </a:t>
            </a:r>
          </a:p>
          <a:p>
            <a:pPr defTabSz="457200">
              <a:defRPr sz="3000">
                <a:solidFill>
                  <a:srgbClr val="000000"/>
                </a:solidFill>
                <a:latin typeface="Baskerville"/>
                <a:ea typeface="Baskerville"/>
                <a:cs typeface="Baskerville"/>
                <a:sym typeface="Baskerville"/>
              </a:defRPr>
            </a:pPr>
            <a:endParaRPr sz="4800" baseline="16666" dirty="0"/>
          </a:p>
          <a:p>
            <a:pPr defTabSz="457200">
              <a:defRPr sz="3000">
                <a:solidFill>
                  <a:srgbClr val="000000"/>
                </a:solidFill>
                <a:latin typeface="Baskerville"/>
                <a:ea typeface="Baskerville"/>
                <a:cs typeface="Baskerville"/>
                <a:sym typeface="Baskerville"/>
              </a:defRPr>
            </a:pPr>
            <a:r>
              <a:rPr sz="4800" baseline="16666" dirty="0"/>
              <a:t>Common characteristics of the English bildungsroman include:</a:t>
            </a:r>
          </a:p>
          <a:p>
            <a:pPr defTabSz="457200">
              <a:defRPr sz="3000">
                <a:solidFill>
                  <a:srgbClr val="000000"/>
                </a:solidFill>
                <a:latin typeface="Baskerville"/>
                <a:ea typeface="Baskerville"/>
                <a:cs typeface="Baskerville"/>
                <a:sym typeface="Baskerville"/>
              </a:defRPr>
            </a:pPr>
            <a:r>
              <a:rPr sz="4800" baseline="16666" dirty="0"/>
              <a:t>- A protagonist who was literally or metaphorically orphaned; </a:t>
            </a:r>
          </a:p>
          <a:p>
            <a:pPr defTabSz="457200">
              <a:defRPr sz="3000">
                <a:solidFill>
                  <a:srgbClr val="000000"/>
                </a:solidFill>
                <a:latin typeface="Baskerville"/>
                <a:ea typeface="Baskerville"/>
                <a:cs typeface="Baskerville"/>
                <a:sym typeface="Baskerville"/>
              </a:defRPr>
            </a:pPr>
            <a:r>
              <a:rPr sz="4800" baseline="16666" dirty="0"/>
              <a:t>- A quest motivated by the loss of a parent and the accompanying loss of faith in past values; </a:t>
            </a:r>
          </a:p>
          <a:p>
            <a:pPr defTabSz="457200">
              <a:defRPr sz="3000">
                <a:solidFill>
                  <a:srgbClr val="000000"/>
                </a:solidFill>
                <a:latin typeface="Baskerville"/>
                <a:ea typeface="Baskerville"/>
                <a:cs typeface="Baskerville"/>
                <a:sym typeface="Baskerville"/>
              </a:defRPr>
            </a:pPr>
            <a:r>
              <a:rPr sz="4800" baseline="16666" dirty="0"/>
              <a:t>- A journey from a rural to an urban world in which money was prominently featured; </a:t>
            </a:r>
          </a:p>
          <a:p>
            <a:pPr defTabSz="457200">
              <a:defRPr sz="3000">
                <a:solidFill>
                  <a:srgbClr val="000000"/>
                </a:solidFill>
                <a:latin typeface="Baskerville"/>
                <a:ea typeface="Baskerville"/>
                <a:cs typeface="Baskerville"/>
                <a:sym typeface="Baskerville"/>
              </a:defRPr>
            </a:pPr>
            <a:r>
              <a:rPr sz="4800" baseline="16666" dirty="0"/>
              <a:t>- Tests of the protagonist (frequently involving money and love); </a:t>
            </a:r>
          </a:p>
          <a:p>
            <a:pPr defTabSz="457200">
              <a:defRPr sz="3000">
                <a:solidFill>
                  <a:srgbClr val="000000"/>
                </a:solidFill>
                <a:latin typeface="Baskerville"/>
                <a:ea typeface="Baskerville"/>
                <a:cs typeface="Baskerville"/>
                <a:sym typeface="Baskerville"/>
              </a:defRPr>
            </a:pPr>
            <a:r>
              <a:rPr sz="4800" baseline="16666" dirty="0"/>
              <a:t>- Internal conflicts ending in a burst of life-altering clarity that James Joyce later called an “epiphany”; </a:t>
            </a:r>
          </a:p>
          <a:p>
            <a:pPr defTabSz="457200">
              <a:defRPr sz="3000">
                <a:solidFill>
                  <a:srgbClr val="000000"/>
                </a:solidFill>
                <a:latin typeface="Baskerville"/>
                <a:ea typeface="Baskerville"/>
                <a:cs typeface="Baskerville"/>
                <a:sym typeface="Baskerville"/>
              </a:defRPr>
            </a:pPr>
            <a:r>
              <a:rPr sz="4800" baseline="16666" dirty="0"/>
              <a:t>- An ending often ambiguous or ambivalent. </a:t>
            </a:r>
          </a:p>
          <a:p>
            <a:pPr defTabSz="457200">
              <a:defRPr sz="3000">
                <a:solidFill>
                  <a:srgbClr val="000000"/>
                </a:solidFill>
                <a:latin typeface="Baskerville"/>
                <a:ea typeface="Baskerville"/>
                <a:cs typeface="Baskerville"/>
                <a:sym typeface="Baskerville"/>
              </a:defRPr>
            </a:pPr>
            <a:endParaRPr sz="4400" baseline="16666" dirty="0"/>
          </a:p>
          <a:p>
            <a:pPr defTabSz="457200">
              <a:defRPr sz="3000">
                <a:solidFill>
                  <a:srgbClr val="000000"/>
                </a:solidFill>
                <a:latin typeface="Baskerville"/>
                <a:ea typeface="Baskerville"/>
                <a:cs typeface="Baskerville"/>
                <a:sym typeface="Baskerville"/>
              </a:defRPr>
            </a:pPr>
            <a:r>
              <a:rPr sz="4400" baseline="16666" dirty="0"/>
              <a:t>(</a:t>
            </a:r>
            <a:r>
              <a:rPr sz="4400" i="1" baseline="16666" dirty="0"/>
              <a:t>Salem Press Encyclopedia of Literature</a:t>
            </a:r>
            <a:r>
              <a:rPr sz="4400" baseline="16666" dirty="0"/>
              <a:t>)</a:t>
            </a:r>
          </a:p>
        </p:txBody>
      </p:sp>
    </p:spTree>
  </p:cSld>
  <p:clrMapOvr>
    <a:masterClrMapping/>
  </p:clrMapOvr>
  <p:transition xmlns:p14="http://schemas.microsoft.com/office/powerpoint/2010/mai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 name="“She had repeatedly refused to borrow anything more of Mrs Arlbery, always hoping every call for money would be the last; but she was too inexperienced to know, that in gay circles, and public places, the demands for wealth are endless and countless; and that oeconomy itself, which is always local, is there lavish and extravagant, compared with its character in private scenes and retired life.”…"/>
          <p:cNvSpPr txBox="1"/>
          <p:nvPr/>
        </p:nvSpPr>
        <p:spPr>
          <a:xfrm>
            <a:off x="927502" y="1736416"/>
            <a:ext cx="6237488" cy="7643118"/>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sz="3300">
                <a:solidFill>
                  <a:srgbClr val="000000"/>
                </a:solidFill>
                <a:latin typeface="Baskerville"/>
                <a:ea typeface="Baskerville"/>
                <a:cs typeface="Baskerville"/>
                <a:sym typeface="Baskerville"/>
              </a:defRPr>
            </a:pPr>
            <a:r>
              <a:rPr sz="4800" baseline="15151" dirty="0"/>
              <a:t>“She had repeatedly refused to borrow anything more of </a:t>
            </a:r>
            <a:r>
              <a:rPr sz="4800" baseline="15151" dirty="0" err="1"/>
              <a:t>Mrs</a:t>
            </a:r>
            <a:r>
              <a:rPr lang="en-GB" sz="4800" baseline="15151" dirty="0"/>
              <a:t>.</a:t>
            </a:r>
            <a:r>
              <a:rPr sz="4800" baseline="15151" dirty="0"/>
              <a:t> </a:t>
            </a:r>
            <a:r>
              <a:rPr sz="4800" baseline="15151" dirty="0" err="1"/>
              <a:t>Arlbery</a:t>
            </a:r>
            <a:r>
              <a:rPr sz="4800" baseline="15151" dirty="0"/>
              <a:t>, always hoping every call for money would be the last; but she was too inexperienced to know, that in gay circles, and public places, the demands for wealth are endless and countless; and that oeconomy itself, which is always local, is there lavish and extravagant, compared with its character in private scenes and retired life.”</a:t>
            </a:r>
            <a:r>
              <a:rPr sz="4800" dirty="0"/>
              <a:t> </a:t>
            </a:r>
          </a:p>
          <a:p>
            <a:pPr>
              <a:defRPr>
                <a:solidFill>
                  <a:srgbClr val="000000"/>
                </a:solidFill>
                <a:latin typeface="Baskerville"/>
                <a:ea typeface="Baskerville"/>
                <a:cs typeface="Baskerville"/>
                <a:sym typeface="Baskerville"/>
              </a:defRPr>
            </a:pPr>
            <a:endParaRPr dirty="0"/>
          </a:p>
          <a:p>
            <a:pPr>
              <a:defRPr sz="2700">
                <a:solidFill>
                  <a:srgbClr val="000000"/>
                </a:solidFill>
                <a:latin typeface="Baskerville"/>
                <a:ea typeface="Baskerville"/>
                <a:cs typeface="Baskerville"/>
                <a:sym typeface="Baskerville"/>
              </a:defRPr>
            </a:pPr>
            <a:r>
              <a:rPr dirty="0"/>
              <a:t>Burney, Fanny. </a:t>
            </a:r>
            <a:r>
              <a:rPr i="1" dirty="0"/>
              <a:t>Camilla</a:t>
            </a:r>
            <a:r>
              <a:rPr dirty="0"/>
              <a:t>. Oxford University Press, 2009, pp. 518</a:t>
            </a:r>
          </a:p>
        </p:txBody>
      </p:sp>
      <p:pic>
        <p:nvPicPr>
          <p:cNvPr id="185" name="Frances_d'Arblay_('Fanny_Burney')_by_Edward_Francisco_Burney.jpg" descr="Frances_d'Arblay_('Fanny_Burney')_by_Edward_Francisco_Burney.jpg"/>
          <p:cNvPicPr>
            <a:picLocks noChangeAspect="1"/>
          </p:cNvPicPr>
          <p:nvPr/>
        </p:nvPicPr>
        <p:blipFill>
          <a:blip r:embed="rId2">
            <a:extLst/>
          </a:blip>
          <a:stretch>
            <a:fillRect/>
          </a:stretch>
        </p:blipFill>
        <p:spPr>
          <a:xfrm>
            <a:off x="7478178" y="2040786"/>
            <a:ext cx="5094446" cy="6206734"/>
          </a:xfrm>
          <a:prstGeom prst="rect">
            <a:avLst/>
          </a:prstGeom>
          <a:ln w="12700">
            <a:miter lim="400000"/>
          </a:ln>
        </p:spPr>
      </p:pic>
      <p:sp>
        <p:nvSpPr>
          <p:cNvPr id="186" name="Fanny Burney"/>
          <p:cNvSpPr txBox="1"/>
          <p:nvPr/>
        </p:nvSpPr>
        <p:spPr>
          <a:xfrm>
            <a:off x="8927372" y="8550354"/>
            <a:ext cx="2196059" cy="520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900">
                <a:solidFill>
                  <a:srgbClr val="000000"/>
                </a:solidFill>
                <a:latin typeface="Baskerville"/>
                <a:ea typeface="Baskerville"/>
                <a:cs typeface="Baskerville"/>
                <a:sym typeface="Baskerville"/>
              </a:defRPr>
            </a:lvl1pPr>
          </a:lstStyle>
          <a:p>
            <a:r>
              <a:t>Fanny Burney</a:t>
            </a:r>
          </a:p>
        </p:txBody>
      </p:sp>
      <p:sp>
        <p:nvSpPr>
          <p:cNvPr id="187" name="5. Free indirect speech"/>
          <p:cNvSpPr txBox="1"/>
          <p:nvPr/>
        </p:nvSpPr>
        <p:spPr>
          <a:xfrm>
            <a:off x="3981683" y="614050"/>
            <a:ext cx="5041445" cy="65659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b="1">
                <a:solidFill>
                  <a:srgbClr val="000000"/>
                </a:solidFill>
                <a:latin typeface="Baskerville"/>
                <a:ea typeface="Baskerville"/>
                <a:cs typeface="Baskerville"/>
                <a:sym typeface="Baskerville"/>
              </a:defRPr>
            </a:pPr>
            <a:r>
              <a:rPr lang="en-GB" dirty="0"/>
              <a:t>5. Free indirect speech</a:t>
            </a:r>
            <a:endParaRPr baseline="13888" dirty="0"/>
          </a:p>
        </p:txBody>
      </p:sp>
    </p:spTree>
  </p:cSld>
  <p:clrMapOvr>
    <a:masterClrMapping/>
  </p:clrMapOvr>
  <p:transition xmlns:p14="http://schemas.microsoft.com/office/powerpoint/2010/mai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 name="“She had had many a hint from Mr. Knightley and some from her own heart, as to her deficiency - but none were equal to counteract the persuasion of its being very disagreeable, - a waste of time - tiresome women - and all the horror of being in danger of falling in with the second rate and third rate of Highbury, who were calling on them for ever, and therefore she seldom went near them.”…"/>
          <p:cNvSpPr txBox="1"/>
          <p:nvPr/>
        </p:nvSpPr>
        <p:spPr>
          <a:xfrm>
            <a:off x="1282276" y="3090304"/>
            <a:ext cx="11075247" cy="433452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a:solidFill>
                  <a:srgbClr val="000000"/>
                </a:solidFill>
                <a:latin typeface="Baskerville"/>
                <a:ea typeface="Baskerville"/>
                <a:cs typeface="Baskerville"/>
                <a:sym typeface="Baskerville"/>
              </a:defRPr>
            </a:pPr>
            <a:r>
              <a:rPr sz="4800" baseline="13888" dirty="0"/>
              <a:t>“She had had many a hint from Mr. Knightley and some from her own heart, as to her deficiency - but none were equal to counteract the persuasion of </a:t>
            </a:r>
            <a:r>
              <a:rPr sz="4800" b="1" baseline="13888" dirty="0"/>
              <a:t>its being very disagreeable, - a waste of time - tiresome women - and all the horror of being in danger of falling in with the second rate and third rate of Highbury, who were calling on them for ever</a:t>
            </a:r>
            <a:r>
              <a:rPr sz="4800" baseline="13888" dirty="0"/>
              <a:t>, and therefore she seldom went near them.”</a:t>
            </a:r>
          </a:p>
          <a:p>
            <a:endParaRPr baseline="13888" dirty="0"/>
          </a:p>
          <a:p>
            <a:pPr>
              <a:defRPr sz="2700">
                <a:solidFill>
                  <a:srgbClr val="000000"/>
                </a:solidFill>
                <a:latin typeface="Baskerville"/>
                <a:ea typeface="Baskerville"/>
                <a:cs typeface="Baskerville"/>
                <a:sym typeface="Baskerville"/>
              </a:defRPr>
            </a:pPr>
            <a:r>
              <a:rPr dirty="0"/>
              <a:t>Austen, Jane. </a:t>
            </a:r>
            <a:r>
              <a:rPr i="1" dirty="0"/>
              <a:t>Emma</a:t>
            </a:r>
            <a:r>
              <a:rPr dirty="0"/>
              <a:t>. Oxford University Press, 2008, pp. 121.</a:t>
            </a:r>
          </a:p>
        </p:txBody>
      </p:sp>
      <p:sp>
        <p:nvSpPr>
          <p:cNvPr id="190" name="5. Free indirect speech"/>
          <p:cNvSpPr txBox="1"/>
          <p:nvPr/>
        </p:nvSpPr>
        <p:spPr>
          <a:xfrm>
            <a:off x="4299178" y="1152939"/>
            <a:ext cx="5041445" cy="65659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b="1">
                <a:solidFill>
                  <a:srgbClr val="000000"/>
                </a:solidFill>
                <a:latin typeface="Baskerville"/>
                <a:ea typeface="Baskerville"/>
                <a:cs typeface="Baskerville"/>
                <a:sym typeface="Baskerville"/>
              </a:defRPr>
            </a:pPr>
            <a:r>
              <a:rPr lang="en-GB" sz="5400" baseline="13888" dirty="0"/>
              <a:t>5. Free indirect speech</a:t>
            </a:r>
            <a:endParaRPr sz="5400" baseline="13888" dirty="0"/>
          </a:p>
        </p:txBody>
      </p:sp>
    </p:spTree>
  </p:cSld>
  <p:clrMapOvr>
    <a:masterClrMapping/>
  </p:clrMapOvr>
  <p:transition xmlns:p14="http://schemas.microsoft.com/office/powerpoint/2010/mai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 name="“Essentially, a young protagonist is poised at the outset of life, with two missions to perform: to survey society, distinguishing the true values from the false; and in the light of this new knowledge of ‘reality’ to school what is selfish, immature, or fallible in herself.”…"/>
          <p:cNvSpPr txBox="1"/>
          <p:nvPr/>
        </p:nvSpPr>
        <p:spPr>
          <a:xfrm>
            <a:off x="1179887" y="3024343"/>
            <a:ext cx="11280026" cy="434990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a:solidFill>
                  <a:srgbClr val="000000"/>
                </a:solidFill>
                <a:latin typeface="Baskerville"/>
                <a:ea typeface="Baskerville"/>
                <a:cs typeface="Baskerville"/>
                <a:sym typeface="Baskerville"/>
              </a:defRPr>
            </a:pPr>
            <a:r>
              <a:rPr sz="5400" baseline="13888" dirty="0"/>
              <a:t>“Essentially, a young protagonist is poised at the outset of life, with two missions to perform: to survey society, distinguishing the true values from the false; and in the light of this new knowledge of ‘reality’ to school what is selfish, immature, or fallible in herself.”</a:t>
            </a:r>
          </a:p>
          <a:p>
            <a:pPr>
              <a:defRPr>
                <a:solidFill>
                  <a:srgbClr val="000000"/>
                </a:solidFill>
                <a:latin typeface="Baskerville"/>
                <a:ea typeface="Baskerville"/>
                <a:cs typeface="Baskerville"/>
                <a:sym typeface="Baskerville"/>
              </a:defRPr>
            </a:pPr>
            <a:endParaRPr sz="4800" baseline="13888" dirty="0"/>
          </a:p>
          <a:p>
            <a:pPr>
              <a:defRPr sz="2700">
                <a:solidFill>
                  <a:srgbClr val="000000"/>
                </a:solidFill>
                <a:latin typeface="Baskerville"/>
                <a:ea typeface="Baskerville"/>
                <a:cs typeface="Baskerville"/>
                <a:sym typeface="Baskerville"/>
              </a:defRPr>
            </a:pPr>
            <a:r>
              <a:rPr sz="4400" baseline="18518" dirty="0"/>
              <a:t>Butler, Marilyn. </a:t>
            </a:r>
            <a:r>
              <a:rPr sz="4400" i="1" baseline="18518" dirty="0"/>
              <a:t>Jane Austen and the War of Ideas</a:t>
            </a:r>
            <a:r>
              <a:rPr sz="4400" baseline="18518" dirty="0"/>
              <a:t>. Oxford University Press, 1975, pp. 250.</a:t>
            </a:r>
          </a:p>
        </p:txBody>
      </p:sp>
      <p:sp>
        <p:nvSpPr>
          <p:cNvPr id="5" name="5. Free indirect speech">
            <a:extLst>
              <a:ext uri="{FF2B5EF4-FFF2-40B4-BE49-F238E27FC236}">
                <a16:creationId xmlns:a16="http://schemas.microsoft.com/office/drawing/2014/main" xmlns="" id="{86D53AD8-1039-FB47-AF7B-DA74C2808FE9}"/>
              </a:ext>
            </a:extLst>
          </p:cNvPr>
          <p:cNvSpPr txBox="1"/>
          <p:nvPr/>
        </p:nvSpPr>
        <p:spPr>
          <a:xfrm>
            <a:off x="4299177" y="1192695"/>
            <a:ext cx="5041445" cy="65659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b="1">
                <a:solidFill>
                  <a:srgbClr val="000000"/>
                </a:solidFill>
                <a:latin typeface="Baskerville"/>
                <a:ea typeface="Baskerville"/>
                <a:cs typeface="Baskerville"/>
                <a:sym typeface="Baskerville"/>
              </a:defRPr>
            </a:pPr>
            <a:r>
              <a:rPr lang="en-GB" sz="5400" baseline="13888" dirty="0"/>
              <a:t>5. Free indirect speech</a:t>
            </a:r>
            <a:endParaRPr sz="5400" baseline="13888" dirty="0"/>
          </a:p>
        </p:txBody>
      </p:sp>
    </p:spTree>
  </p:cSld>
  <p:clrMapOvr>
    <a:masterClrMapping/>
  </p:clrMapOvr>
  <p:transition xmlns:p14="http://schemas.microsoft.com/office/powerpoint/2010/mai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 name="“Austen makes Emma’s lack of submission to industry and patience (and Mr. Knightley), and the supremacy of her fancy over both her understanding and the understandings of others, the impetus driving the plot of the novel and one of the lasting pleasures of the text.”…"/>
          <p:cNvSpPr txBox="1"/>
          <p:nvPr/>
        </p:nvSpPr>
        <p:spPr>
          <a:xfrm>
            <a:off x="982361" y="3102741"/>
            <a:ext cx="11040078" cy="4134465"/>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defTabSz="457200">
              <a:defRPr>
                <a:solidFill>
                  <a:srgbClr val="000000"/>
                </a:solidFill>
                <a:latin typeface="Baskerville"/>
                <a:ea typeface="Baskerville"/>
                <a:cs typeface="Baskerville"/>
                <a:sym typeface="Baskerville"/>
              </a:defRPr>
            </a:pPr>
            <a:r>
              <a:rPr sz="5400" baseline="13888" dirty="0"/>
              <a:t>“Austen makes Emma’s lack of submission to industry and patience (and Mr. Knightley), and the supremacy of her fancy over both her understanding and the understandings of others, the impetus driving the plot of the novel and one of the lasting pleasures of the text.”</a:t>
            </a:r>
          </a:p>
          <a:p>
            <a:pPr defTabSz="457200">
              <a:defRPr>
                <a:solidFill>
                  <a:srgbClr val="000000"/>
                </a:solidFill>
                <a:latin typeface="Baskerville"/>
                <a:ea typeface="Baskerville"/>
                <a:cs typeface="Baskerville"/>
                <a:sym typeface="Baskerville"/>
              </a:defRPr>
            </a:pPr>
            <a:endParaRPr baseline="13888" dirty="0"/>
          </a:p>
          <a:p>
            <a:pPr defTabSz="457200">
              <a:defRPr sz="2900">
                <a:solidFill>
                  <a:srgbClr val="000000"/>
                </a:solidFill>
                <a:latin typeface="Baskerville"/>
                <a:ea typeface="Baskerville"/>
                <a:cs typeface="Baskerville"/>
                <a:sym typeface="Baskerville"/>
              </a:defRPr>
            </a:pPr>
            <a:r>
              <a:rPr dirty="0" err="1"/>
              <a:t>McInnes</a:t>
            </a:r>
            <a:r>
              <a:rPr dirty="0"/>
              <a:t>, Andrew. “Labyrinths of Conjecture: The Gothic Elsewhere in Jane Austen’s </a:t>
            </a:r>
            <a:r>
              <a:rPr i="1" dirty="0"/>
              <a:t>Emma</a:t>
            </a:r>
            <a:r>
              <a:rPr dirty="0"/>
              <a:t>,” </a:t>
            </a:r>
            <a:r>
              <a:rPr i="1" dirty="0"/>
              <a:t>Gothic Studies</a:t>
            </a:r>
            <a:r>
              <a:rPr dirty="0"/>
              <a:t>, vol. 18, no. 1, 2016, pp. 79.</a:t>
            </a:r>
          </a:p>
        </p:txBody>
      </p:sp>
      <p:sp>
        <p:nvSpPr>
          <p:cNvPr id="4" name="5. Free indirect speech">
            <a:extLst>
              <a:ext uri="{FF2B5EF4-FFF2-40B4-BE49-F238E27FC236}">
                <a16:creationId xmlns:a16="http://schemas.microsoft.com/office/drawing/2014/main" xmlns="" id="{E2A8B8A2-38DE-0A40-A441-7CE0CB78A2E9}"/>
              </a:ext>
            </a:extLst>
          </p:cNvPr>
          <p:cNvSpPr txBox="1"/>
          <p:nvPr/>
        </p:nvSpPr>
        <p:spPr>
          <a:xfrm>
            <a:off x="3981677" y="1172818"/>
            <a:ext cx="5041445" cy="65659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b="1">
                <a:solidFill>
                  <a:srgbClr val="000000"/>
                </a:solidFill>
                <a:latin typeface="Baskerville"/>
                <a:ea typeface="Baskerville"/>
                <a:cs typeface="Baskerville"/>
                <a:sym typeface="Baskerville"/>
              </a:defRPr>
            </a:pPr>
            <a:r>
              <a:rPr lang="en-GB" sz="5400" baseline="13888" dirty="0"/>
              <a:t>5. Free indirect speech</a:t>
            </a:r>
            <a:endParaRPr sz="5400" baseline="13888" dirty="0"/>
          </a:p>
        </p:txBody>
      </p:sp>
    </p:spTree>
  </p:cSld>
  <p:clrMapOvr>
    <a:masterClrMapping/>
  </p:clrMapOvr>
  <p:transition xmlns:p14="http://schemas.microsoft.com/office/powerpoint/2010/mai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9" name="emma_clip2.mp4" descr="emma_clip2.mp4"/>
          <p:cNvPicPr>
            <a:picLocks/>
          </p:cNvPicPr>
          <p:nvPr>
            <a:videoFile r:link="rId2"/>
            <p:extLst>
              <p:ext uri="{DAA4B4D4-6D71-4841-9C94-3DE7FCFB9230}">
                <p14:media xmlns:p14="http://schemas.microsoft.com/office/powerpoint/2010/main" r:embed="rId1"/>
              </p:ext>
            </p:extLst>
          </p:nvPr>
        </p:nvPicPr>
        <p:blipFill>
          <a:blip r:embed="rId4">
            <a:extLst/>
          </a:blip>
          <a:stretch>
            <a:fillRect/>
          </a:stretch>
        </p:blipFill>
        <p:spPr>
          <a:xfrm>
            <a:off x="271413" y="2248169"/>
            <a:ext cx="12461974" cy="7009862"/>
          </a:xfrm>
          <a:prstGeom prst="rect">
            <a:avLst/>
          </a:prstGeom>
          <a:ln w="12700">
            <a:miter lim="400000"/>
          </a:ln>
        </p:spPr>
      </p:pic>
      <p:sp>
        <p:nvSpPr>
          <p:cNvPr id="4" name="5. Free indirect speech">
            <a:extLst>
              <a:ext uri="{FF2B5EF4-FFF2-40B4-BE49-F238E27FC236}">
                <a16:creationId xmlns:a16="http://schemas.microsoft.com/office/drawing/2014/main" xmlns="" id="{18C6F750-FEE8-B646-AC9C-521C8763D57D}"/>
              </a:ext>
            </a:extLst>
          </p:cNvPr>
          <p:cNvSpPr txBox="1"/>
          <p:nvPr/>
        </p:nvSpPr>
        <p:spPr>
          <a:xfrm>
            <a:off x="4299178" y="1152939"/>
            <a:ext cx="5041445" cy="65659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b="1">
                <a:solidFill>
                  <a:srgbClr val="000000"/>
                </a:solidFill>
                <a:latin typeface="Baskerville"/>
                <a:ea typeface="Baskerville"/>
                <a:cs typeface="Baskerville"/>
                <a:sym typeface="Baskerville"/>
              </a:defRPr>
            </a:pPr>
            <a:r>
              <a:rPr lang="en-GB" sz="5400" baseline="13888" dirty="0"/>
              <a:t>5. Free indirect speech</a:t>
            </a:r>
            <a:endParaRPr sz="5400" baseline="13888" dirty="0"/>
          </a:p>
        </p:txBody>
      </p:sp>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94879997" fill="hold"/>
                                        <p:tgtEl>
                                          <p:spTgt spid="199"/>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100000">
                <p:cTn id="7" fill="hold" display="0">
                  <p:stCondLst>
                    <p:cond delay="indefinite"/>
                  </p:stCondLst>
                </p:cTn>
                <p:tgtEl>
                  <p:spTgt spid="199"/>
                </p:tgtEl>
              </p:cMediaNode>
            </p:vide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Context…"/>
          <p:cNvSpPr txBox="1"/>
          <p:nvPr/>
        </p:nvSpPr>
        <p:spPr>
          <a:xfrm>
            <a:off x="3647132" y="2381249"/>
            <a:ext cx="6345536" cy="49911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marL="634999" indent="-634999" algn="just">
              <a:buSzPct val="100000"/>
              <a:buAutoNum type="arabicPeriod"/>
              <a:defRPr sz="4800">
                <a:solidFill>
                  <a:srgbClr val="000000"/>
                </a:solidFill>
                <a:latin typeface="Baskerville"/>
                <a:ea typeface="Baskerville"/>
                <a:cs typeface="Baskerville"/>
                <a:sym typeface="Baskerville"/>
              </a:defRPr>
            </a:pPr>
            <a:r>
              <a:rPr dirty="0"/>
              <a:t>Context</a:t>
            </a:r>
          </a:p>
          <a:p>
            <a:pPr marL="634999" indent="-634999" algn="just">
              <a:buSzPct val="100000"/>
              <a:buAutoNum type="arabicPeriod"/>
              <a:defRPr sz="4800">
                <a:solidFill>
                  <a:srgbClr val="000000"/>
                </a:solidFill>
                <a:latin typeface="Baskerville"/>
                <a:ea typeface="Baskerville"/>
                <a:cs typeface="Baskerville"/>
                <a:sym typeface="Baskerville"/>
              </a:defRPr>
            </a:pPr>
            <a:r>
              <a:rPr dirty="0"/>
              <a:t>The heroine</a:t>
            </a:r>
          </a:p>
          <a:p>
            <a:pPr marL="634999" indent="-634999" algn="just">
              <a:buSzPct val="100000"/>
              <a:buAutoNum type="arabicPeriod"/>
              <a:defRPr sz="4800">
                <a:solidFill>
                  <a:srgbClr val="000000"/>
                </a:solidFill>
                <a:latin typeface="Baskerville"/>
                <a:ea typeface="Baskerville"/>
                <a:cs typeface="Baskerville"/>
                <a:sym typeface="Baskerville"/>
              </a:defRPr>
            </a:pPr>
            <a:r>
              <a:rPr dirty="0"/>
              <a:t>Property and privilege</a:t>
            </a:r>
          </a:p>
          <a:p>
            <a:pPr marL="634999" indent="-634999" algn="just">
              <a:buSzPct val="100000"/>
              <a:buAutoNum type="arabicPeriod"/>
              <a:defRPr sz="4800">
                <a:solidFill>
                  <a:srgbClr val="000000"/>
                </a:solidFill>
                <a:latin typeface="Baskerville"/>
                <a:ea typeface="Baskerville"/>
                <a:cs typeface="Baskerville"/>
                <a:sym typeface="Baskerville"/>
              </a:defRPr>
            </a:pPr>
            <a:r>
              <a:rPr dirty="0"/>
              <a:t>The bildungsroman</a:t>
            </a:r>
          </a:p>
          <a:p>
            <a:pPr marL="634999" indent="-634999" algn="just">
              <a:buSzPct val="100000"/>
              <a:buAutoNum type="arabicPeriod"/>
              <a:defRPr sz="4800">
                <a:solidFill>
                  <a:srgbClr val="000000"/>
                </a:solidFill>
                <a:latin typeface="Baskerville"/>
                <a:ea typeface="Baskerville"/>
                <a:cs typeface="Baskerville"/>
                <a:sym typeface="Baskerville"/>
              </a:defRPr>
            </a:pPr>
            <a:r>
              <a:rPr dirty="0"/>
              <a:t>Free indirect speech</a:t>
            </a:r>
          </a:p>
          <a:p>
            <a:pPr marL="634999" indent="-634999" algn="just">
              <a:buSzPct val="100000"/>
              <a:buAutoNum type="arabicPeriod"/>
              <a:defRPr sz="4800">
                <a:solidFill>
                  <a:srgbClr val="000000"/>
                </a:solidFill>
                <a:latin typeface="Baskerville"/>
                <a:ea typeface="Baskerville"/>
                <a:cs typeface="Baskerville"/>
                <a:sym typeface="Baskerville"/>
              </a:defRPr>
            </a:pPr>
            <a:r>
              <a:rPr dirty="0"/>
              <a:t>Marriage</a:t>
            </a:r>
          </a:p>
          <a:p>
            <a:pPr marL="634999" indent="-634999" algn="just">
              <a:buSzPct val="100000"/>
              <a:buAutoNum type="arabicPeriod"/>
              <a:defRPr sz="4800">
                <a:solidFill>
                  <a:srgbClr val="000000"/>
                </a:solidFill>
                <a:latin typeface="Baskerville"/>
                <a:ea typeface="Baskerville"/>
                <a:cs typeface="Baskerville"/>
                <a:sym typeface="Baskerville"/>
              </a:defRPr>
            </a:pPr>
            <a:r>
              <a:rPr dirty="0"/>
              <a:t>Adaptations</a:t>
            </a:r>
          </a:p>
        </p:txBody>
      </p:sp>
    </p:spTree>
  </p:cSld>
  <p:clrMapOvr>
    <a:masterClrMapping/>
  </p:clrMapOvr>
  <p:transition xmlns:p14="http://schemas.microsoft.com/office/powerpoint/2010/mai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 name="“At this moment, an ingenious and animating suspicion entering Emma’s brain with regard to Jane Fairfax, this charming Mr. Dixon, and the not going to Ireland.”…"/>
          <p:cNvSpPr txBox="1"/>
          <p:nvPr/>
        </p:nvSpPr>
        <p:spPr>
          <a:xfrm>
            <a:off x="722586" y="1522340"/>
            <a:ext cx="11928654" cy="2501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sz="3500">
                <a:solidFill>
                  <a:srgbClr val="000000"/>
                </a:solidFill>
                <a:latin typeface="Baskerville"/>
                <a:ea typeface="Baskerville"/>
                <a:cs typeface="Baskerville"/>
                <a:sym typeface="Baskerville"/>
              </a:defRPr>
            </a:pPr>
            <a:r>
              <a:t>“At this moment, an ingenious and animating suspicion entering Emma’s brain with regard to Jane Fairfax, this charming Mr. Dixon, and the not going to Ireland.”</a:t>
            </a:r>
          </a:p>
          <a:p>
            <a:pPr>
              <a:defRPr sz="3500">
                <a:solidFill>
                  <a:srgbClr val="000000"/>
                </a:solidFill>
                <a:latin typeface="Baskerville"/>
                <a:ea typeface="Baskerville"/>
                <a:cs typeface="Baskerville"/>
                <a:sym typeface="Baskerville"/>
              </a:defRPr>
            </a:pPr>
            <a:endParaRPr/>
          </a:p>
          <a:p>
            <a:pPr>
              <a:defRPr sz="2600">
                <a:solidFill>
                  <a:srgbClr val="000000"/>
                </a:solidFill>
                <a:latin typeface="Baskerville"/>
                <a:ea typeface="Baskerville"/>
                <a:cs typeface="Baskerville"/>
                <a:sym typeface="Baskerville"/>
              </a:defRPr>
            </a:pPr>
            <a:r>
              <a:t>Austen, Jane. </a:t>
            </a:r>
            <a:r>
              <a:rPr i="1"/>
              <a:t>Emma</a:t>
            </a:r>
            <a:r>
              <a:t>. Oxford University Press, 2008. pp. 125.</a:t>
            </a:r>
          </a:p>
        </p:txBody>
      </p:sp>
      <p:sp>
        <p:nvSpPr>
          <p:cNvPr id="202" name="“With regard to her not accompanying them to Ireland, her account to her aunt contained nothing but truth, though there might be some truths not told. It was her own choice to give the time of their absence to Highbury; to spend, perhaps, her last months of perfect liberty with those kind relations to whom she was so very dear: and the Campbells, whatever might be their motive or motives, whether single, or double, or treble, gave the arrangement their ready sanction.”…"/>
          <p:cNvSpPr txBox="1"/>
          <p:nvPr/>
        </p:nvSpPr>
        <p:spPr>
          <a:xfrm>
            <a:off x="848738" y="4468898"/>
            <a:ext cx="11676350" cy="4787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sz="3300">
                <a:solidFill>
                  <a:srgbClr val="000000"/>
                </a:solidFill>
                <a:latin typeface="Baskerville"/>
                <a:ea typeface="Baskerville"/>
                <a:cs typeface="Baskerville"/>
                <a:sym typeface="Baskerville"/>
              </a:defRPr>
            </a:pPr>
            <a:r>
              <a:t>“With regard to her not accompanying them to Ireland, her account to her aunt contained nothing but truth, though there might be some truths not told. It was her own choice to give the time of their absence to Highbury; to spend, perhaps, her last months of perfect liberty with those kind relations to whom she was so very dear: and the Campbells, whatever might be their motive or motives, whether single, or double, or treble, gave the arrangement their ready sanction.”</a:t>
            </a:r>
          </a:p>
          <a:p>
            <a:pPr>
              <a:defRPr sz="3100">
                <a:solidFill>
                  <a:srgbClr val="000000"/>
                </a:solidFill>
                <a:latin typeface="Baskerville"/>
                <a:ea typeface="Baskerville"/>
                <a:cs typeface="Baskerville"/>
                <a:sym typeface="Baskerville"/>
              </a:defRPr>
            </a:pPr>
            <a:endParaRPr/>
          </a:p>
          <a:p>
            <a:pPr>
              <a:defRPr sz="2600">
                <a:solidFill>
                  <a:srgbClr val="000000"/>
                </a:solidFill>
                <a:latin typeface="Baskerville"/>
                <a:ea typeface="Baskerville"/>
                <a:cs typeface="Baskerville"/>
                <a:sym typeface="Baskerville"/>
              </a:defRPr>
            </a:pPr>
            <a:r>
              <a:t>Austen, Jane. </a:t>
            </a:r>
            <a:r>
              <a:rPr i="1"/>
              <a:t>Emma</a:t>
            </a:r>
            <a:r>
              <a:t>. Oxford University Press, 2008. pp. 130.</a:t>
            </a:r>
          </a:p>
        </p:txBody>
      </p:sp>
      <p:sp>
        <p:nvSpPr>
          <p:cNvPr id="5" name="5. Free indirect speech">
            <a:extLst>
              <a:ext uri="{FF2B5EF4-FFF2-40B4-BE49-F238E27FC236}">
                <a16:creationId xmlns:a16="http://schemas.microsoft.com/office/drawing/2014/main" xmlns="" id="{B95C1684-1F18-904B-8461-AB615A865E01}"/>
              </a:ext>
            </a:extLst>
          </p:cNvPr>
          <p:cNvSpPr txBox="1"/>
          <p:nvPr/>
        </p:nvSpPr>
        <p:spPr>
          <a:xfrm>
            <a:off x="4166190" y="706724"/>
            <a:ext cx="5041445" cy="65659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b="1">
                <a:solidFill>
                  <a:srgbClr val="000000"/>
                </a:solidFill>
                <a:latin typeface="Baskerville"/>
                <a:ea typeface="Baskerville"/>
                <a:cs typeface="Baskerville"/>
                <a:sym typeface="Baskerville"/>
              </a:defRPr>
            </a:pPr>
            <a:r>
              <a:rPr lang="en-GB" sz="5400" baseline="13888" dirty="0"/>
              <a:t>5. Free indirect speech</a:t>
            </a:r>
            <a:endParaRPr sz="5400" baseline="13888" dirty="0"/>
          </a:p>
        </p:txBody>
      </p:sp>
    </p:spTree>
  </p:cSld>
  <p:clrMapOvr>
    <a:masterClrMapping/>
  </p:clrMapOvr>
  <p:transition xmlns:p14="http://schemas.microsoft.com/office/powerpoint/2010/mai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 name="“Her caution was thrown away. Emma saw its artifice, and returned to her first surmises. There probably was something more to conceal than her own preference; Mr. Dixon, perhaps, had been very near changing one friend for the other, or been fixed only to Miss Campbell, for the sake of the future twelve thousand pounds.”…"/>
          <p:cNvSpPr txBox="1"/>
          <p:nvPr/>
        </p:nvSpPr>
        <p:spPr>
          <a:xfrm>
            <a:off x="1166228" y="2728720"/>
            <a:ext cx="11214471" cy="536557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sz="3500">
                <a:solidFill>
                  <a:srgbClr val="000000"/>
                </a:solidFill>
                <a:latin typeface="Baskerville"/>
                <a:ea typeface="Baskerville"/>
                <a:cs typeface="Baskerville"/>
                <a:sym typeface="Baskerville"/>
              </a:defRPr>
            </a:pPr>
            <a:r>
              <a:rPr sz="4000" dirty="0"/>
              <a:t>“Her caution was thrown away. Emma saw its artifice, and returned to her first surmises. There probably was something more to conceal than her own preference; Mr. Dixon, perhaps, had been very near changing one friend for the other, or been fixed only to Miss Campbell, for the sake of the future twelve thousand pounds.”</a:t>
            </a:r>
          </a:p>
          <a:p>
            <a:pPr>
              <a:defRPr>
                <a:latin typeface="Baskerville"/>
                <a:ea typeface="Baskerville"/>
                <a:cs typeface="Baskerville"/>
                <a:sym typeface="Baskerville"/>
              </a:defRPr>
            </a:pPr>
            <a:endParaRPr dirty="0"/>
          </a:p>
          <a:p>
            <a:pPr>
              <a:defRPr sz="2600">
                <a:solidFill>
                  <a:srgbClr val="000000"/>
                </a:solidFill>
                <a:latin typeface="Baskerville"/>
                <a:ea typeface="Baskerville"/>
                <a:cs typeface="Baskerville"/>
                <a:sym typeface="Baskerville"/>
              </a:defRPr>
            </a:pPr>
            <a:r>
              <a:rPr dirty="0"/>
              <a:t>Austen, Jane. </a:t>
            </a:r>
            <a:r>
              <a:rPr i="1" dirty="0"/>
              <a:t>Emma</a:t>
            </a:r>
            <a:r>
              <a:rPr dirty="0"/>
              <a:t>. Oxford University Press, 2008. pp. 132-133.</a:t>
            </a:r>
          </a:p>
        </p:txBody>
      </p:sp>
      <p:sp>
        <p:nvSpPr>
          <p:cNvPr id="4" name="5. Free indirect speech">
            <a:extLst>
              <a:ext uri="{FF2B5EF4-FFF2-40B4-BE49-F238E27FC236}">
                <a16:creationId xmlns:a16="http://schemas.microsoft.com/office/drawing/2014/main" xmlns="" id="{7A31044A-8B14-CE4A-91F1-08F01FACC715}"/>
              </a:ext>
            </a:extLst>
          </p:cNvPr>
          <p:cNvSpPr txBox="1"/>
          <p:nvPr/>
        </p:nvSpPr>
        <p:spPr>
          <a:xfrm>
            <a:off x="4252740" y="1133061"/>
            <a:ext cx="5041445" cy="65659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b="1">
                <a:solidFill>
                  <a:srgbClr val="000000"/>
                </a:solidFill>
                <a:latin typeface="Baskerville"/>
                <a:ea typeface="Baskerville"/>
                <a:cs typeface="Baskerville"/>
                <a:sym typeface="Baskerville"/>
              </a:defRPr>
            </a:pPr>
            <a:r>
              <a:rPr lang="en-GB" sz="5400" baseline="13888" dirty="0"/>
              <a:t>5. Free indirect speech</a:t>
            </a:r>
            <a:endParaRPr sz="5400" baseline="13888" dirty="0"/>
          </a:p>
        </p:txBody>
      </p:sp>
    </p:spTree>
  </p:cSld>
  <p:clrMapOvr>
    <a:masterClrMapping/>
  </p:clrMapOvr>
  <p:transition xmlns:p14="http://schemas.microsoft.com/office/powerpoint/2010/mai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9" name="Emma-BBC-2009-2.jpg" descr="Emma-BBC-2009-2.jpg"/>
          <p:cNvPicPr>
            <a:picLocks noChangeAspect="1"/>
          </p:cNvPicPr>
          <p:nvPr/>
        </p:nvPicPr>
        <p:blipFill>
          <a:blip r:embed="rId2">
            <a:extLst/>
          </a:blip>
          <a:stretch>
            <a:fillRect/>
          </a:stretch>
        </p:blipFill>
        <p:spPr>
          <a:xfrm>
            <a:off x="2946727" y="2228408"/>
            <a:ext cx="7111346" cy="4244173"/>
          </a:xfrm>
          <a:prstGeom prst="rect">
            <a:avLst/>
          </a:prstGeom>
          <a:ln w="12700">
            <a:miter lim="400000"/>
          </a:ln>
        </p:spPr>
      </p:pic>
      <p:pic>
        <p:nvPicPr>
          <p:cNvPr id="210" name="c67ac5560b42f94cdd19d60ef87bc568.jpg" descr="c67ac5560b42f94cdd19d60ef87bc568.jpg"/>
          <p:cNvPicPr>
            <a:picLocks noChangeAspect="1"/>
          </p:cNvPicPr>
          <p:nvPr/>
        </p:nvPicPr>
        <p:blipFill>
          <a:blip r:embed="rId3">
            <a:extLst/>
          </a:blip>
          <a:stretch>
            <a:fillRect/>
          </a:stretch>
        </p:blipFill>
        <p:spPr>
          <a:xfrm>
            <a:off x="-6238" y="7024743"/>
            <a:ext cx="2995413" cy="2246560"/>
          </a:xfrm>
          <a:prstGeom prst="rect">
            <a:avLst/>
          </a:prstGeom>
          <a:ln w="12700">
            <a:miter lim="400000"/>
          </a:ln>
        </p:spPr>
      </p:pic>
      <p:pic>
        <p:nvPicPr>
          <p:cNvPr id="211" name="pride-and-prejudice_wedding.jpg" descr="pride-and-prejudice_wedding.jpg"/>
          <p:cNvPicPr>
            <a:picLocks noChangeAspect="1"/>
          </p:cNvPicPr>
          <p:nvPr/>
        </p:nvPicPr>
        <p:blipFill>
          <a:blip r:embed="rId4">
            <a:extLst/>
          </a:blip>
          <a:stretch>
            <a:fillRect/>
          </a:stretch>
        </p:blipFill>
        <p:spPr>
          <a:xfrm>
            <a:off x="3147222" y="7050892"/>
            <a:ext cx="3169488" cy="2194262"/>
          </a:xfrm>
          <a:prstGeom prst="rect">
            <a:avLst/>
          </a:prstGeom>
          <a:ln w="12700">
            <a:miter lim="400000"/>
          </a:ln>
        </p:spPr>
      </p:pic>
      <p:pic>
        <p:nvPicPr>
          <p:cNvPr id="212" name="c67ac5560b42f94cdd19d60ef87bc568.jpg" descr="c67ac5560b42f94cdd19d60ef87bc568.jpg"/>
          <p:cNvPicPr>
            <a:picLocks noChangeAspect="1"/>
          </p:cNvPicPr>
          <p:nvPr/>
        </p:nvPicPr>
        <p:blipFill>
          <a:blip r:embed="rId3">
            <a:extLst/>
          </a:blip>
          <a:stretch>
            <a:fillRect/>
          </a:stretch>
        </p:blipFill>
        <p:spPr>
          <a:xfrm>
            <a:off x="17967759" y="1810859"/>
            <a:ext cx="5080001" cy="3810001"/>
          </a:xfrm>
          <a:prstGeom prst="rect">
            <a:avLst/>
          </a:prstGeom>
          <a:ln w="12700">
            <a:miter lim="400000"/>
          </a:ln>
        </p:spPr>
      </p:pic>
      <p:pic>
        <p:nvPicPr>
          <p:cNvPr id="213" name="tumblr_l69nzbBaav1qaf73v.jpg" descr="tumblr_l69nzbBaav1qaf73v.jpg"/>
          <p:cNvPicPr>
            <a:picLocks noChangeAspect="1"/>
          </p:cNvPicPr>
          <p:nvPr/>
        </p:nvPicPr>
        <p:blipFill>
          <a:blip r:embed="rId5">
            <a:extLst/>
          </a:blip>
          <a:stretch>
            <a:fillRect/>
          </a:stretch>
        </p:blipFill>
        <p:spPr>
          <a:xfrm>
            <a:off x="6470861" y="7253661"/>
            <a:ext cx="3182783" cy="1788724"/>
          </a:xfrm>
          <a:prstGeom prst="rect">
            <a:avLst/>
          </a:prstGeom>
          <a:ln w="12700">
            <a:miter lim="400000"/>
          </a:ln>
        </p:spPr>
      </p:pic>
      <p:pic>
        <p:nvPicPr>
          <p:cNvPr id="214" name="persuasion3.jpg" descr="persuasion3.jpg"/>
          <p:cNvPicPr>
            <a:picLocks noChangeAspect="1"/>
          </p:cNvPicPr>
          <p:nvPr/>
        </p:nvPicPr>
        <p:blipFill>
          <a:blip r:embed="rId6">
            <a:extLst/>
          </a:blip>
          <a:stretch>
            <a:fillRect/>
          </a:stretch>
        </p:blipFill>
        <p:spPr>
          <a:xfrm>
            <a:off x="9807795" y="7253661"/>
            <a:ext cx="3179954" cy="1788724"/>
          </a:xfrm>
          <a:prstGeom prst="rect">
            <a:avLst/>
          </a:prstGeom>
          <a:ln w="12700">
            <a:miter lim="400000"/>
          </a:ln>
        </p:spPr>
      </p:pic>
      <p:sp>
        <p:nvSpPr>
          <p:cNvPr id="2" name="TextBox 1">
            <a:extLst>
              <a:ext uri="{FF2B5EF4-FFF2-40B4-BE49-F238E27FC236}">
                <a16:creationId xmlns:a16="http://schemas.microsoft.com/office/drawing/2014/main" xmlns="" id="{1A510B50-1251-8042-8305-3B4ACEC84469}"/>
              </a:ext>
            </a:extLst>
          </p:cNvPr>
          <p:cNvSpPr txBox="1"/>
          <p:nvPr/>
        </p:nvSpPr>
        <p:spPr>
          <a:xfrm>
            <a:off x="5128346" y="954368"/>
            <a:ext cx="2685030"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3600" b="1" i="0" u="none" strike="noStrike" cap="none" spc="0" normalizeH="0" baseline="0" dirty="0">
                <a:ln>
                  <a:noFill/>
                </a:ln>
                <a:solidFill>
                  <a:schemeClr val="bg2">
                    <a:lumMod val="10000"/>
                  </a:schemeClr>
                </a:solidFill>
                <a:effectLst/>
                <a:uFillTx/>
                <a:latin typeface="Baskerville" panose="02020502070401020303" pitchFamily="18" charset="0"/>
                <a:ea typeface="Baskerville" panose="02020502070401020303" pitchFamily="18" charset="0"/>
                <a:sym typeface="Palatino"/>
              </a:rPr>
              <a:t>6. Marriage</a:t>
            </a:r>
          </a:p>
        </p:txBody>
      </p:sp>
    </p:spTree>
  </p:cSld>
  <p:clrMapOvr>
    <a:masterClrMapping/>
  </p:clrMapOvr>
  <p:transition xmlns:p14="http://schemas.microsoft.com/office/powerpoint/2010/mai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7" name="36886007_1717729378275479_3360107470058946560_n.jpg" descr="36886007_1717729378275479_3360107470058946560_n.jpg"/>
          <p:cNvPicPr>
            <a:picLocks noChangeAspect="1"/>
          </p:cNvPicPr>
          <p:nvPr/>
        </p:nvPicPr>
        <p:blipFill>
          <a:blip r:embed="rId2">
            <a:extLst/>
          </a:blip>
          <a:stretch>
            <a:fillRect/>
          </a:stretch>
        </p:blipFill>
        <p:spPr>
          <a:xfrm>
            <a:off x="3887584" y="1375724"/>
            <a:ext cx="5229632" cy="8030333"/>
          </a:xfrm>
          <a:prstGeom prst="rect">
            <a:avLst/>
          </a:prstGeom>
          <a:ln w="12700">
            <a:miter lim="400000"/>
          </a:ln>
        </p:spPr>
      </p:pic>
      <p:sp>
        <p:nvSpPr>
          <p:cNvPr id="4" name="TextBox 3">
            <a:extLst>
              <a:ext uri="{FF2B5EF4-FFF2-40B4-BE49-F238E27FC236}">
                <a16:creationId xmlns:a16="http://schemas.microsoft.com/office/drawing/2014/main" xmlns="" id="{107C4E22-82DE-C548-9392-2EF51DBDAA01}"/>
              </a:ext>
            </a:extLst>
          </p:cNvPr>
          <p:cNvSpPr txBox="1"/>
          <p:nvPr/>
        </p:nvSpPr>
        <p:spPr>
          <a:xfrm>
            <a:off x="5159885" y="457411"/>
            <a:ext cx="2685030"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3600" b="1" i="0" u="none" strike="noStrike" cap="none" spc="0" normalizeH="0" baseline="0" dirty="0">
                <a:ln>
                  <a:noFill/>
                </a:ln>
                <a:solidFill>
                  <a:schemeClr val="bg2">
                    <a:lumMod val="10000"/>
                  </a:schemeClr>
                </a:solidFill>
                <a:effectLst/>
                <a:uFillTx/>
                <a:latin typeface="Baskerville" panose="02020502070401020303" pitchFamily="18" charset="0"/>
                <a:ea typeface="Baskerville" panose="02020502070401020303" pitchFamily="18" charset="0"/>
                <a:sym typeface="Palatino"/>
              </a:rPr>
              <a:t>6. Marriage</a:t>
            </a:r>
          </a:p>
        </p:txBody>
      </p:sp>
    </p:spTree>
  </p:cSld>
  <p:clrMapOvr>
    <a:masterClrMapping/>
  </p:clrMapOvr>
  <p:transition xmlns:p14="http://schemas.microsoft.com/office/powerpoint/2010/mai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On the brink of growing up, the necessity of marriage revealed to her, Emma is rescued, as it were, of Mr. Woodhouse’s inevitable resistance to her ever leaving his hearth and jurisdiction. In what could be construed as a regressive move for Emma, the new couple decide they will remain at Hartfield with her father. ( . . . ) Mr. Woodhouse’s authority will protect Emma, one feels, from the worst excesses of Knightley’s exasperating correctness. Her father will weigh in on her side, and help her maintain a proper balance of power.”…"/>
          <p:cNvSpPr txBox="1"/>
          <p:nvPr/>
        </p:nvSpPr>
        <p:spPr>
          <a:xfrm>
            <a:off x="775278" y="2444749"/>
            <a:ext cx="11454244" cy="66167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a:solidFill>
                  <a:srgbClr val="000000"/>
                </a:solidFill>
                <a:latin typeface="Baskerville"/>
                <a:ea typeface="Baskerville"/>
                <a:cs typeface="Baskerville"/>
                <a:sym typeface="Baskerville"/>
              </a:defRPr>
            </a:pPr>
            <a:r>
              <a:t>“On the brink of growing up, the necessity of marriage revealed to her, Emma is rescued, as it were, of Mr. Woodhouse’s inevitable resistance to her ever leaving his hearth and jurisdiction. In what could be construed as a regressive move for Emma, the new couple decide they will remain at Hartfield with her father. ( . . . ) Mr. Woodhouse’s authority will protect Emma, one feels, from the worst excesses of Knightley’s exasperating correctness. Her father will weigh in on her side, and help her maintain a proper balance of power.”</a:t>
            </a:r>
          </a:p>
          <a:p>
            <a:pPr>
              <a:defRPr>
                <a:solidFill>
                  <a:srgbClr val="000000"/>
                </a:solidFill>
                <a:latin typeface="Baskerville"/>
                <a:ea typeface="Baskerville"/>
                <a:cs typeface="Baskerville"/>
                <a:sym typeface="Baskerville"/>
              </a:defRPr>
            </a:pPr>
            <a:endParaRPr/>
          </a:p>
          <a:p>
            <a:pPr>
              <a:defRPr sz="2700">
                <a:solidFill>
                  <a:srgbClr val="000000"/>
                </a:solidFill>
                <a:latin typeface="Baskerville"/>
                <a:ea typeface="Baskerville"/>
                <a:cs typeface="Baskerville"/>
                <a:sym typeface="Baskerville"/>
              </a:defRPr>
            </a:pPr>
            <a:r>
              <a:t> Perry, Ruth. </a:t>
            </a:r>
            <a:r>
              <a:rPr i="1"/>
              <a:t>Novel Relations: The Transformation of Kinship in English Literature and Culture, 1748-1818. </a:t>
            </a:r>
            <a:r>
              <a:t>Cambridge University Press. 2004. pp. 90.</a:t>
            </a:r>
          </a:p>
        </p:txBody>
      </p:sp>
      <p:sp>
        <p:nvSpPr>
          <p:cNvPr id="4" name="TextBox 3">
            <a:extLst>
              <a:ext uri="{FF2B5EF4-FFF2-40B4-BE49-F238E27FC236}">
                <a16:creationId xmlns:a16="http://schemas.microsoft.com/office/drawing/2014/main" xmlns="" id="{6192166E-7108-764C-BC93-8AFBDE4145D9}"/>
              </a:ext>
            </a:extLst>
          </p:cNvPr>
          <p:cNvSpPr txBox="1"/>
          <p:nvPr/>
        </p:nvSpPr>
        <p:spPr>
          <a:xfrm>
            <a:off x="5159885" y="954368"/>
            <a:ext cx="2685030"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3600" b="1" i="0" u="none" strike="noStrike" cap="none" spc="0" normalizeH="0" baseline="0" dirty="0">
                <a:ln>
                  <a:noFill/>
                </a:ln>
                <a:solidFill>
                  <a:schemeClr val="bg2">
                    <a:lumMod val="10000"/>
                  </a:schemeClr>
                </a:solidFill>
                <a:effectLst/>
                <a:uFillTx/>
                <a:latin typeface="Baskerville" panose="02020502070401020303" pitchFamily="18" charset="0"/>
                <a:ea typeface="Baskerville" panose="02020502070401020303" pitchFamily="18" charset="0"/>
                <a:sym typeface="Palatino"/>
              </a:rPr>
              <a:t>6. Marriage</a:t>
            </a:r>
          </a:p>
        </p:txBody>
      </p:sp>
    </p:spTree>
  </p:cSld>
  <p:clrMapOvr>
    <a:masterClrMapping/>
  </p:clrMapOvr>
  <p:transition xmlns:p14="http://schemas.microsoft.com/office/powerpoint/2010/mai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2" name="Clueless.jpg" descr="Clueless.jpg"/>
          <p:cNvPicPr>
            <a:picLocks noChangeAspect="1"/>
          </p:cNvPicPr>
          <p:nvPr/>
        </p:nvPicPr>
        <p:blipFill>
          <a:blip r:embed="rId2">
            <a:extLst/>
          </a:blip>
          <a:stretch>
            <a:fillRect/>
          </a:stretch>
        </p:blipFill>
        <p:spPr>
          <a:xfrm>
            <a:off x="945264" y="2366601"/>
            <a:ext cx="2823687" cy="4027374"/>
          </a:xfrm>
          <a:prstGeom prst="rect">
            <a:avLst/>
          </a:prstGeom>
          <a:ln w="12700">
            <a:miter lim="400000"/>
          </a:ln>
        </p:spPr>
      </p:pic>
      <p:sp>
        <p:nvSpPr>
          <p:cNvPr id="223" name="7. Adaptations"/>
          <p:cNvSpPr txBox="1"/>
          <p:nvPr/>
        </p:nvSpPr>
        <p:spPr>
          <a:xfrm>
            <a:off x="4949944" y="893289"/>
            <a:ext cx="3233888" cy="6223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a:solidFill>
                  <a:srgbClr val="000000"/>
                </a:solidFill>
                <a:latin typeface="Baskerville"/>
                <a:ea typeface="Baskerville"/>
                <a:cs typeface="Baskerville"/>
                <a:sym typeface="Baskerville"/>
              </a:defRPr>
            </a:lvl1pPr>
          </a:lstStyle>
          <a:p>
            <a:r>
              <a:rPr dirty="0"/>
              <a:t>7. Adaptations</a:t>
            </a:r>
          </a:p>
        </p:txBody>
      </p:sp>
      <p:pic>
        <p:nvPicPr>
          <p:cNvPr id="224" name="Emma-1996.jpg" descr="Emma-1996.jpg"/>
          <p:cNvPicPr>
            <a:picLocks noChangeAspect="1"/>
          </p:cNvPicPr>
          <p:nvPr/>
        </p:nvPicPr>
        <p:blipFill>
          <a:blip r:embed="rId3">
            <a:extLst/>
          </a:blip>
          <a:stretch>
            <a:fillRect/>
          </a:stretch>
        </p:blipFill>
        <p:spPr>
          <a:xfrm>
            <a:off x="3919182" y="2394509"/>
            <a:ext cx="2647706" cy="3971558"/>
          </a:xfrm>
          <a:prstGeom prst="rect">
            <a:avLst/>
          </a:prstGeom>
          <a:ln w="12700">
            <a:miter lim="400000"/>
          </a:ln>
        </p:spPr>
      </p:pic>
      <p:pic>
        <p:nvPicPr>
          <p:cNvPr id="225" name="MV5BOTYyMTY4MzgwMF5BMl5BanBnXkFtZTgwMDQxMzgwMzE@._V1_.jpg" descr="MV5BOTYyMTY4MzgwMF5BMl5BanBnXkFtZTgwMDQxMzgwMzE@._V1_.jpg"/>
          <p:cNvPicPr>
            <a:picLocks noChangeAspect="1"/>
          </p:cNvPicPr>
          <p:nvPr/>
        </p:nvPicPr>
        <p:blipFill>
          <a:blip r:embed="rId4">
            <a:extLst/>
          </a:blip>
          <a:stretch>
            <a:fillRect/>
          </a:stretch>
        </p:blipFill>
        <p:spPr>
          <a:xfrm>
            <a:off x="6717119" y="2366601"/>
            <a:ext cx="3020531" cy="4027374"/>
          </a:xfrm>
          <a:prstGeom prst="rect">
            <a:avLst/>
          </a:prstGeom>
          <a:ln w="12700">
            <a:miter lim="400000"/>
          </a:ln>
        </p:spPr>
      </p:pic>
      <p:pic>
        <p:nvPicPr>
          <p:cNvPr id="226" name="Emma2009DVDCover.jpg" descr="Emma2009DVDCover.jpg"/>
          <p:cNvPicPr>
            <a:picLocks noChangeAspect="1"/>
          </p:cNvPicPr>
          <p:nvPr/>
        </p:nvPicPr>
        <p:blipFill>
          <a:blip r:embed="rId5">
            <a:extLst/>
          </a:blip>
          <a:stretch>
            <a:fillRect/>
          </a:stretch>
        </p:blipFill>
        <p:spPr>
          <a:xfrm>
            <a:off x="9887881" y="2360222"/>
            <a:ext cx="2879268" cy="4040132"/>
          </a:xfrm>
          <a:prstGeom prst="rect">
            <a:avLst/>
          </a:prstGeom>
          <a:ln w="12700">
            <a:miter lim="400000"/>
          </a:ln>
        </p:spPr>
      </p:pic>
      <p:sp>
        <p:nvSpPr>
          <p:cNvPr id="227" name="1996…"/>
          <p:cNvSpPr txBox="1"/>
          <p:nvPr/>
        </p:nvSpPr>
        <p:spPr>
          <a:xfrm>
            <a:off x="6890219" y="6717311"/>
            <a:ext cx="2674331" cy="965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3000">
                <a:solidFill>
                  <a:srgbClr val="000000"/>
                </a:solidFill>
                <a:latin typeface="Baskerville"/>
                <a:ea typeface="Baskerville"/>
                <a:cs typeface="Baskerville"/>
                <a:sym typeface="Baskerville"/>
              </a:defRPr>
            </a:pPr>
            <a:r>
              <a:t>1996</a:t>
            </a:r>
          </a:p>
          <a:p>
            <a:pPr>
              <a:defRPr sz="3000">
                <a:solidFill>
                  <a:srgbClr val="000000"/>
                </a:solidFill>
                <a:latin typeface="Baskerville"/>
                <a:ea typeface="Baskerville"/>
                <a:cs typeface="Baskerville"/>
                <a:sym typeface="Baskerville"/>
              </a:defRPr>
            </a:pPr>
            <a:r>
              <a:t>TV Series (BBC)</a:t>
            </a:r>
          </a:p>
        </p:txBody>
      </p:sp>
      <p:sp>
        <p:nvSpPr>
          <p:cNvPr id="228" name="1996…"/>
          <p:cNvSpPr txBox="1"/>
          <p:nvPr/>
        </p:nvSpPr>
        <p:spPr>
          <a:xfrm>
            <a:off x="4522824" y="6717311"/>
            <a:ext cx="971551" cy="965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3000">
                <a:solidFill>
                  <a:srgbClr val="000000"/>
                </a:solidFill>
                <a:latin typeface="Baskerville"/>
                <a:ea typeface="Baskerville"/>
                <a:cs typeface="Baskerville"/>
                <a:sym typeface="Baskerville"/>
              </a:defRPr>
            </a:pPr>
            <a:r>
              <a:t>1996</a:t>
            </a:r>
          </a:p>
          <a:p>
            <a:pPr>
              <a:defRPr sz="3000">
                <a:solidFill>
                  <a:srgbClr val="000000"/>
                </a:solidFill>
                <a:latin typeface="Baskerville"/>
                <a:ea typeface="Baskerville"/>
                <a:cs typeface="Baskerville"/>
                <a:sym typeface="Baskerville"/>
              </a:defRPr>
            </a:pPr>
            <a:r>
              <a:t>Film</a:t>
            </a:r>
          </a:p>
        </p:txBody>
      </p:sp>
      <p:sp>
        <p:nvSpPr>
          <p:cNvPr id="229" name="1995…"/>
          <p:cNvSpPr txBox="1"/>
          <p:nvPr/>
        </p:nvSpPr>
        <p:spPr>
          <a:xfrm>
            <a:off x="1871332" y="6717311"/>
            <a:ext cx="971551" cy="965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3000">
                <a:solidFill>
                  <a:srgbClr val="000000"/>
                </a:solidFill>
                <a:latin typeface="Baskerville"/>
                <a:ea typeface="Baskerville"/>
                <a:cs typeface="Baskerville"/>
                <a:sym typeface="Baskerville"/>
              </a:defRPr>
            </a:pPr>
            <a:r>
              <a:t>1995</a:t>
            </a:r>
          </a:p>
          <a:p>
            <a:pPr>
              <a:defRPr sz="3000">
                <a:solidFill>
                  <a:srgbClr val="000000"/>
                </a:solidFill>
                <a:latin typeface="Baskerville"/>
                <a:ea typeface="Baskerville"/>
                <a:cs typeface="Baskerville"/>
                <a:sym typeface="Baskerville"/>
              </a:defRPr>
            </a:pPr>
            <a:r>
              <a:t>Film</a:t>
            </a:r>
          </a:p>
        </p:txBody>
      </p:sp>
      <p:sp>
        <p:nvSpPr>
          <p:cNvPr id="230" name="2009…"/>
          <p:cNvSpPr txBox="1"/>
          <p:nvPr/>
        </p:nvSpPr>
        <p:spPr>
          <a:xfrm>
            <a:off x="9990349" y="6717311"/>
            <a:ext cx="2674331" cy="965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3000">
                <a:solidFill>
                  <a:srgbClr val="000000"/>
                </a:solidFill>
                <a:latin typeface="Baskerville"/>
                <a:ea typeface="Baskerville"/>
                <a:cs typeface="Baskerville"/>
                <a:sym typeface="Baskerville"/>
              </a:defRPr>
            </a:pPr>
            <a:r>
              <a:t>2009</a:t>
            </a:r>
          </a:p>
          <a:p>
            <a:pPr>
              <a:defRPr sz="3000">
                <a:solidFill>
                  <a:srgbClr val="000000"/>
                </a:solidFill>
                <a:latin typeface="Baskerville"/>
                <a:ea typeface="Baskerville"/>
                <a:cs typeface="Baskerville"/>
                <a:sym typeface="Baskerville"/>
              </a:defRPr>
            </a:pPr>
            <a:r>
              <a:t>TV Series (BBC)</a:t>
            </a:r>
          </a:p>
        </p:txBody>
      </p:sp>
    </p:spTree>
  </p:cSld>
  <p:clrMapOvr>
    <a:masterClrMapping/>
  </p:clrMapOvr>
  <p:transition xmlns:p14="http://schemas.microsoft.com/office/powerpoint/2010/mai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2" name="clueless-makeover-tai-cher-dionne.jpg" descr="clueless-makeover-tai-cher-dionne.jpg"/>
          <p:cNvPicPr>
            <a:picLocks noChangeAspect="1"/>
          </p:cNvPicPr>
          <p:nvPr/>
        </p:nvPicPr>
        <p:blipFill>
          <a:blip r:embed="rId2">
            <a:extLst/>
          </a:blip>
          <a:stretch>
            <a:fillRect/>
          </a:stretch>
        </p:blipFill>
        <p:spPr>
          <a:xfrm>
            <a:off x="6374824" y="1435100"/>
            <a:ext cx="5136376" cy="3424250"/>
          </a:xfrm>
          <a:prstGeom prst="rect">
            <a:avLst/>
          </a:prstGeom>
          <a:ln w="12700">
            <a:miter lim="400000"/>
          </a:ln>
        </p:spPr>
      </p:pic>
      <p:pic>
        <p:nvPicPr>
          <p:cNvPr id="233" name="clueless_big2-1.jpg" descr="clueless_big2-1.jpg"/>
          <p:cNvPicPr>
            <a:picLocks noChangeAspect="1"/>
          </p:cNvPicPr>
          <p:nvPr/>
        </p:nvPicPr>
        <p:blipFill>
          <a:blip r:embed="rId3">
            <a:extLst/>
          </a:blip>
          <a:stretch>
            <a:fillRect/>
          </a:stretch>
        </p:blipFill>
        <p:spPr>
          <a:xfrm>
            <a:off x="1602939" y="1434196"/>
            <a:ext cx="4194135" cy="4793298"/>
          </a:xfrm>
          <a:prstGeom prst="rect">
            <a:avLst/>
          </a:prstGeom>
          <a:ln w="12700">
            <a:miter lim="400000"/>
          </a:ln>
        </p:spPr>
      </p:pic>
      <p:sp>
        <p:nvSpPr>
          <p:cNvPr id="234" name="7. Adaptations"/>
          <p:cNvSpPr txBox="1"/>
          <p:nvPr/>
        </p:nvSpPr>
        <p:spPr>
          <a:xfrm>
            <a:off x="4885456" y="555359"/>
            <a:ext cx="3233888" cy="6223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a:solidFill>
                  <a:srgbClr val="000000"/>
                </a:solidFill>
                <a:latin typeface="Baskerville"/>
                <a:ea typeface="Baskerville"/>
                <a:cs typeface="Baskerville"/>
                <a:sym typeface="Baskerville"/>
              </a:defRPr>
            </a:lvl1pPr>
          </a:lstStyle>
          <a:p>
            <a:r>
              <a:t>7. Adaptations</a:t>
            </a:r>
          </a:p>
        </p:txBody>
      </p:sp>
      <p:pic>
        <p:nvPicPr>
          <p:cNvPr id="235" name="beauty-trends-blogs-daily-beauty-reporter-2015-07-17-clueless_hair.jpg" descr="beauty-trends-blogs-daily-beauty-reporter-2015-07-17-clueless_hair.jpg"/>
          <p:cNvPicPr>
            <a:picLocks noChangeAspect="1"/>
          </p:cNvPicPr>
          <p:nvPr/>
        </p:nvPicPr>
        <p:blipFill>
          <a:blip r:embed="rId4">
            <a:extLst/>
          </a:blip>
          <a:stretch>
            <a:fillRect/>
          </a:stretch>
        </p:blipFill>
        <p:spPr>
          <a:xfrm>
            <a:off x="7324821" y="5298717"/>
            <a:ext cx="3236382" cy="4316582"/>
          </a:xfrm>
          <a:prstGeom prst="rect">
            <a:avLst/>
          </a:prstGeom>
          <a:ln w="12700">
            <a:miter lim="400000"/>
          </a:ln>
        </p:spPr>
      </p:pic>
      <p:pic>
        <p:nvPicPr>
          <p:cNvPr id="236" name="clueless_still_758_426_81_s_c1.jpg" descr="clueless_still_758_426_81_s_c1.jpg"/>
          <p:cNvPicPr>
            <a:picLocks noChangeAspect="1"/>
          </p:cNvPicPr>
          <p:nvPr/>
        </p:nvPicPr>
        <p:blipFill>
          <a:blip r:embed="rId5">
            <a:extLst/>
          </a:blip>
          <a:stretch>
            <a:fillRect/>
          </a:stretch>
        </p:blipFill>
        <p:spPr>
          <a:xfrm>
            <a:off x="863991" y="6440484"/>
            <a:ext cx="5672031" cy="3187712"/>
          </a:xfrm>
          <a:prstGeom prst="rect">
            <a:avLst/>
          </a:prstGeom>
          <a:ln w="12700">
            <a:miter lim="400000"/>
          </a:ln>
        </p:spPr>
      </p:pic>
    </p:spTree>
  </p:cSld>
  <p:clrMapOvr>
    <a:masterClrMapping/>
  </p:clrMapOvr>
  <p:transition xmlns:p14="http://schemas.microsoft.com/office/powerpoint/2010/mai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8" name="emma_3.jpg" descr="emma_3.jpg"/>
          <p:cNvPicPr>
            <a:picLocks noChangeAspect="1"/>
          </p:cNvPicPr>
          <p:nvPr/>
        </p:nvPicPr>
        <p:blipFill>
          <a:blip r:embed="rId2">
            <a:extLst/>
          </a:blip>
          <a:stretch>
            <a:fillRect/>
          </a:stretch>
        </p:blipFill>
        <p:spPr>
          <a:xfrm>
            <a:off x="-812800" y="0"/>
            <a:ext cx="14630400" cy="9753601"/>
          </a:xfrm>
          <a:prstGeom prst="rect">
            <a:avLst/>
          </a:prstGeom>
          <a:ln w="12700">
            <a:miter lim="400000"/>
          </a:ln>
        </p:spPr>
      </p:pic>
    </p:spTree>
  </p:cSld>
  <p:clrMapOvr>
    <a:masterClrMapping/>
  </p:clrMapOvr>
  <p:transition xmlns:p14="http://schemas.microsoft.com/office/powerpoint/2010/mai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 name="“There was no story in it, except that Miss Emma found that the man whom she designed for Harriet’s lover was an admirer of her own - &amp; he was affronted at being refused by Emma &amp; Harriet wore the willow - and smooth, thin-water gruel is according to Emma’s father’s opinion a very good thing…”…"/>
          <p:cNvSpPr txBox="1"/>
          <p:nvPr/>
        </p:nvSpPr>
        <p:spPr>
          <a:xfrm>
            <a:off x="7098148" y="1618054"/>
            <a:ext cx="5008341" cy="651749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nSpc>
                <a:spcPct val="120000"/>
              </a:lnSpc>
              <a:defRPr sz="2800">
                <a:solidFill>
                  <a:srgbClr val="000000"/>
                </a:solidFill>
                <a:latin typeface="Baskerville"/>
                <a:ea typeface="Baskerville"/>
                <a:cs typeface="Baskerville"/>
                <a:sym typeface="Baskerville"/>
              </a:defRPr>
            </a:pPr>
            <a:r>
              <a:rPr lang="en-GB" dirty="0"/>
              <a:t>“There was no story in it, except that Miss Emma found that the man whom she designed for Harriet’s lover was an admirer of her own - &amp; he was affronted at being refused by Emma &amp; Harriet wore the willow - and smooth, thin-water gruel is according to Emma’s father’s opinion a very good thing…” </a:t>
            </a:r>
          </a:p>
          <a:p>
            <a:pPr>
              <a:lnSpc>
                <a:spcPct val="120000"/>
              </a:lnSpc>
              <a:defRPr sz="2000">
                <a:solidFill>
                  <a:srgbClr val="000000"/>
                </a:solidFill>
                <a:latin typeface="Baskerville"/>
                <a:ea typeface="Baskerville"/>
                <a:cs typeface="Baskerville"/>
                <a:sym typeface="Baskerville"/>
              </a:defRPr>
            </a:pPr>
            <a:endParaRPr lang="en-GB" dirty="0"/>
          </a:p>
          <a:p>
            <a:pPr indent="180044" defTabSz="457200">
              <a:lnSpc>
                <a:spcPct val="150000"/>
              </a:lnSpc>
              <a:defRPr sz="2000">
                <a:solidFill>
                  <a:srgbClr val="000000"/>
                </a:solidFill>
                <a:uFill>
                  <a:solidFill>
                    <a:srgbClr val="000000"/>
                  </a:solidFill>
                </a:uFill>
                <a:latin typeface="Baskerville"/>
                <a:ea typeface="Baskerville"/>
                <a:cs typeface="Baskerville"/>
                <a:sym typeface="Baskerville"/>
              </a:defRPr>
            </a:pPr>
            <a:r>
              <a:rPr lang="en-GB" dirty="0"/>
              <a:t>Butler, Marilyn. </a:t>
            </a:r>
            <a:r>
              <a:rPr lang="en-GB" i="1" dirty="0"/>
              <a:t>Maria Edgeworth: A literary biography</a:t>
            </a:r>
            <a:r>
              <a:rPr lang="en-GB" dirty="0"/>
              <a:t>. Clarendon Press, 1972.</a:t>
            </a:r>
          </a:p>
        </p:txBody>
      </p:sp>
      <p:pic>
        <p:nvPicPr>
          <p:cNvPr id="136" name="download.jpg" descr="download.jpg"/>
          <p:cNvPicPr>
            <a:picLocks noChangeAspect="1"/>
          </p:cNvPicPr>
          <p:nvPr/>
        </p:nvPicPr>
        <p:blipFill>
          <a:blip r:embed="rId2">
            <a:extLst/>
          </a:blip>
          <a:stretch>
            <a:fillRect/>
          </a:stretch>
        </p:blipFill>
        <p:spPr>
          <a:xfrm>
            <a:off x="1718197" y="2025224"/>
            <a:ext cx="4890453" cy="5703152"/>
          </a:xfrm>
          <a:prstGeom prst="rect">
            <a:avLst/>
          </a:prstGeom>
          <a:ln w="12700">
            <a:miter lim="400000"/>
          </a:ln>
        </p:spPr>
      </p:pic>
      <p:sp>
        <p:nvSpPr>
          <p:cNvPr id="137" name="Maria Edgeworth"/>
          <p:cNvSpPr txBox="1"/>
          <p:nvPr/>
        </p:nvSpPr>
        <p:spPr>
          <a:xfrm>
            <a:off x="2973319" y="7894625"/>
            <a:ext cx="2380209" cy="457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500">
                <a:solidFill>
                  <a:srgbClr val="000000"/>
                </a:solidFill>
                <a:latin typeface="Baskerville"/>
                <a:ea typeface="Baskerville"/>
                <a:cs typeface="Baskerville"/>
                <a:sym typeface="Baskerville"/>
              </a:defRPr>
            </a:lvl1pPr>
          </a:lstStyle>
          <a:p>
            <a:r>
              <a:t>Maria Edgeworth</a:t>
            </a:r>
          </a:p>
        </p:txBody>
      </p:sp>
      <p:sp>
        <p:nvSpPr>
          <p:cNvPr id="138" name="1. Context"/>
          <p:cNvSpPr txBox="1"/>
          <p:nvPr/>
        </p:nvSpPr>
        <p:spPr>
          <a:xfrm>
            <a:off x="5281401" y="784565"/>
            <a:ext cx="2441998" cy="6604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800" b="1">
                <a:solidFill>
                  <a:srgbClr val="000000"/>
                </a:solidFill>
                <a:latin typeface="Baskerville"/>
                <a:ea typeface="Baskerville"/>
                <a:cs typeface="Baskerville"/>
                <a:sym typeface="Baskerville"/>
              </a:defRPr>
            </a:lvl1pPr>
          </a:lstStyle>
          <a:p>
            <a:r>
              <a:t>1. Context</a:t>
            </a:r>
          </a:p>
        </p:txBody>
      </p:sp>
    </p:spTree>
  </p:cSld>
  <p:clrMapOvr>
    <a:masterClrMapping/>
  </p:clrMapOvr>
  <p:transition xmlns:p14="http://schemas.microsoft.com/office/powerpoint/2010/mai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 name="1799 - French Revolution ends. Napoleon seizes power…"/>
          <p:cNvSpPr txBox="1"/>
          <p:nvPr/>
        </p:nvSpPr>
        <p:spPr>
          <a:xfrm>
            <a:off x="774510" y="2759295"/>
            <a:ext cx="12160357" cy="423501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lgn="l">
              <a:lnSpc>
                <a:spcPct val="150000"/>
              </a:lnSpc>
              <a:defRPr sz="3300">
                <a:solidFill>
                  <a:srgbClr val="000000"/>
                </a:solidFill>
                <a:latin typeface="Baskerville"/>
                <a:ea typeface="Baskerville"/>
                <a:cs typeface="Baskerville"/>
                <a:sym typeface="Baskerville"/>
              </a:defRPr>
            </a:pPr>
            <a:r>
              <a:rPr b="1"/>
              <a:t>1799</a:t>
            </a:r>
            <a:r>
              <a:t> - French Revolution ends. Napoleon seizes power</a:t>
            </a:r>
          </a:p>
          <a:p>
            <a:pPr algn="l">
              <a:lnSpc>
                <a:spcPct val="150000"/>
              </a:lnSpc>
              <a:defRPr sz="3300">
                <a:solidFill>
                  <a:srgbClr val="000000"/>
                </a:solidFill>
                <a:latin typeface="Baskerville"/>
                <a:ea typeface="Baskerville"/>
                <a:cs typeface="Baskerville"/>
                <a:sym typeface="Baskerville"/>
              </a:defRPr>
            </a:pPr>
            <a:r>
              <a:rPr b="1"/>
              <a:t>1803</a:t>
            </a:r>
            <a:r>
              <a:t> - War breaks out between France and England</a:t>
            </a:r>
          </a:p>
          <a:p>
            <a:pPr algn="l">
              <a:lnSpc>
                <a:spcPct val="150000"/>
              </a:lnSpc>
              <a:defRPr sz="3300">
                <a:solidFill>
                  <a:srgbClr val="000000"/>
                </a:solidFill>
                <a:latin typeface="Baskerville"/>
                <a:ea typeface="Baskerville"/>
                <a:cs typeface="Baskerville"/>
                <a:sym typeface="Baskerville"/>
              </a:defRPr>
            </a:pPr>
            <a:r>
              <a:rPr b="1"/>
              <a:t>1811 </a:t>
            </a:r>
            <a:r>
              <a:t>- Prince George is appointed regent to his father King George III</a:t>
            </a:r>
          </a:p>
          <a:p>
            <a:pPr algn="l">
              <a:lnSpc>
                <a:spcPct val="150000"/>
              </a:lnSpc>
              <a:defRPr sz="3300">
                <a:solidFill>
                  <a:srgbClr val="000000"/>
                </a:solidFill>
                <a:latin typeface="Baskerville"/>
                <a:ea typeface="Baskerville"/>
                <a:cs typeface="Baskerville"/>
                <a:sym typeface="Baskerville"/>
              </a:defRPr>
            </a:pPr>
            <a:r>
              <a:rPr b="1"/>
              <a:t>January 1814</a:t>
            </a:r>
            <a:r>
              <a:t> - Jane Austen starts writing </a:t>
            </a:r>
            <a:r>
              <a:rPr i="1"/>
              <a:t>Emma</a:t>
            </a:r>
          </a:p>
          <a:p>
            <a:pPr algn="l">
              <a:lnSpc>
                <a:spcPct val="150000"/>
              </a:lnSpc>
              <a:defRPr sz="3300">
                <a:solidFill>
                  <a:srgbClr val="000000"/>
                </a:solidFill>
                <a:latin typeface="Baskerville"/>
                <a:ea typeface="Baskerville"/>
                <a:cs typeface="Baskerville"/>
                <a:sym typeface="Baskerville"/>
              </a:defRPr>
            </a:pPr>
            <a:r>
              <a:rPr b="1"/>
              <a:t>March 1815</a:t>
            </a:r>
            <a:r>
              <a:t> - Jane Austen finishes </a:t>
            </a:r>
            <a:r>
              <a:rPr i="1"/>
              <a:t>Emma</a:t>
            </a:r>
          </a:p>
          <a:p>
            <a:pPr algn="l">
              <a:lnSpc>
                <a:spcPct val="150000"/>
              </a:lnSpc>
              <a:defRPr sz="3300">
                <a:solidFill>
                  <a:srgbClr val="000000"/>
                </a:solidFill>
                <a:latin typeface="Baskerville"/>
                <a:ea typeface="Baskerville"/>
                <a:cs typeface="Baskerville"/>
                <a:sym typeface="Baskerville"/>
              </a:defRPr>
            </a:pPr>
            <a:r>
              <a:rPr b="1"/>
              <a:t>November 1815</a:t>
            </a:r>
            <a:r>
              <a:t> - War between France and England ends</a:t>
            </a:r>
          </a:p>
        </p:txBody>
      </p:sp>
      <p:sp>
        <p:nvSpPr>
          <p:cNvPr id="141" name="1. Context"/>
          <p:cNvSpPr txBox="1"/>
          <p:nvPr/>
        </p:nvSpPr>
        <p:spPr>
          <a:xfrm>
            <a:off x="5598901" y="1104900"/>
            <a:ext cx="2441998" cy="6604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800" b="1">
                <a:solidFill>
                  <a:srgbClr val="000000"/>
                </a:solidFill>
                <a:latin typeface="Baskerville"/>
                <a:ea typeface="Baskerville"/>
                <a:cs typeface="Baskerville"/>
                <a:sym typeface="Baskerville"/>
              </a:defRPr>
            </a:lvl1pPr>
          </a:lstStyle>
          <a:p>
            <a:r>
              <a:t>1. Context</a:t>
            </a:r>
          </a:p>
        </p:txBody>
      </p:sp>
    </p:spTree>
  </p:cSld>
  <p:clrMapOvr>
    <a:masterClrMapping/>
  </p:clrMapOvr>
  <p:transition xmlns:p14="http://schemas.microsoft.com/office/powerpoint/2010/mai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 name="emma1816_vol1-dedication.jpg" descr="emma1816_vol1-dedication.jpg"/>
          <p:cNvPicPr>
            <a:picLocks noChangeAspect="1"/>
          </p:cNvPicPr>
          <p:nvPr/>
        </p:nvPicPr>
        <p:blipFill>
          <a:blip r:embed="rId2">
            <a:extLst/>
          </a:blip>
          <a:stretch>
            <a:fillRect/>
          </a:stretch>
        </p:blipFill>
        <p:spPr>
          <a:xfrm>
            <a:off x="2457825" y="1685338"/>
            <a:ext cx="8089150" cy="7000226"/>
          </a:xfrm>
          <a:prstGeom prst="rect">
            <a:avLst/>
          </a:prstGeom>
          <a:ln w="12700">
            <a:miter lim="400000"/>
          </a:ln>
        </p:spPr>
      </p:pic>
      <p:sp>
        <p:nvSpPr>
          <p:cNvPr id="144" name="Dedication to the Prince Regent"/>
          <p:cNvSpPr txBox="1"/>
          <p:nvPr/>
        </p:nvSpPr>
        <p:spPr>
          <a:xfrm>
            <a:off x="4233143" y="8944986"/>
            <a:ext cx="4538514" cy="4953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solidFill>
                  <a:srgbClr val="000000"/>
                </a:solidFill>
                <a:latin typeface="Baskerville"/>
                <a:ea typeface="Baskerville"/>
                <a:cs typeface="Baskerville"/>
                <a:sym typeface="Baskerville"/>
              </a:defRPr>
            </a:lvl1pPr>
          </a:lstStyle>
          <a:p>
            <a:r>
              <a:t>Dedication to the Prince Regent</a:t>
            </a:r>
          </a:p>
        </p:txBody>
      </p:sp>
      <p:sp>
        <p:nvSpPr>
          <p:cNvPr id="145" name="1. Context"/>
          <p:cNvSpPr txBox="1"/>
          <p:nvPr/>
        </p:nvSpPr>
        <p:spPr>
          <a:xfrm>
            <a:off x="5342656" y="803615"/>
            <a:ext cx="2319488" cy="6223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a:solidFill>
                  <a:srgbClr val="000000"/>
                </a:solidFill>
                <a:latin typeface="Baskerville"/>
                <a:ea typeface="Baskerville"/>
                <a:cs typeface="Baskerville"/>
                <a:sym typeface="Baskerville"/>
              </a:defRPr>
            </a:lvl1pPr>
          </a:lstStyle>
          <a:p>
            <a:r>
              <a:t>1. Context</a:t>
            </a:r>
          </a:p>
        </p:txBody>
      </p:sp>
    </p:spTree>
  </p:cSld>
  <p:clrMapOvr>
    <a:masterClrMapping/>
  </p:clrMapOvr>
  <p:transition xmlns:p14="http://schemas.microsoft.com/office/powerpoint/2010/mai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Scene to be in the Country, Heroine the Daughter of a Clergyman, one who after having lived much in the World had retired from it and settled in a Curacy, with a very small fortune of his own. -- He, the most excellent Man that can be imagined, perfect in Character, Temper, and Manners -- without the smallest drawback or peculiarity to prevent his being the most delightful companion to his Daughter from one year's end to the other. -- Heroine a faultless Character herself, -- perfectly good, with much tenderness and sentiment, and not the least Wit -- very highly accomplished, understanding modern Languages and (generally speaking) everything that the most accomplished young Women learn, but particularly excelling in Music -- her favourite pursuit -- and playing equally well on the PianoForte and Harp -- and singing in the first stile …The name of the work not to be Emma, but of the same sort as S. &amp; S. and P. &amp; P.”…"/>
          <p:cNvSpPr txBox="1"/>
          <p:nvPr/>
        </p:nvSpPr>
        <p:spPr>
          <a:xfrm>
            <a:off x="974557" y="1739899"/>
            <a:ext cx="11690685" cy="8026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sz="3200">
                <a:solidFill>
                  <a:srgbClr val="000000"/>
                </a:solidFill>
                <a:latin typeface="Baskerville"/>
                <a:ea typeface="Baskerville"/>
                <a:cs typeface="Baskerville"/>
                <a:sym typeface="Baskerville"/>
              </a:defRPr>
            </a:pPr>
            <a:r>
              <a:t>“Scene to be in the Country, Heroine the Daughter of a Clergyman, one who after having lived much in the World had retired from it and settled in a Curacy, with a very small fortune of his own. -- He, the most excellent Man that can be imagined, perfect in Character, Temper, and Manners -- without the smallest drawback or peculiarity to prevent his being the most delightful companion to his Daughter from one year's end to the other. -- Heroine a faultless Character herself, -- perfectly good, with much tenderness and sentiment, and not the least Wit -- very highly accomplished, understanding modern Languages and (generally speaking) everything that the most accomplished young Women learn, but particularly excelling in Music -- her favourite pursuit -- and playing equally well on the PianoForte and Harp -- and singing in the first stile …The name of the work not to be </a:t>
            </a:r>
            <a:r>
              <a:rPr i="1"/>
              <a:t>Emma</a:t>
            </a:r>
            <a:r>
              <a:t>, but of the same sort as </a:t>
            </a:r>
            <a:r>
              <a:rPr i="1"/>
              <a:t>S. &amp; S.</a:t>
            </a:r>
            <a:r>
              <a:t> and </a:t>
            </a:r>
            <a:r>
              <a:rPr i="1"/>
              <a:t>P. &amp; P.</a:t>
            </a:r>
            <a:r>
              <a:t>” </a:t>
            </a:r>
          </a:p>
          <a:p>
            <a:pPr>
              <a:defRPr sz="3200">
                <a:solidFill>
                  <a:srgbClr val="000000"/>
                </a:solidFill>
                <a:latin typeface="Baskerville"/>
                <a:ea typeface="Baskerville"/>
                <a:cs typeface="Baskerville"/>
                <a:sym typeface="Baskerville"/>
              </a:defRPr>
            </a:pPr>
            <a:endParaRPr/>
          </a:p>
          <a:p>
            <a:pPr>
              <a:defRPr sz="2800">
                <a:solidFill>
                  <a:srgbClr val="000000"/>
                </a:solidFill>
                <a:latin typeface="Baskerville"/>
                <a:ea typeface="Baskerville"/>
                <a:cs typeface="Baskerville"/>
                <a:sym typeface="Baskerville"/>
              </a:defRPr>
            </a:pPr>
            <a:r>
              <a:rPr u="sng">
                <a:hlinkClick r:id="rId2"/>
              </a:rPr>
              <a:t>http://www.pemberley.com/janeinfo/plannovl.html</a:t>
            </a:r>
            <a:endParaRPr baseline="17857"/>
          </a:p>
        </p:txBody>
      </p:sp>
      <p:sp>
        <p:nvSpPr>
          <p:cNvPr id="148" name="1. Context"/>
          <p:cNvSpPr txBox="1"/>
          <p:nvPr/>
        </p:nvSpPr>
        <p:spPr>
          <a:xfrm>
            <a:off x="5260970" y="638826"/>
            <a:ext cx="2441997" cy="6604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800" b="1">
                <a:solidFill>
                  <a:srgbClr val="000000"/>
                </a:solidFill>
                <a:latin typeface="Baskerville"/>
                <a:ea typeface="Baskerville"/>
                <a:cs typeface="Baskerville"/>
                <a:sym typeface="Baskerville"/>
              </a:defRPr>
            </a:lvl1pPr>
          </a:lstStyle>
          <a:p>
            <a:r>
              <a:rPr dirty="0"/>
              <a:t>1. Context</a:t>
            </a:r>
          </a:p>
        </p:txBody>
      </p:sp>
    </p:spTree>
  </p:cSld>
  <p:clrMapOvr>
    <a:masterClrMapping/>
  </p:clrMapOvr>
  <p:transition xmlns:p14="http://schemas.microsoft.com/office/powerpoint/2010/mai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2. The heroine"/>
          <p:cNvSpPr txBox="1"/>
          <p:nvPr/>
        </p:nvSpPr>
        <p:spPr>
          <a:xfrm>
            <a:off x="5204854" y="572974"/>
            <a:ext cx="3230092" cy="6223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a:solidFill>
                  <a:srgbClr val="000000"/>
                </a:solidFill>
                <a:latin typeface="Baskerville"/>
                <a:ea typeface="Baskerville"/>
                <a:cs typeface="Baskerville"/>
                <a:sym typeface="Baskerville"/>
              </a:defRPr>
            </a:lvl1pPr>
          </a:lstStyle>
          <a:p>
            <a:r>
              <a:t>2. The heroine</a:t>
            </a:r>
          </a:p>
        </p:txBody>
      </p:sp>
      <p:pic>
        <p:nvPicPr>
          <p:cNvPr id="151" name="emma_clip1.mp4" descr="emma_clip1.mp4"/>
          <p:cNvPicPr>
            <a:picLocks/>
          </p:cNvPicPr>
          <p:nvPr>
            <a:videoFile r:link="rId2"/>
            <p:extLst>
              <p:ext uri="{DAA4B4D4-6D71-4841-9C94-3DE7FCFB9230}">
                <p14:media xmlns:p14="http://schemas.microsoft.com/office/powerpoint/2010/main" r:embed="rId1"/>
              </p:ext>
            </p:extLst>
          </p:nvPr>
        </p:nvPicPr>
        <p:blipFill>
          <a:blip r:embed="rId4">
            <a:extLst/>
          </a:blip>
          <a:stretch>
            <a:fillRect/>
          </a:stretch>
        </p:blipFill>
        <p:spPr>
          <a:xfrm>
            <a:off x="207400" y="1687738"/>
            <a:ext cx="12590000" cy="6994445"/>
          </a:xfrm>
          <a:prstGeom prst="rect">
            <a:avLst/>
          </a:prstGeom>
          <a:ln w="12700">
            <a:miter lim="400000"/>
          </a:ln>
        </p:spPr>
      </p:pic>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151"/>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100000">
                <p:cTn id="7" fill="hold" display="0">
                  <p:stCondLst>
                    <p:cond delay="indefinite"/>
                  </p:stCondLst>
                </p:cTn>
                <p:tgtEl>
                  <p:spTgt spid="151"/>
                </p:tgtEl>
              </p:cMediaNode>
            </p:vide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Emma Woodhouse, handsome, clever, and rich, with a comfortable home and happy disposition, seemed to unite some of the best blessings of existence; and had lived nearly twenty-one years in the world with very little to distress or vex her.”…"/>
          <p:cNvSpPr txBox="1"/>
          <p:nvPr/>
        </p:nvSpPr>
        <p:spPr>
          <a:xfrm>
            <a:off x="861269" y="1473303"/>
            <a:ext cx="11917262" cy="342657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sz="2400">
                <a:solidFill>
                  <a:srgbClr val="000000"/>
                </a:solidFill>
                <a:latin typeface="Baskerville"/>
                <a:ea typeface="Baskerville"/>
                <a:cs typeface="Baskerville"/>
                <a:sym typeface="Baskerville"/>
              </a:defRPr>
            </a:pPr>
            <a:r>
              <a:rPr lang="en-GB" sz="3200" dirty="0"/>
              <a:t>“Emma Woodhouse, handsome, clever, and rich, with a comfortable home and happy disposition, seemed to united some of the best blessings of existence; and had lived nearly twenty-one years in the world with very little to distress or vex her.”</a:t>
            </a:r>
          </a:p>
          <a:p>
            <a:pPr>
              <a:defRPr sz="2400">
                <a:solidFill>
                  <a:srgbClr val="000000"/>
                </a:solidFill>
                <a:latin typeface="Baskerville"/>
                <a:ea typeface="Baskerville"/>
                <a:cs typeface="Baskerville"/>
                <a:sym typeface="Baskerville"/>
              </a:defRPr>
            </a:pPr>
            <a:endParaRPr lang="en-GB" sz="3200" dirty="0"/>
          </a:p>
          <a:p>
            <a:pPr>
              <a:defRPr sz="2400">
                <a:solidFill>
                  <a:srgbClr val="000000"/>
                </a:solidFill>
                <a:latin typeface="Baskerville"/>
                <a:ea typeface="Baskerville"/>
                <a:cs typeface="Baskerville"/>
                <a:sym typeface="Baskerville"/>
              </a:defRPr>
            </a:pPr>
            <a:r>
              <a:rPr lang="en-GB" sz="2800" dirty="0"/>
              <a:t>Austen, Jane. </a:t>
            </a:r>
            <a:r>
              <a:rPr lang="en-GB" sz="2800" i="1" dirty="0"/>
              <a:t>Emma</a:t>
            </a:r>
            <a:r>
              <a:rPr lang="en-GB" sz="2800" dirty="0"/>
              <a:t>. Oxford University Press, 2008, pp. 6.</a:t>
            </a:r>
          </a:p>
          <a:p>
            <a:pPr>
              <a:defRPr sz="3400">
                <a:solidFill>
                  <a:srgbClr val="000000"/>
                </a:solidFill>
                <a:latin typeface="Baskerville"/>
                <a:ea typeface="Baskerville"/>
                <a:cs typeface="Baskerville"/>
                <a:sym typeface="Baskerville"/>
              </a:defRPr>
            </a:pPr>
            <a:endParaRPr sz="2400" dirty="0"/>
          </a:p>
        </p:txBody>
      </p:sp>
      <p:sp>
        <p:nvSpPr>
          <p:cNvPr id="154" name="2. The heroine"/>
          <p:cNvSpPr txBox="1"/>
          <p:nvPr/>
        </p:nvSpPr>
        <p:spPr>
          <a:xfrm>
            <a:off x="4887354" y="491393"/>
            <a:ext cx="3230092" cy="6223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a:solidFill>
                  <a:srgbClr val="000000"/>
                </a:solidFill>
                <a:latin typeface="Baskerville"/>
                <a:ea typeface="Baskerville"/>
                <a:cs typeface="Baskerville"/>
                <a:sym typeface="Baskerville"/>
              </a:defRPr>
            </a:lvl1pPr>
          </a:lstStyle>
          <a:p>
            <a:r>
              <a:t>2. The heroine</a:t>
            </a:r>
          </a:p>
        </p:txBody>
      </p:sp>
      <p:pic>
        <p:nvPicPr>
          <p:cNvPr id="155" name="a9f73480-6716-0133-6e22-0aecee5a8273.jpg" descr="a9f73480-6716-0133-6e22-0aecee5a8273.jpg"/>
          <p:cNvPicPr>
            <a:picLocks noChangeAspect="1"/>
          </p:cNvPicPr>
          <p:nvPr/>
        </p:nvPicPr>
        <p:blipFill>
          <a:blip r:embed="rId2">
            <a:extLst/>
          </a:blip>
          <a:stretch>
            <a:fillRect/>
          </a:stretch>
        </p:blipFill>
        <p:spPr>
          <a:xfrm>
            <a:off x="2996876" y="4855163"/>
            <a:ext cx="7646048" cy="4300903"/>
          </a:xfrm>
          <a:prstGeom prst="rect">
            <a:avLst/>
          </a:prstGeom>
          <a:ln w="12700">
            <a:miter lim="400000"/>
          </a:ln>
        </p:spPr>
      </p:pic>
    </p:spTree>
  </p:cSld>
  <p:clrMapOvr>
    <a:masterClrMapping/>
  </p:clrMapOvr>
  <p:transition xmlns:p14="http://schemas.microsoft.com/office/powerpoint/2010/mai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 name="“The real evils indeed of Emma’s situation were the power of having rather too much her own way, and a disposition to think a little to well of herself; these were the disadvantages which threatened alloy to her many enjoyments.”…"/>
          <p:cNvSpPr txBox="1"/>
          <p:nvPr/>
        </p:nvSpPr>
        <p:spPr>
          <a:xfrm>
            <a:off x="6957391" y="1991076"/>
            <a:ext cx="5466522" cy="6586418"/>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p>
            <a:pPr>
              <a:defRPr sz="3800">
                <a:solidFill>
                  <a:srgbClr val="000000"/>
                </a:solidFill>
                <a:latin typeface="Baskerville"/>
                <a:ea typeface="Baskerville"/>
                <a:cs typeface="Baskerville"/>
                <a:sym typeface="Baskerville"/>
              </a:defRPr>
            </a:pPr>
            <a:r>
              <a:rPr dirty="0"/>
              <a:t>“</a:t>
            </a:r>
            <a:r>
              <a:rPr lang="en-GB" dirty="0"/>
              <a:t>The real evils indeed of Emma’s situation were the power of having rather too much her own way, and a disposition to think a little too well of herself; these were the disadvantages which threatened alloy to her many enjoyments.”</a:t>
            </a:r>
          </a:p>
          <a:p>
            <a:pPr>
              <a:defRPr sz="3800">
                <a:solidFill>
                  <a:srgbClr val="000000"/>
                </a:solidFill>
                <a:latin typeface="Baskerville"/>
                <a:ea typeface="Baskerville"/>
                <a:cs typeface="Baskerville"/>
                <a:sym typeface="Baskerville"/>
              </a:defRPr>
            </a:pPr>
            <a:endParaRPr baseline="13157" dirty="0"/>
          </a:p>
          <a:p>
            <a:pPr>
              <a:defRPr sz="2700">
                <a:solidFill>
                  <a:srgbClr val="000000"/>
                </a:solidFill>
                <a:latin typeface="Baskerville"/>
                <a:ea typeface="Baskerville"/>
                <a:cs typeface="Baskerville"/>
                <a:sym typeface="Baskerville"/>
              </a:defRPr>
            </a:pPr>
            <a:r>
              <a:rPr dirty="0"/>
              <a:t>Austen, Jane. </a:t>
            </a:r>
            <a:r>
              <a:rPr i="1" dirty="0"/>
              <a:t>Emma</a:t>
            </a:r>
            <a:r>
              <a:rPr dirty="0"/>
              <a:t>. Oxford University Press, 2008, pp. 6.</a:t>
            </a:r>
          </a:p>
        </p:txBody>
      </p:sp>
      <p:pic>
        <p:nvPicPr>
          <p:cNvPr id="158" name="313b80f2ebef4935ff296d0d17edc769.jpg" descr="313b80f2ebef4935ff296d0d17edc769.jpg"/>
          <p:cNvPicPr>
            <a:picLocks noChangeAspect="1"/>
          </p:cNvPicPr>
          <p:nvPr/>
        </p:nvPicPr>
        <p:blipFill>
          <a:blip r:embed="rId2">
            <a:extLst/>
          </a:blip>
          <a:stretch>
            <a:fillRect/>
          </a:stretch>
        </p:blipFill>
        <p:spPr>
          <a:xfrm>
            <a:off x="1342" y="-1"/>
            <a:ext cx="6502401" cy="9753601"/>
          </a:xfrm>
          <a:prstGeom prst="rect">
            <a:avLst/>
          </a:prstGeom>
          <a:ln w="12700">
            <a:miter lim="400000"/>
          </a:ln>
        </p:spPr>
      </p:pic>
      <p:sp>
        <p:nvSpPr>
          <p:cNvPr id="159" name="2. The heroine"/>
          <p:cNvSpPr txBox="1"/>
          <p:nvPr/>
        </p:nvSpPr>
        <p:spPr>
          <a:xfrm>
            <a:off x="8075606" y="837921"/>
            <a:ext cx="3230092" cy="6223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a:solidFill>
                  <a:srgbClr val="000000"/>
                </a:solidFill>
                <a:latin typeface="Baskerville"/>
                <a:ea typeface="Baskerville"/>
                <a:cs typeface="Baskerville"/>
                <a:sym typeface="Baskerville"/>
              </a:defRPr>
            </a:lvl1pPr>
          </a:lstStyle>
          <a:p>
            <a:r>
              <a:rPr dirty="0"/>
              <a:t>2. The heroine</a:t>
            </a:r>
          </a:p>
        </p:txBody>
      </p:sp>
    </p:spTree>
  </p:cSld>
  <p:clrMapOvr>
    <a:masterClrMapping/>
  </p:clrMapOvr>
  <p:transition xmlns:p14="http://schemas.microsoft.com/office/powerpoint/2010/main" spd="med"/>
</p:sld>
</file>

<file path=ppt/theme/theme1.xml><?xml version="1.0" encoding="utf-8"?>
<a:theme xmlns:a="http://schemas.openxmlformats.org/drawingml/2006/main" name="HardCover">
  <a:themeElements>
    <a:clrScheme name="HardCover">
      <a:dk1>
        <a:srgbClr val="6E603B"/>
      </a:dk1>
      <a:lt1>
        <a:srgbClr val="33446E"/>
      </a:lt1>
      <a:dk2>
        <a:srgbClr val="5C5A52"/>
      </a:dk2>
      <a:lt2>
        <a:srgbClr val="DCDEE0"/>
      </a:lt2>
      <a:accent1>
        <a:srgbClr val="80989C"/>
      </a:accent1>
      <a:accent2>
        <a:srgbClr val="A8AB65"/>
      </a:accent2>
      <a:accent3>
        <a:srgbClr val="CBAC69"/>
      </a:accent3>
      <a:accent4>
        <a:srgbClr val="CF7330"/>
      </a:accent4>
      <a:accent5>
        <a:srgbClr val="B44C34"/>
      </a:accent5>
      <a:accent6>
        <a:srgbClr val="8C869B"/>
      </a:accent6>
      <a:hlink>
        <a:srgbClr val="0000FF"/>
      </a:hlink>
      <a:folHlink>
        <a:srgbClr val="FF00FF"/>
      </a:folHlink>
    </a:clrScheme>
    <a:fontScheme name="HardCover">
      <a:majorFont>
        <a:latin typeface="American Typewriter"/>
        <a:ea typeface="American Typewriter"/>
        <a:cs typeface="American Typewriter"/>
      </a:majorFont>
      <a:minorFont>
        <a:latin typeface="American Typewriter"/>
        <a:ea typeface="American Typewriter"/>
        <a:cs typeface="American Typewriter"/>
      </a:minorFont>
    </a:fontScheme>
    <a:fmtScheme name="HardCove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2"/>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FFFDEF"/>
            </a:solidFill>
            <a:effectLst>
              <a:outerShdw blurRad="25400" dist="12700" dir="16200000" rotWithShape="0">
                <a:srgbClr val="000000">
                  <a:alpha val="40000"/>
                </a:srgbClr>
              </a:outerShdw>
            </a:effectLst>
            <a:uFillTx/>
            <a:latin typeface="Palatino"/>
            <a:ea typeface="Palatino"/>
            <a:cs typeface="Palatino"/>
            <a:sym typeface="Palatino"/>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2">
              <a:satOff val="-3676"/>
              <a:lumOff val="-12171"/>
            </a:schemeClr>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6E603B"/>
            </a:solidFill>
            <a:effectLst/>
            <a:uFillTx/>
            <a:latin typeface="Palatino"/>
            <a:ea typeface="Palatino"/>
            <a:cs typeface="Palatino"/>
            <a:sym typeface="Palatino"/>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HardCover">
  <a:themeElements>
    <a:clrScheme name="HardCover">
      <a:dk1>
        <a:srgbClr val="000000"/>
      </a:dk1>
      <a:lt1>
        <a:srgbClr val="FFFFFF"/>
      </a:lt1>
      <a:dk2>
        <a:srgbClr val="5C5A52"/>
      </a:dk2>
      <a:lt2>
        <a:srgbClr val="DCDEE0"/>
      </a:lt2>
      <a:accent1>
        <a:srgbClr val="80989C"/>
      </a:accent1>
      <a:accent2>
        <a:srgbClr val="A8AB65"/>
      </a:accent2>
      <a:accent3>
        <a:srgbClr val="CBAC69"/>
      </a:accent3>
      <a:accent4>
        <a:srgbClr val="CF7330"/>
      </a:accent4>
      <a:accent5>
        <a:srgbClr val="B44C34"/>
      </a:accent5>
      <a:accent6>
        <a:srgbClr val="8C869B"/>
      </a:accent6>
      <a:hlink>
        <a:srgbClr val="0000FF"/>
      </a:hlink>
      <a:folHlink>
        <a:srgbClr val="FF00FF"/>
      </a:folHlink>
    </a:clrScheme>
    <a:fontScheme name="HardCover">
      <a:majorFont>
        <a:latin typeface="American Typewriter"/>
        <a:ea typeface="American Typewriter"/>
        <a:cs typeface="American Typewriter"/>
      </a:majorFont>
      <a:minorFont>
        <a:latin typeface="American Typewriter"/>
        <a:ea typeface="American Typewriter"/>
        <a:cs typeface="American Typewriter"/>
      </a:minorFont>
    </a:fontScheme>
    <a:fmtScheme name="HardCove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2"/>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FFFDEF"/>
            </a:solidFill>
            <a:effectLst>
              <a:outerShdw blurRad="25400" dist="12700" dir="16200000" rotWithShape="0">
                <a:srgbClr val="000000">
                  <a:alpha val="40000"/>
                </a:srgbClr>
              </a:outerShdw>
            </a:effectLst>
            <a:uFillTx/>
            <a:latin typeface="Palatino"/>
            <a:ea typeface="Palatino"/>
            <a:cs typeface="Palatino"/>
            <a:sym typeface="Palatino"/>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2">
              <a:satOff val="-3676"/>
              <a:lumOff val="-12171"/>
            </a:schemeClr>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6E603B"/>
            </a:solidFill>
            <a:effectLst/>
            <a:uFillTx/>
            <a:latin typeface="Palatino"/>
            <a:ea typeface="Palatino"/>
            <a:cs typeface="Palatino"/>
            <a:sym typeface="Palatino"/>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35</TotalTime>
  <Words>1650</Words>
  <Application>Microsoft Macintosh PowerPoint</Application>
  <PresentationFormat>Custom</PresentationFormat>
  <Paragraphs>109</Paragraphs>
  <Slides>27</Slides>
  <Notes>0</Notes>
  <HiddenSlides>0</HiddenSlides>
  <MMClips>2</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HardCover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Paulo de Medeiros</cp:lastModifiedBy>
  <cp:revision>4</cp:revision>
  <dcterms:modified xsi:type="dcterms:W3CDTF">2018-10-05T21:26:40Z</dcterms:modified>
</cp:coreProperties>
</file>