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media/image2.jpeg" ContentType="image/jpeg"/>
  <Override PartName="/ppt/theme/theme2.xml" ContentType="application/vnd.openxmlformats-officedocument.theme+xml"/>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9.jpeg" ContentType="image/jpeg"/>
  <Override PartName="/ppt/media/image10.jpeg" ContentType="image/jpeg"/>
  <Override PartName="/ppt/media/image11.jpeg" ContentType="image/jpeg"/>
  <Override PartName="/ppt/media/image12.jpeg" ContentType="image/jpeg"/>
  <Override PartName="/ppt/media/image13.jpeg" ContentType="image/jpeg"/>
  <Override PartName="/ppt/media/image14.jpeg" ContentType="image/jpeg"/>
  <Override PartName="/ppt/media/image15.jpeg" ContentType="image/jpeg"/>
  <Override PartName="/ppt/media/image16.jpeg" ContentType="image/jpeg"/>
  <Override PartName="/ppt/media/media1.mp4" ContentType="video/unknown"/>
  <Override PartName="/ppt/media/image17.jpeg" ContentType="image/jpeg"/>
  <Override PartName="/ppt/media/image18.jpeg" ContentType="image/jpeg"/>
  <Override PartName="/ppt/media/image19.jpeg" ContentType="image/jpeg"/>
  <Override PartName="/ppt/media/image20.jpeg" ContentType="image/jpeg"/>
  <Override PartName="/ppt/media/media2.mp4" ContentType="video/unknown"/>
  <Override PartName="/ppt/media/image21.jpeg" ContentType="image/jpeg"/>
  <Override PartName="/ppt/media/image22.jpeg" ContentType="image/jpeg"/>
  <Override PartName="/ppt/media/image23.jpeg" ContentType="image/jpeg"/>
  <Override PartName="/ppt/media/image24.jpeg" ContentType="image/jpeg"/>
  <Override PartName="/ppt/media/image25.jpeg" ContentType="image/jpeg"/>
  <Override PartName="/ppt/media/image26.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6E603B"/>
        </a:solidFill>
        <a:effectLst/>
        <a:uFillTx/>
        <a:latin typeface="Palatino"/>
        <a:ea typeface="Palatino"/>
        <a:cs typeface="Palatino"/>
        <a:sym typeface="Palatino"/>
      </a:defRPr>
    </a:lvl1pPr>
    <a:lvl2pPr marL="0" marR="0" indent="2286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6E603B"/>
        </a:solidFill>
        <a:effectLst/>
        <a:uFillTx/>
        <a:latin typeface="Palatino"/>
        <a:ea typeface="Palatino"/>
        <a:cs typeface="Palatino"/>
        <a:sym typeface="Palatino"/>
      </a:defRPr>
    </a:lvl2pPr>
    <a:lvl3pPr marL="0" marR="0" indent="4572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6E603B"/>
        </a:solidFill>
        <a:effectLst/>
        <a:uFillTx/>
        <a:latin typeface="Palatino"/>
        <a:ea typeface="Palatino"/>
        <a:cs typeface="Palatino"/>
        <a:sym typeface="Palatino"/>
      </a:defRPr>
    </a:lvl3pPr>
    <a:lvl4pPr marL="0" marR="0" indent="6858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6E603B"/>
        </a:solidFill>
        <a:effectLst/>
        <a:uFillTx/>
        <a:latin typeface="Palatino"/>
        <a:ea typeface="Palatino"/>
        <a:cs typeface="Palatino"/>
        <a:sym typeface="Palatino"/>
      </a:defRPr>
    </a:lvl4pPr>
    <a:lvl5pPr marL="0" marR="0" indent="9144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6E603B"/>
        </a:solidFill>
        <a:effectLst/>
        <a:uFillTx/>
        <a:latin typeface="Palatino"/>
        <a:ea typeface="Palatino"/>
        <a:cs typeface="Palatino"/>
        <a:sym typeface="Palatino"/>
      </a:defRPr>
    </a:lvl5pPr>
    <a:lvl6pPr marL="0" marR="0" indent="11430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6E603B"/>
        </a:solidFill>
        <a:effectLst/>
        <a:uFillTx/>
        <a:latin typeface="Palatino"/>
        <a:ea typeface="Palatino"/>
        <a:cs typeface="Palatino"/>
        <a:sym typeface="Palatino"/>
      </a:defRPr>
    </a:lvl6pPr>
    <a:lvl7pPr marL="0" marR="0" indent="13716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6E603B"/>
        </a:solidFill>
        <a:effectLst/>
        <a:uFillTx/>
        <a:latin typeface="Palatino"/>
        <a:ea typeface="Palatino"/>
        <a:cs typeface="Palatino"/>
        <a:sym typeface="Palatino"/>
      </a:defRPr>
    </a:lvl7pPr>
    <a:lvl8pPr marL="0" marR="0" indent="16002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6E603B"/>
        </a:solidFill>
        <a:effectLst/>
        <a:uFillTx/>
        <a:latin typeface="Palatino"/>
        <a:ea typeface="Palatino"/>
        <a:cs typeface="Palatino"/>
        <a:sym typeface="Palatino"/>
      </a:defRPr>
    </a:lvl8pPr>
    <a:lvl9pPr marL="0" marR="0" indent="18288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6E603B"/>
        </a:solidFill>
        <a:effectLst/>
        <a:uFillTx/>
        <a:latin typeface="Palatino"/>
        <a:ea typeface="Palatino"/>
        <a:cs typeface="Palatino"/>
        <a:sym typeface="Palatino"/>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Palatino"/>
          <a:ea typeface="Palatino"/>
          <a:cs typeface="Palatino"/>
        </a:font>
        <a:srgbClr val="93741C"/>
      </a:tcTxStyle>
      <a:tcStyle>
        <a:tcBdr>
          <a:left>
            <a:ln w="12700" cap="flat">
              <a:solidFill>
                <a:srgbClr val="808251"/>
              </a:solidFill>
              <a:prstDash val="solid"/>
              <a:miter lim="400000"/>
            </a:ln>
          </a:left>
          <a:right>
            <a:ln w="12700" cap="flat">
              <a:solidFill>
                <a:srgbClr val="808251"/>
              </a:solidFill>
              <a:prstDash val="solid"/>
              <a:miter lim="400000"/>
            </a:ln>
          </a:right>
          <a:top>
            <a:ln w="127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noFill/>
        </a:fill>
      </a:tcStyle>
    </a:wholeTbl>
    <a:band2H>
      <a:tcTxStyle b="def" i="def"/>
      <a:tcStyle>
        <a:tcBdr/>
        <a:fill>
          <a:solidFill>
            <a:srgbClr val="A8A861">
              <a:alpha val="27000"/>
            </a:srgbClr>
          </a:solidFill>
        </a:fill>
      </a:tcStyle>
    </a:band2H>
    <a:firstCol>
      <a:tcTxStyle b="off" i="off">
        <a:font>
          <a:latin typeface="Palatino"/>
          <a:ea typeface="Palatino"/>
          <a:cs typeface="Palatino"/>
        </a:font>
        <a:srgbClr val="FFFDEF"/>
      </a:tcTxStyle>
      <a:tcStyle>
        <a:tcBdr>
          <a:left>
            <a:ln w="12700" cap="flat">
              <a:solidFill>
                <a:srgbClr val="808251"/>
              </a:solidFill>
              <a:prstDash val="solid"/>
              <a:miter lim="400000"/>
            </a:ln>
          </a:left>
          <a:right>
            <a:ln w="12700" cap="flat">
              <a:solidFill>
                <a:srgbClr val="808251"/>
              </a:solidFill>
              <a:prstDash val="solid"/>
              <a:miter lim="400000"/>
            </a:ln>
          </a:right>
          <a:top>
            <a:ln w="127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solidFill>
            <a:srgbClr val="8F9541">
              <a:alpha val="75000"/>
            </a:srgbClr>
          </a:solidFill>
        </a:fill>
      </a:tcStyle>
    </a:firstCol>
    <a:lastRow>
      <a:tcTxStyle b="off" i="off">
        <a:font>
          <a:latin typeface="Palatino"/>
          <a:ea typeface="Palatino"/>
          <a:cs typeface="Palatino"/>
        </a:font>
        <a:srgbClr val="93741C"/>
      </a:tcTxStyle>
      <a:tcStyle>
        <a:tcBdr>
          <a:left>
            <a:ln w="12700" cap="flat">
              <a:solidFill>
                <a:srgbClr val="808251"/>
              </a:solidFill>
              <a:prstDash val="solid"/>
              <a:miter lim="400000"/>
            </a:ln>
          </a:left>
          <a:right>
            <a:ln w="12700" cap="flat">
              <a:solidFill>
                <a:srgbClr val="808251"/>
              </a:solidFill>
              <a:prstDash val="solid"/>
              <a:miter lim="400000"/>
            </a:ln>
          </a:right>
          <a:top>
            <a:ln w="254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noFill/>
        </a:fill>
      </a:tcStyle>
    </a:lastRow>
    <a:firstRow>
      <a:tcTxStyle b="off" i="off">
        <a:font>
          <a:latin typeface="Palatino"/>
          <a:ea typeface="Palatino"/>
          <a:cs typeface="Palatino"/>
        </a:font>
        <a:srgbClr val="FFFDEF"/>
      </a:tcTxStyle>
      <a:tcStyle>
        <a:tcBdr>
          <a:left>
            <a:ln w="12700" cap="flat">
              <a:solidFill>
                <a:srgbClr val="808251"/>
              </a:solidFill>
              <a:prstDash val="solid"/>
              <a:miter lim="400000"/>
            </a:ln>
          </a:left>
          <a:right>
            <a:ln w="12700" cap="flat">
              <a:solidFill>
                <a:srgbClr val="808251"/>
              </a:solidFill>
              <a:prstDash val="solid"/>
              <a:miter lim="400000"/>
            </a:ln>
          </a:right>
          <a:top>
            <a:ln w="127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solidFill>
            <a:srgbClr val="8F9541">
              <a:alpha val="75000"/>
            </a:srgbClr>
          </a:solidFill>
        </a:fill>
      </a:tcStyle>
    </a:firstRow>
  </a:tblStyle>
  <a:tblStyle styleId="{C7B018BB-80A7-4F77-B60F-C8B233D01FF8}" styleName="">
    <a:tblBg/>
    <a:wholeTbl>
      <a:tcTxStyle b="off" i="off">
        <a:font>
          <a:latin typeface="Palatino"/>
          <a:ea typeface="Palatino"/>
          <a:cs typeface="Palatino"/>
        </a:font>
        <a:srgbClr val="5D5449">
          <a:alpha val="91000"/>
        </a:srgbClr>
      </a:tcTxStyle>
      <a:tcStyle>
        <a:tcBdr>
          <a:left>
            <a:ln w="12700" cap="flat">
              <a:noFill/>
              <a:miter lim="400000"/>
            </a:ln>
          </a:left>
          <a:right>
            <a:ln w="12700" cap="flat">
              <a:noFill/>
              <a:miter lim="400000"/>
            </a:ln>
          </a:right>
          <a:top>
            <a:ln w="12700" cap="flat">
              <a:solidFill>
                <a:srgbClr val="9B854B">
                  <a:alpha val="56000"/>
                </a:srgbClr>
              </a:solidFill>
              <a:prstDash val="solid"/>
              <a:miter lim="400000"/>
            </a:ln>
          </a:top>
          <a:bottom>
            <a:ln w="12700" cap="flat">
              <a:solidFill>
                <a:srgbClr val="9B854B">
                  <a:alpha val="56000"/>
                </a:srgbClr>
              </a:solidFill>
              <a:prstDash val="solid"/>
              <a:miter lim="400000"/>
            </a:ln>
          </a:bottom>
          <a:insideH>
            <a:ln w="12700" cap="flat">
              <a:solidFill>
                <a:srgbClr val="9B854B">
                  <a:alpha val="56000"/>
                </a:srgbClr>
              </a:solidFill>
              <a:prstDash val="solid"/>
              <a:miter lim="400000"/>
            </a:ln>
          </a:insideH>
          <a:insideV>
            <a:ln w="12700" cap="flat">
              <a:noFill/>
              <a:miter lim="400000"/>
            </a:ln>
          </a:insideV>
        </a:tcBdr>
        <a:fill>
          <a:noFill/>
        </a:fill>
      </a:tcStyle>
    </a:wholeTbl>
    <a:band2H>
      <a:tcTxStyle b="def" i="def"/>
      <a:tcStyle>
        <a:tcBdr/>
        <a:fill>
          <a:solidFill>
            <a:srgbClr val="CC9833">
              <a:alpha val="8000"/>
            </a:srgbClr>
          </a:solidFill>
        </a:fill>
      </a:tcStyle>
    </a:band2H>
    <a:firstCol>
      <a:tcTxStyle b="off" i="off">
        <a:font>
          <a:latin typeface="Palatino"/>
          <a:ea typeface="Palatino"/>
          <a:cs typeface="Palatino"/>
        </a:font>
        <a:srgbClr val="5D5449">
          <a:alpha val="91000"/>
        </a:srgbClr>
      </a:tcTxStyle>
      <a:tcStyle>
        <a:tcBdr>
          <a:left>
            <a:ln w="12700" cap="flat">
              <a:solidFill>
                <a:srgbClr val="9B854B">
                  <a:alpha val="56000"/>
                </a:srgbClr>
              </a:solidFill>
              <a:prstDash val="solid"/>
              <a:miter lim="400000"/>
            </a:ln>
          </a:left>
          <a:right>
            <a:ln w="12700" cap="flat">
              <a:noFill/>
              <a:miter lim="400000"/>
            </a:ln>
          </a:right>
          <a:top>
            <a:ln w="12700" cap="flat">
              <a:solidFill>
                <a:srgbClr val="9B854B">
                  <a:alpha val="56000"/>
                </a:srgbClr>
              </a:solidFill>
              <a:prstDash val="solid"/>
              <a:miter lim="400000"/>
            </a:ln>
          </a:top>
          <a:bottom>
            <a:ln w="12700" cap="flat">
              <a:solidFill>
                <a:srgbClr val="9B854B">
                  <a:alpha val="56000"/>
                </a:srgbClr>
              </a:solidFill>
              <a:prstDash val="solid"/>
              <a:miter lim="400000"/>
            </a:ln>
          </a:bottom>
          <a:insideH>
            <a:ln w="12700" cap="flat">
              <a:solidFill>
                <a:srgbClr val="9B854B">
                  <a:alpha val="56000"/>
                </a:srgbClr>
              </a:solidFill>
              <a:prstDash val="solid"/>
              <a:miter lim="400000"/>
            </a:ln>
          </a:insideH>
          <a:insideV>
            <a:ln w="12700" cap="flat">
              <a:noFill/>
              <a:miter lim="400000"/>
            </a:ln>
          </a:insideV>
        </a:tcBdr>
        <a:fill>
          <a:solidFill>
            <a:srgbClr val="C6BAA9">
              <a:alpha val="31000"/>
            </a:srgbClr>
          </a:solidFill>
        </a:fill>
      </a:tcStyle>
    </a:firstCol>
    <a:lastRow>
      <a:tcTxStyle b="off" i="off">
        <a:font>
          <a:latin typeface="Palatino"/>
          <a:ea typeface="Palatino"/>
          <a:cs typeface="Palatino"/>
        </a:font>
        <a:srgbClr val="5D5449">
          <a:alpha val="91000"/>
        </a:srgbClr>
      </a:tcTxStyle>
      <a:tcStyle>
        <a:tcBdr>
          <a:left>
            <a:ln w="12700" cap="flat">
              <a:noFill/>
              <a:miter lim="400000"/>
            </a:ln>
          </a:left>
          <a:right>
            <a:ln w="12700" cap="flat">
              <a:noFill/>
              <a:miter lim="400000"/>
            </a:ln>
          </a:right>
          <a:top>
            <a:ln w="25400" cap="flat">
              <a:solidFill>
                <a:srgbClr val="9B854B">
                  <a:alpha val="56000"/>
                </a:srgbClr>
              </a:solidFill>
              <a:prstDash val="solid"/>
              <a:miter lim="400000"/>
            </a:ln>
          </a:top>
          <a:bottom>
            <a:ln w="12700" cap="flat">
              <a:solidFill>
                <a:srgbClr val="9B854B">
                  <a:alpha val="56000"/>
                </a:srgbClr>
              </a:solidFill>
              <a:prstDash val="solid"/>
              <a:miter lim="400000"/>
            </a:ln>
          </a:bottom>
          <a:insideH>
            <a:ln w="12700" cap="flat">
              <a:solidFill>
                <a:srgbClr val="9B854B">
                  <a:alpha val="56000"/>
                </a:srgbClr>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5D5449">
          <a:alpha val="91000"/>
        </a:srgbClr>
      </a:tcTxStyle>
      <a:tcStyle>
        <a:tcBdr>
          <a:left>
            <a:ln w="12700" cap="flat">
              <a:noFill/>
              <a:miter lim="400000"/>
            </a:ln>
          </a:left>
          <a:right>
            <a:ln w="12700" cap="flat">
              <a:noFill/>
              <a:miter lim="400000"/>
            </a:ln>
          </a:right>
          <a:top>
            <a:ln w="12700" cap="flat">
              <a:solidFill>
                <a:srgbClr val="9B854B">
                  <a:alpha val="10000"/>
                </a:srgbClr>
              </a:solidFill>
              <a:prstDash val="solid"/>
              <a:miter lim="400000"/>
            </a:ln>
          </a:top>
          <a:bottom>
            <a:ln w="12700" cap="flat">
              <a:solidFill>
                <a:srgbClr val="9B854B">
                  <a:alpha val="10000"/>
                </a:srgbClr>
              </a:solidFill>
              <a:prstDash val="solid"/>
              <a:miter lim="400000"/>
            </a:ln>
          </a:bottom>
          <a:insideH>
            <a:ln w="12700" cap="flat">
              <a:solidFill>
                <a:srgbClr val="9B854B">
                  <a:alpha val="10000"/>
                </a:srgbClr>
              </a:solidFill>
              <a:prstDash val="solid"/>
              <a:miter lim="400000"/>
            </a:ln>
          </a:insideH>
          <a:insideV>
            <a:ln w="12700" cap="flat">
              <a:noFill/>
              <a:miter lim="400000"/>
            </a:ln>
          </a:insideV>
        </a:tcBdr>
        <a:fill>
          <a:solidFill>
            <a:schemeClr val="accent1">
              <a:hueOff val="-522454"/>
              <a:satOff val="1153"/>
              <a:lumOff val="13444"/>
            </a:schemeClr>
          </a:solidFill>
        </a:fill>
      </a:tcStyle>
    </a:firstRow>
  </a:tblStyle>
  <a:tblStyle styleId="{EEE7283C-3CF3-47DC-8721-378D4A62B228}" styleName="">
    <a:tblBg/>
    <a:wholeTbl>
      <a:tcTxStyle b="off" i="off">
        <a:font>
          <a:latin typeface="Palatino"/>
          <a:ea typeface="Palatino"/>
          <a:cs typeface="Palatino"/>
        </a:font>
        <a:srgbClr val="FFFDEF"/>
      </a:tcTxStyle>
      <a:tcStyle>
        <a:tcBdr>
          <a:left>
            <a:ln w="12700" cap="flat">
              <a:noFill/>
              <a:miter lim="400000"/>
            </a:ln>
          </a:left>
          <a:right>
            <a:ln w="12700" cap="flat">
              <a:noFill/>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noFill/>
              <a:miter lim="400000"/>
            </a:ln>
          </a:insideV>
        </a:tcBdr>
        <a:fill>
          <a:noFill/>
        </a:fill>
      </a:tcStyle>
    </a:wholeTbl>
    <a:band2H>
      <a:tcTxStyle b="def" i="def"/>
      <a:tcStyle>
        <a:tcBdr/>
        <a:fill>
          <a:blipFill rotWithShape="1">
            <a:blip r:embed="rId1"/>
            <a:srcRect l="0" t="0" r="0" b="0"/>
            <a:tile tx="0" ty="0" sx="100000" sy="100000" flip="none" algn="tl"/>
          </a:blipFill>
        </a:fill>
      </a:tcStyle>
    </a:band2H>
    <a:firstCol>
      <a:tcTxStyle b="off" i="off">
        <a:font>
          <a:latin typeface="Palatino"/>
          <a:ea typeface="Palatino"/>
          <a:cs typeface="Palatino"/>
        </a:font>
        <a:srgbClr val="FFFDEF"/>
      </a:tcTxStyle>
      <a:tcStyle>
        <a:tcBdr>
          <a:left>
            <a:ln w="12700" cap="flat">
              <a:solidFill>
                <a:srgbClr val="FFFDEF"/>
              </a:solidFill>
              <a:prstDash val="solid"/>
              <a:miter lim="400000"/>
            </a:ln>
          </a:left>
          <a:right>
            <a:ln w="12700" cap="flat">
              <a:solidFill>
                <a:srgbClr val="FFFDEF"/>
              </a:solidFill>
              <a:prstDash val="solid"/>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solidFill>
                <a:srgbClr val="FFFDEF"/>
              </a:solidFill>
              <a:prstDash val="solid"/>
              <a:miter lim="400000"/>
            </a:ln>
          </a:insideV>
        </a:tcBdr>
        <a:fill>
          <a:noFill/>
        </a:fill>
      </a:tcStyle>
    </a:firstCol>
    <a:lastRow>
      <a:tcTxStyle b="off" i="off">
        <a:font>
          <a:latin typeface="Palatino"/>
          <a:ea typeface="Palatino"/>
          <a:cs typeface="Palatino"/>
        </a:font>
        <a:srgbClr val="FFFDEF"/>
      </a:tcTxStyle>
      <a:tcStyle>
        <a:tcBdr>
          <a:left>
            <a:ln w="12700" cap="flat">
              <a:noFill/>
              <a:miter lim="400000"/>
            </a:ln>
          </a:left>
          <a:right>
            <a:ln w="12700" cap="flat">
              <a:noFill/>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DEF"/>
      </a:tcTxStyle>
      <a:tcStyle>
        <a:tcBdr>
          <a:left>
            <a:ln w="12700" cap="flat">
              <a:noFill/>
              <a:miter lim="400000"/>
            </a:ln>
          </a:left>
          <a:right>
            <a:ln w="12700" cap="flat">
              <a:noFill/>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Palatino"/>
          <a:ea typeface="Palatino"/>
          <a:cs typeface="Palatino"/>
        </a:font>
        <a:srgbClr val="5D5449">
          <a:alpha val="91000"/>
        </a:srgbClr>
      </a:tcTxStyle>
      <a:tcStyle>
        <a:tcBdr>
          <a:left>
            <a:ln w="12700" cap="flat">
              <a:noFill/>
              <a:miter lim="400000"/>
            </a:ln>
          </a:left>
          <a:right>
            <a:ln w="12700" cap="flat">
              <a:noFill/>
              <a:miter lim="400000"/>
            </a:ln>
          </a:right>
          <a:top>
            <a:ln w="12700" cap="flat">
              <a:solidFill>
                <a:srgbClr val="653B32">
                  <a:alpha val="51000"/>
                </a:srgbClr>
              </a:solidFill>
              <a:custDash>
                <a:ds d="200000" sp="200000"/>
              </a:custDash>
              <a:miter lim="400000"/>
            </a:ln>
          </a:top>
          <a:bottom>
            <a:ln w="12700" cap="flat">
              <a:solidFill>
                <a:srgbClr val="653B32">
                  <a:alpha val="51000"/>
                </a:srgbClr>
              </a:solidFill>
              <a:custDash>
                <a:ds d="200000" sp="200000"/>
              </a:custDash>
              <a:miter lim="400000"/>
            </a:ln>
          </a:bottom>
          <a:insideH>
            <a:ln w="12700" cap="flat">
              <a:solidFill>
                <a:srgbClr val="653B32">
                  <a:alpha val="51000"/>
                </a:srgbClr>
              </a:solidFill>
              <a:custDash>
                <a:ds d="200000" sp="200000"/>
              </a:custDash>
              <a:miter lim="400000"/>
            </a:ln>
          </a:insideH>
          <a:insideV>
            <a:ln w="12700" cap="flat">
              <a:noFill/>
              <a:miter lim="400000"/>
            </a:ln>
          </a:insideV>
        </a:tcBdr>
        <a:fill>
          <a:noFill/>
        </a:fill>
      </a:tcStyle>
    </a:wholeTbl>
    <a:band2H>
      <a:tcTxStyle b="def" i="def"/>
      <a:tcStyle>
        <a:tcBdr/>
        <a:fill>
          <a:solidFill>
            <a:srgbClr val="D1C6B8">
              <a:alpha val="31000"/>
            </a:srgbClr>
          </a:solidFill>
        </a:fill>
      </a:tcStyle>
    </a:band2H>
    <a:firstCol>
      <a:tcTxStyle b="off" i="off">
        <a:font>
          <a:latin typeface="Palatino"/>
          <a:ea typeface="Palatino"/>
          <a:cs typeface="Palatino"/>
        </a:font>
        <a:srgbClr val="5D5449">
          <a:alpha val="91000"/>
        </a:srgbClr>
      </a:tcTxStyle>
      <a:tcStyle>
        <a:tcBdr>
          <a:left>
            <a:ln w="12700" cap="flat">
              <a:solidFill>
                <a:srgbClr val="653B32">
                  <a:alpha val="51000"/>
                </a:srgbClr>
              </a:solidFill>
              <a:prstDash val="solid"/>
              <a:miter lim="400000"/>
            </a:ln>
          </a:left>
          <a:right>
            <a:ln w="12700" cap="flat">
              <a:solidFill>
                <a:srgbClr val="653B32">
                  <a:alpha val="51000"/>
                </a:srgbClr>
              </a:solidFill>
              <a:prstDash val="solid"/>
              <a:miter lim="400000"/>
            </a:ln>
          </a:right>
          <a:top>
            <a:ln w="12700" cap="flat">
              <a:solidFill>
                <a:srgbClr val="653B32">
                  <a:alpha val="51000"/>
                </a:srgbClr>
              </a:solidFill>
              <a:custDash>
                <a:ds d="200000" sp="200000"/>
              </a:custDash>
              <a:miter lim="400000"/>
            </a:ln>
          </a:top>
          <a:bottom>
            <a:ln w="12700" cap="flat">
              <a:solidFill>
                <a:srgbClr val="653B32">
                  <a:alpha val="51000"/>
                </a:srgbClr>
              </a:solidFill>
              <a:custDash>
                <a:ds d="200000" sp="200000"/>
              </a:custDash>
              <a:miter lim="400000"/>
            </a:ln>
          </a:bottom>
          <a:insideH>
            <a:ln w="12700" cap="flat">
              <a:solidFill>
                <a:srgbClr val="653B32">
                  <a:alpha val="51000"/>
                </a:srgbClr>
              </a:solidFill>
              <a:custDash>
                <a:ds d="200000" sp="200000"/>
              </a:custDash>
              <a:miter lim="400000"/>
            </a:ln>
          </a:insideH>
          <a:insideV>
            <a:ln w="12700" cap="flat">
              <a:solidFill>
                <a:srgbClr val="653B32">
                  <a:alpha val="51000"/>
                </a:srgbClr>
              </a:solidFill>
              <a:prstDash val="solid"/>
              <a:miter lim="400000"/>
            </a:ln>
          </a:insideV>
        </a:tcBdr>
        <a:fill>
          <a:noFill/>
        </a:fill>
      </a:tcStyle>
    </a:firstCol>
    <a:lastRow>
      <a:tcTxStyle b="off" i="off">
        <a:font>
          <a:latin typeface="Palatino"/>
          <a:ea typeface="Palatino"/>
          <a:cs typeface="Palatino"/>
        </a:font>
        <a:srgbClr val="FFFDEF"/>
      </a:tcTxStyle>
      <a:tcStyle>
        <a:tcBdr>
          <a:left>
            <a:ln w="12700" cap="flat">
              <a:noFill/>
              <a:miter lim="400000"/>
            </a:ln>
          </a:left>
          <a:right>
            <a:ln w="12700" cap="flat">
              <a:noFill/>
              <a:miter lim="400000"/>
            </a:ln>
          </a:right>
          <a:top>
            <a:ln w="12700" cap="flat">
              <a:solidFill>
                <a:srgbClr val="653B32">
                  <a:alpha val="51000"/>
                </a:srgbClr>
              </a:solidFill>
              <a:prstDash val="solid"/>
              <a:miter lim="400000"/>
            </a:ln>
          </a:top>
          <a:bottom>
            <a:ln w="12700" cap="flat">
              <a:solidFill>
                <a:srgbClr val="653B32">
                  <a:alpha val="51000"/>
                </a:srgbClr>
              </a:solidFill>
              <a:prstDash val="solid"/>
              <a:miter lim="400000"/>
            </a:ln>
          </a:bottom>
          <a:insideH>
            <a:ln w="12700" cap="flat">
              <a:solidFill>
                <a:srgbClr val="653B32">
                  <a:alpha val="51000"/>
                </a:srgbClr>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DEF"/>
      </a:tcTxStyle>
      <a:tcStyle>
        <a:tcBdr>
          <a:left>
            <a:ln w="12700" cap="flat">
              <a:noFill/>
              <a:miter lim="400000"/>
            </a:ln>
          </a:left>
          <a:right>
            <a:ln w="12700" cap="flat">
              <a:noFill/>
              <a:miter lim="400000"/>
            </a:ln>
          </a:right>
          <a:top>
            <a:ln w="12700" cap="flat">
              <a:solidFill>
                <a:srgbClr val="653B32">
                  <a:alpha val="51000"/>
                </a:srgbClr>
              </a:solidFill>
              <a:prstDash val="solid"/>
              <a:miter lim="400000"/>
            </a:ln>
          </a:top>
          <a:bottom>
            <a:ln w="12700" cap="flat">
              <a:solidFill>
                <a:srgbClr val="653B32">
                  <a:alpha val="51000"/>
                </a:srgbClr>
              </a:solidFill>
              <a:prstDash val="solid"/>
              <a:miter lim="400000"/>
            </a:ln>
          </a:bottom>
          <a:insideH>
            <a:ln w="12700" cap="flat">
              <a:solidFill>
                <a:srgbClr val="653B32">
                  <a:alpha val="51000"/>
                </a:srgbClr>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Palatino"/>
          <a:ea typeface="Palatino"/>
          <a:cs typeface="Palatino"/>
        </a:font>
        <a:srgbClr val="5D5449">
          <a:alpha val="91000"/>
        </a:srgb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C6BAA9">
              <a:alpha val="31000"/>
            </a:srgbClr>
          </a:solidFill>
        </a:fill>
      </a:tcStyle>
    </a:wholeTbl>
    <a:band2H>
      <a:tcTxStyle b="def" i="def"/>
      <a:tcStyle>
        <a:tcBdr/>
        <a:fill>
          <a:solidFill>
            <a:srgbClr val="C6BAA9">
              <a:alpha val="31000"/>
            </a:srgbClr>
          </a:solidFill>
        </a:fill>
      </a:tcStyle>
    </a:band2H>
    <a:firstCol>
      <a:tcTxStyle b="off" i="off">
        <a:font>
          <a:latin typeface="Palatino"/>
          <a:ea typeface="Palatino"/>
          <a:cs typeface="Palatino"/>
        </a:font>
        <a:srgbClr val="5D5449">
          <a:alpha val="91000"/>
        </a:srgbClr>
      </a:tcTxStyle>
      <a:tcStyle>
        <a:tcBdr>
          <a:left>
            <a:ln w="0" cap="flat">
              <a:noFill/>
              <a:miter lim="400000"/>
            </a:ln>
          </a:left>
          <a:right>
            <a:ln w="12700" cap="flat">
              <a:solidFill>
                <a:srgbClr val="797B80">
                  <a:alpha val="80000"/>
                </a:srgbClr>
              </a:solidFill>
              <a:prstDash val="solid"/>
              <a:miter lim="400000"/>
            </a:ln>
          </a:right>
          <a:top>
            <a:ln w="12700" cap="flat">
              <a:noFill/>
              <a:miter lim="400000"/>
            </a:ln>
          </a:top>
          <a:bottom>
            <a:ln w="12700" cap="flat">
              <a:noFill/>
              <a:miter lim="400000"/>
            </a:ln>
          </a:bottom>
          <a:insideH>
            <a:ln w="12700" cap="flat">
              <a:noFill/>
              <a:miter lim="400000"/>
            </a:ln>
          </a:insideH>
          <a:insideV>
            <a:ln w="12700" cap="flat">
              <a:solidFill>
                <a:srgbClr val="797C80">
                  <a:alpha val="80000"/>
                </a:srgbClr>
              </a:solidFill>
              <a:prstDash val="solid"/>
              <a:miter lim="400000"/>
            </a:ln>
          </a:insideV>
        </a:tcBdr>
        <a:fill>
          <a:solidFill>
            <a:srgbClr val="C6BAA9">
              <a:alpha val="31000"/>
            </a:srgbClr>
          </a:solidFill>
        </a:fill>
      </a:tcStyle>
    </a:firstCol>
    <a:lastRow>
      <a:tcTxStyle b="off" i="off">
        <a:font>
          <a:latin typeface="Palatino"/>
          <a:ea typeface="Palatino"/>
          <a:cs typeface="Palatino"/>
        </a:font>
        <a:srgbClr val="FFFDEF"/>
      </a:tcTxStyle>
      <a:tcStyle>
        <a:tcBdr>
          <a:left>
            <a:ln w="12700" cap="flat">
              <a:noFill/>
              <a:miter lim="400000"/>
            </a:ln>
          </a:left>
          <a:right>
            <a:ln w="12700" cap="flat">
              <a:noFill/>
              <a:miter lim="400000"/>
            </a:ln>
          </a:right>
          <a:top>
            <a:ln w="12700" cap="flat">
              <a:solidFill>
                <a:srgbClr val="797B80">
                  <a:alpha val="80000"/>
                </a:srgbClr>
              </a:solidFill>
              <a:prstDash val="solid"/>
              <a:miter lim="400000"/>
            </a:ln>
          </a:top>
          <a:bottom>
            <a:ln w="0" cap="flat">
              <a:noFill/>
              <a:miter lim="400000"/>
            </a:ln>
          </a:bottom>
          <a:insideH>
            <a:ln w="12700" cap="flat">
              <a:solidFill>
                <a:srgbClr val="797B80">
                  <a:alpha val="80000"/>
                </a:srgbClr>
              </a:solidFill>
              <a:prstDash val="solid"/>
              <a:miter lim="400000"/>
            </a:ln>
          </a:insideH>
          <a:insideV>
            <a:ln w="12700" cap="flat">
              <a:noFill/>
              <a:miter lim="400000"/>
            </a:ln>
          </a:insideV>
        </a:tcBdr>
        <a:fill>
          <a:solidFill>
            <a:srgbClr val="51504B">
              <a:alpha val="80000"/>
            </a:srgbClr>
          </a:solidFill>
        </a:fill>
      </a:tcStyle>
    </a:lastRow>
    <a:firstRow>
      <a:tcTxStyle b="off" i="off">
        <a:font>
          <a:latin typeface="Palatino"/>
          <a:ea typeface="Palatino"/>
          <a:cs typeface="Palatino"/>
        </a:font>
        <a:srgbClr val="FFFDEF"/>
      </a:tcTxStyle>
      <a:tcStyle>
        <a:tcBdr>
          <a:left>
            <a:ln w="12700" cap="flat">
              <a:noFill/>
              <a:miter lim="400000"/>
            </a:ln>
          </a:left>
          <a:right>
            <a:ln w="12700" cap="flat">
              <a:noFill/>
              <a:miter lim="400000"/>
            </a:ln>
          </a:right>
          <a:top>
            <a:ln w="0" cap="flat">
              <a:noFill/>
              <a:miter lim="400000"/>
            </a:ln>
          </a:top>
          <a:bottom>
            <a:ln w="12700" cap="flat">
              <a:solidFill>
                <a:srgbClr val="797B80">
                  <a:alpha val="80000"/>
                </a:srgbClr>
              </a:solidFill>
              <a:prstDash val="solid"/>
              <a:miter lim="400000"/>
            </a:ln>
          </a:bottom>
          <a:insideH>
            <a:ln w="12700" cap="flat">
              <a:solidFill>
                <a:srgbClr val="797B80">
                  <a:alpha val="80000"/>
                </a:srgbClr>
              </a:solidFill>
              <a:prstDash val="solid"/>
              <a:miter lim="400000"/>
            </a:ln>
          </a:insideH>
          <a:insideV>
            <a:ln w="12700" cap="flat">
              <a:noFill/>
              <a:miter lim="400000"/>
            </a:ln>
          </a:insideV>
        </a:tcBdr>
        <a:fill>
          <a:solidFill>
            <a:srgbClr val="51504B">
              <a:alpha val="80000"/>
            </a:srgbClr>
          </a:solidFill>
        </a:fill>
      </a:tcStyle>
    </a:firstRow>
  </a:tblStyle>
  <a:tblStyle styleId="{2708684C-4D16-4618-839F-0558EEFCDFE6}" styleName="">
    <a:tblBg/>
    <a:wholeTbl>
      <a:tcTxStyle b="off" i="off">
        <a:font>
          <a:latin typeface="Palatino"/>
          <a:ea typeface="Palatino"/>
          <a:cs typeface="Palatino"/>
        </a:font>
        <a:srgbClr val="5D5449">
          <a:alpha val="91000"/>
        </a:srgbClr>
      </a:tcTxStyle>
      <a:tcStyle>
        <a:tcBdr>
          <a:left>
            <a:ln w="12700" cap="flat">
              <a:noFill/>
              <a:miter lim="400000"/>
            </a:ln>
          </a:left>
          <a:right>
            <a:ln w="12700" cap="flat">
              <a:noFill/>
              <a:miter lim="400000"/>
            </a:ln>
          </a:right>
          <a:top>
            <a:ln w="12700" cap="flat">
              <a:solidFill>
                <a:srgbClr val="5C5A52"/>
              </a:solidFill>
              <a:custDash>
                <a:ds d="200000" sp="200000"/>
              </a:custDash>
              <a:miter lim="400000"/>
            </a:ln>
          </a:top>
          <a:bottom>
            <a:ln w="12700" cap="flat">
              <a:solidFill>
                <a:srgbClr val="5C5A52"/>
              </a:solidFill>
              <a:custDash>
                <a:ds d="200000" sp="200000"/>
              </a:custDash>
              <a:miter lim="400000"/>
            </a:ln>
          </a:bottom>
          <a:insideH>
            <a:ln w="12700" cap="flat">
              <a:solidFill>
                <a:srgbClr val="5C5A52"/>
              </a:solidFill>
              <a:custDash>
                <a:ds d="200000" sp="200000"/>
              </a:custDash>
              <a:miter lim="400000"/>
            </a:ln>
          </a:insideH>
          <a:insideV>
            <a:ln w="12700" cap="flat">
              <a:noFill/>
              <a:miter lim="400000"/>
            </a:ln>
          </a:insideV>
        </a:tcBdr>
        <a:fill>
          <a:noFill/>
        </a:fill>
      </a:tcStyle>
    </a:wholeTbl>
    <a:band2H>
      <a:tcTxStyle b="def" i="def"/>
      <a:tcStyle>
        <a:tcBdr/>
        <a:fill>
          <a:solidFill>
            <a:srgbClr val="EDEEEE"/>
          </a:solidFill>
        </a:fill>
      </a:tcStyle>
    </a:band2H>
    <a:firstCol>
      <a:tcTxStyle b="off" i="off">
        <a:font>
          <a:latin typeface="Palatino"/>
          <a:ea typeface="Palatino"/>
          <a:cs typeface="Palatino"/>
        </a:font>
        <a:srgbClr val="5D5449">
          <a:alpha val="91000"/>
        </a:srgbClr>
      </a:tcTxStyle>
      <a:tcStyle>
        <a:tcBdr>
          <a:left>
            <a:ln w="0" cap="flat">
              <a:noFill/>
              <a:miter lim="400000"/>
            </a:ln>
          </a:left>
          <a:right>
            <a:ln w="12700" cap="flat">
              <a:solidFill>
                <a:srgbClr val="5C5A52"/>
              </a:solidFill>
              <a:prstDash val="solid"/>
              <a:miter lim="400000"/>
            </a:ln>
          </a:right>
          <a:top>
            <a:ln w="12700" cap="flat">
              <a:solidFill>
                <a:srgbClr val="5C5A52"/>
              </a:solidFill>
              <a:custDash>
                <a:ds d="200000" sp="200000"/>
              </a:custDash>
              <a:miter lim="400000"/>
            </a:ln>
          </a:top>
          <a:bottom>
            <a:ln w="12700" cap="flat">
              <a:solidFill>
                <a:srgbClr val="5C5A52"/>
              </a:solidFill>
              <a:custDash>
                <a:ds d="200000" sp="200000"/>
              </a:custDash>
              <a:miter lim="400000"/>
            </a:ln>
          </a:bottom>
          <a:insideH>
            <a:ln w="12700" cap="flat">
              <a:solidFill>
                <a:srgbClr val="5C5A52"/>
              </a:solidFill>
              <a:custDash>
                <a:ds d="200000" sp="200000"/>
              </a:custDash>
              <a:miter lim="400000"/>
            </a:ln>
          </a:insideH>
          <a:insideV>
            <a:ln w="12700" cap="flat">
              <a:solidFill>
                <a:srgbClr val="5C5A52"/>
              </a:solidFill>
              <a:custDash>
                <a:ds d="200000" sp="200000"/>
              </a:custDash>
              <a:miter lim="400000"/>
            </a:ln>
          </a:insideV>
        </a:tcBdr>
        <a:fill>
          <a:noFill/>
        </a:fill>
      </a:tcStyle>
    </a:firstCol>
    <a:lastRow>
      <a:tcTxStyle b="off" i="off">
        <a:font>
          <a:latin typeface="Palatino"/>
          <a:ea typeface="Palatino"/>
          <a:cs typeface="Palatino"/>
        </a:font>
        <a:srgbClr val="5D5449">
          <a:alpha val="91000"/>
        </a:srgbClr>
      </a:tcTxStyle>
      <a:tcStyle>
        <a:tcBdr>
          <a:left>
            <a:ln w="12700" cap="flat">
              <a:noFill/>
              <a:miter lim="400000"/>
            </a:ln>
          </a:left>
          <a:right>
            <a:ln w="12700" cap="flat">
              <a:noFill/>
              <a:miter lim="400000"/>
            </a:ln>
          </a:right>
          <a:top>
            <a:ln w="12700" cap="flat">
              <a:solidFill>
                <a:srgbClr val="5C5A52"/>
              </a:solidFill>
              <a:prstDash val="solid"/>
              <a:miter lim="400000"/>
            </a:ln>
          </a:top>
          <a:bottom>
            <a:ln w="0" cap="flat">
              <a:noFill/>
              <a:miter lim="400000"/>
            </a:ln>
          </a:bottom>
          <a:insideH>
            <a:ln w="12700" cap="flat">
              <a:solidFill>
                <a:srgbClr val="5C5A52"/>
              </a:solidFill>
              <a:custDash>
                <a:ds d="200000" sp="200000"/>
              </a:custDash>
              <a:miter lim="400000"/>
            </a:ln>
          </a:insideH>
          <a:insideV>
            <a:ln w="12700" cap="flat">
              <a:noFill/>
              <a:miter lim="400000"/>
            </a:ln>
          </a:insideV>
        </a:tcBdr>
        <a:fill>
          <a:noFill/>
        </a:fill>
      </a:tcStyle>
    </a:lastRow>
    <a:firstRow>
      <a:tcTxStyle b="off" i="off">
        <a:font>
          <a:latin typeface="Palatino"/>
          <a:ea typeface="Palatino"/>
          <a:cs typeface="Palatino"/>
        </a:font>
        <a:srgbClr val="5D5449">
          <a:alpha val="91000"/>
        </a:srgbClr>
      </a:tcTxStyle>
      <a:tcStyle>
        <a:tcBdr>
          <a:left>
            <a:ln w="12700" cap="flat">
              <a:noFill/>
              <a:miter lim="400000"/>
            </a:ln>
          </a:left>
          <a:right>
            <a:ln w="12700" cap="flat">
              <a:noFill/>
              <a:miter lim="400000"/>
            </a:ln>
          </a:right>
          <a:top>
            <a:ln w="0" cap="flat">
              <a:noFill/>
              <a:miter lim="400000"/>
            </a:ln>
          </a:top>
          <a:bottom>
            <a:ln w="12700" cap="flat">
              <a:solidFill>
                <a:srgbClr val="5C5A52"/>
              </a:solidFill>
              <a:prstDash val="solid"/>
              <a:miter lim="400000"/>
            </a:ln>
          </a:bottom>
          <a:insideH>
            <a:ln w="12700" cap="flat">
              <a:solidFill>
                <a:srgbClr val="5C5A52"/>
              </a:solidFill>
              <a:custDash>
                <a:ds d="200000" sp="200000"/>
              </a:custDash>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s>

</file>

<file path=ppt/_rels/tableStyles.xml.rels><?xml version="1.0" encoding="UTF-8" standalone="yes"?><Relationships xmlns="http://schemas.openxmlformats.org/package/2006/relationships"><Relationship Id="rId1" Type="http://schemas.openxmlformats.org/officeDocument/2006/relationships/image" Target="media/image4.png"/></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Shape 116"/>
          <p:cNvSpPr/>
          <p:nvPr>
            <p:ph type="sldImg"/>
          </p:nvPr>
        </p:nvSpPr>
        <p:spPr>
          <a:xfrm>
            <a:off x="1143000" y="685800"/>
            <a:ext cx="4572000" cy="3429000"/>
          </a:xfrm>
          <a:prstGeom prst="rect">
            <a:avLst/>
          </a:prstGeom>
        </p:spPr>
        <p:txBody>
          <a:bodyPr/>
          <a:lstStyle/>
          <a:p>
            <a:pPr/>
          </a:p>
        </p:txBody>
      </p:sp>
      <p:sp>
        <p:nvSpPr>
          <p:cNvPr id="117" name="Shape 117"/>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Title &amp; Subtitle">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1" name="Shape 11"/>
          <p:cNvSpPr/>
          <p:nvPr>
            <p:ph type="title"/>
          </p:nvPr>
        </p:nvSpPr>
        <p:spPr>
          <a:xfrm>
            <a:off x="1270000" y="2540000"/>
            <a:ext cx="10464800" cy="2603500"/>
          </a:xfrm>
          <a:prstGeom prst="rect">
            <a:avLst/>
          </a:prstGeom>
        </p:spPr>
        <p:txBody>
          <a:bodyPr anchor="b"/>
          <a:lstStyle>
            <a:lvl1pPr>
              <a:lnSpc>
                <a:spcPct val="80000"/>
              </a:lnSpc>
              <a:defRPr>
                <a:solidFill>
                  <a:srgbClr val="3E382B"/>
                </a:solidFill>
                <a:effectLst>
                  <a:outerShdw sx="100000" sy="100000" kx="0" ky="0" algn="b" rotWithShape="0" blurRad="38100" dist="12700" dir="5400000">
                    <a:srgbClr val="E0DEC7">
                      <a:alpha val="80000"/>
                    </a:srgbClr>
                  </a:outerShdw>
                </a:effectLst>
              </a:defRPr>
            </a:lvl1pPr>
          </a:lstStyle>
          <a:p>
            <a:pPr/>
            <a:r>
              <a:t>Title Text</a:t>
            </a:r>
          </a:p>
        </p:txBody>
      </p:sp>
      <p:sp>
        <p:nvSpPr>
          <p:cNvPr id="12" name="Shape 12"/>
          <p:cNvSpPr/>
          <p:nvPr>
            <p:ph type="body" sz="quarter" idx="1"/>
          </p:nvPr>
        </p:nvSpPr>
        <p:spPr>
          <a:xfrm>
            <a:off x="1270000" y="5130800"/>
            <a:ext cx="10464800" cy="1270000"/>
          </a:xfrm>
          <a:prstGeom prst="rect">
            <a:avLst/>
          </a:prstGeom>
        </p:spPr>
        <p:txBody>
          <a:bodyPr anchor="t"/>
          <a:lstStyle>
            <a:lvl1pPr marL="0" indent="0" algn="ctr">
              <a:spcBef>
                <a:spcPts val="600"/>
              </a:spcBef>
              <a:buSzTx/>
              <a:buNone/>
              <a:defRPr spc="36">
                <a:solidFill>
                  <a:srgbClr val="3E382B"/>
                </a:solidFill>
                <a:effectLst>
                  <a:outerShdw sx="100000" sy="100000" kx="0" ky="0" algn="b" rotWithShape="0" blurRad="38100" dist="12700" dir="5400000">
                    <a:srgbClr val="E0DEC7">
                      <a:alpha val="80000"/>
                    </a:srgbClr>
                  </a:outerShdw>
                </a:effectLst>
                <a:latin typeface="+mn-lt"/>
                <a:ea typeface="+mn-ea"/>
                <a:cs typeface="+mn-cs"/>
                <a:sym typeface="American Typewriter"/>
              </a:defRPr>
            </a:lvl1pPr>
            <a:lvl2pPr marL="0" indent="228600" algn="ctr">
              <a:spcBef>
                <a:spcPts val="600"/>
              </a:spcBef>
              <a:buSzTx/>
              <a:buNone/>
              <a:defRPr spc="36">
                <a:solidFill>
                  <a:srgbClr val="3E382B"/>
                </a:solidFill>
                <a:effectLst>
                  <a:outerShdw sx="100000" sy="100000" kx="0" ky="0" algn="b" rotWithShape="0" blurRad="38100" dist="12700" dir="5400000">
                    <a:srgbClr val="E0DEC7">
                      <a:alpha val="80000"/>
                    </a:srgbClr>
                  </a:outerShdw>
                </a:effectLst>
                <a:latin typeface="+mn-lt"/>
                <a:ea typeface="+mn-ea"/>
                <a:cs typeface="+mn-cs"/>
                <a:sym typeface="American Typewriter"/>
              </a:defRPr>
            </a:lvl2pPr>
            <a:lvl3pPr marL="0" indent="457200" algn="ctr">
              <a:spcBef>
                <a:spcPts val="600"/>
              </a:spcBef>
              <a:buSzTx/>
              <a:buNone/>
              <a:defRPr spc="36">
                <a:solidFill>
                  <a:srgbClr val="3E382B"/>
                </a:solidFill>
                <a:effectLst>
                  <a:outerShdw sx="100000" sy="100000" kx="0" ky="0" algn="b" rotWithShape="0" blurRad="38100" dist="12700" dir="5400000">
                    <a:srgbClr val="E0DEC7">
                      <a:alpha val="80000"/>
                    </a:srgbClr>
                  </a:outerShdw>
                </a:effectLst>
                <a:latin typeface="+mn-lt"/>
                <a:ea typeface="+mn-ea"/>
                <a:cs typeface="+mn-cs"/>
                <a:sym typeface="American Typewriter"/>
              </a:defRPr>
            </a:lvl3pPr>
            <a:lvl4pPr marL="0" indent="685800" algn="ctr">
              <a:spcBef>
                <a:spcPts val="600"/>
              </a:spcBef>
              <a:buSzTx/>
              <a:buNone/>
              <a:defRPr spc="36">
                <a:solidFill>
                  <a:srgbClr val="3E382B"/>
                </a:solidFill>
                <a:effectLst>
                  <a:outerShdw sx="100000" sy="100000" kx="0" ky="0" algn="b" rotWithShape="0" blurRad="38100" dist="12700" dir="5400000">
                    <a:srgbClr val="E0DEC7">
                      <a:alpha val="80000"/>
                    </a:srgbClr>
                  </a:outerShdw>
                </a:effectLst>
                <a:latin typeface="+mn-lt"/>
                <a:ea typeface="+mn-ea"/>
                <a:cs typeface="+mn-cs"/>
                <a:sym typeface="American Typewriter"/>
              </a:defRPr>
            </a:lvl4pPr>
            <a:lvl5pPr marL="0" indent="914400" algn="ctr">
              <a:spcBef>
                <a:spcPts val="600"/>
              </a:spcBef>
              <a:buSzTx/>
              <a:buNone/>
              <a:defRPr spc="36">
                <a:solidFill>
                  <a:srgbClr val="3E382B"/>
                </a:solidFill>
                <a:effectLst>
                  <a:outerShdw sx="100000" sy="100000" kx="0" ky="0" algn="b" rotWithShape="0" blurRad="38100" dist="12700" dir="5400000">
                    <a:srgbClr val="E0DEC7">
                      <a:alpha val="80000"/>
                    </a:srgbClr>
                  </a:outerShdw>
                </a:effectLst>
                <a:latin typeface="+mn-lt"/>
                <a:ea typeface="+mn-ea"/>
                <a:cs typeface="+mn-cs"/>
                <a:sym typeface="American Typewriter"/>
              </a:defRPr>
            </a:lvl5pPr>
          </a:lstStyle>
          <a:p>
            <a:pPr/>
            <a:r>
              <a:t>Body Level One</a:t>
            </a:r>
          </a:p>
          <a:p>
            <a:pPr lvl="1"/>
            <a:r>
              <a:t>Body Level Two</a:t>
            </a:r>
          </a:p>
          <a:p>
            <a:pPr lvl="2"/>
            <a:r>
              <a:t>Body Level Three</a:t>
            </a:r>
          </a:p>
          <a:p>
            <a:pPr lvl="3"/>
            <a:r>
              <a:t>Body Level Four</a:t>
            </a:r>
          </a:p>
          <a:p>
            <a:pPr lvl="4"/>
            <a:r>
              <a:t>Body Level Five</a:t>
            </a:r>
          </a:p>
        </p:txBody>
      </p:sp>
      <p:sp>
        <p:nvSpPr>
          <p:cNvPr id="13" name="Shape 13"/>
          <p:cNvSpPr/>
          <p:nvPr>
            <p:ph type="sldNum" sz="quarter" idx="2"/>
          </p:nvPr>
        </p:nvSpPr>
        <p:spPr>
          <a:xfrm>
            <a:off x="6297853" y="9017000"/>
            <a:ext cx="389885" cy="368300"/>
          </a:xfrm>
          <a:prstGeom prst="rect">
            <a:avLst/>
          </a:prstGeom>
        </p:spPr>
        <p:txBody>
          <a:bodyPr/>
          <a:lstStyle>
            <a:lvl1pPr>
              <a:defRPr spc="21">
                <a:solidFill>
                  <a:srgbClr val="3E382B"/>
                </a:solidFill>
                <a:latin typeface="+mn-lt"/>
                <a:ea typeface="+mn-ea"/>
                <a:cs typeface="+mn-cs"/>
                <a:sym typeface="American Typewriter"/>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Quote">
    <p:spTree>
      <p:nvGrpSpPr>
        <p:cNvPr id="1" name=""/>
        <p:cNvGrpSpPr/>
        <p:nvPr/>
      </p:nvGrpSpPr>
      <p:grpSpPr>
        <a:xfrm>
          <a:off x="0" y="0"/>
          <a:ext cx="0" cy="0"/>
          <a:chOff x="0" y="0"/>
          <a:chExt cx="0" cy="0"/>
        </a:xfrm>
      </p:grpSpPr>
      <p:sp>
        <p:nvSpPr>
          <p:cNvPr id="93" name="Shape 93"/>
          <p:cNvSpPr/>
          <p:nvPr>
            <p:ph type="body" sz="quarter" idx="13"/>
          </p:nvPr>
        </p:nvSpPr>
        <p:spPr>
          <a:xfrm>
            <a:off x="1587500" y="6362700"/>
            <a:ext cx="10464800" cy="635000"/>
          </a:xfrm>
          <a:prstGeom prst="rect">
            <a:avLst/>
          </a:prstGeom>
        </p:spPr>
        <p:txBody>
          <a:bodyPr anchor="t">
            <a:spAutoFit/>
          </a:bodyPr>
          <a:lstStyle>
            <a:lvl1pPr marL="0" indent="0" algn="ctr">
              <a:spcBef>
                <a:spcPts val="0"/>
              </a:spcBef>
              <a:buSzTx/>
              <a:buNone/>
              <a:defRPr i="1" sz="3200"/>
            </a:lvl1pPr>
          </a:lstStyle>
          <a:p>
            <a:pPr/>
            <a:r>
              <a:t>-Johnny Appleseed</a:t>
            </a:r>
          </a:p>
        </p:txBody>
      </p:sp>
      <p:sp>
        <p:nvSpPr>
          <p:cNvPr id="94" name="Shape 94"/>
          <p:cNvSpPr/>
          <p:nvPr>
            <p:ph type="body" sz="quarter" idx="14"/>
          </p:nvPr>
        </p:nvSpPr>
        <p:spPr>
          <a:xfrm>
            <a:off x="1587500" y="4241800"/>
            <a:ext cx="10464800" cy="774700"/>
          </a:xfrm>
          <a:prstGeom prst="rect">
            <a:avLst/>
          </a:prstGeom>
        </p:spPr>
        <p:txBody>
          <a:bodyPr>
            <a:spAutoFit/>
          </a:bodyPr>
          <a:lstStyle>
            <a:lvl1pPr marL="0" indent="0" algn="ctr">
              <a:spcBef>
                <a:spcPts val="2400"/>
              </a:spcBef>
              <a:buSzTx/>
              <a:buNone/>
              <a:defRPr sz="4000">
                <a:solidFill>
                  <a:srgbClr val="6E603B"/>
                </a:solidFill>
              </a:defRPr>
            </a:lvl1pPr>
          </a:lstStyle>
          <a:p>
            <a:pPr/>
            <a:r>
              <a:t>“Type a quote here.”</a:t>
            </a:r>
          </a:p>
        </p:txBody>
      </p:sp>
      <p:sp>
        <p:nvSpPr>
          <p:cNvPr id="95" name="Shape 9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Photo">
    <p:spTree>
      <p:nvGrpSpPr>
        <p:cNvPr id="1" name=""/>
        <p:cNvGrpSpPr/>
        <p:nvPr/>
      </p:nvGrpSpPr>
      <p:grpSpPr>
        <a:xfrm>
          <a:off x="0" y="0"/>
          <a:ext cx="0" cy="0"/>
          <a:chOff x="0" y="0"/>
          <a:chExt cx="0" cy="0"/>
        </a:xfrm>
      </p:grpSpPr>
      <p:sp>
        <p:nvSpPr>
          <p:cNvPr id="102" name="Shape 102"/>
          <p:cNvSpPr/>
          <p:nvPr>
            <p:ph type="pic" idx="13"/>
          </p:nvPr>
        </p:nvSpPr>
        <p:spPr>
          <a:xfrm rot="21600000">
            <a:off x="-1" y="0"/>
            <a:ext cx="13004801" cy="9753601"/>
          </a:xfrm>
          <a:prstGeom prst="rect">
            <a:avLst/>
          </a:prstGeom>
        </p:spPr>
        <p:txBody>
          <a:bodyPr lIns="91439" tIns="45719" rIns="91439" bIns="45719" anchor="t">
            <a:noAutofit/>
          </a:bodyPr>
          <a:lstStyle/>
          <a:p>
            <a:pPr/>
          </a:p>
        </p:txBody>
      </p:sp>
      <p:sp>
        <p:nvSpPr>
          <p:cNvPr id="103" name="Shape 10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Blank">
    <p:spTree>
      <p:nvGrpSpPr>
        <p:cNvPr id="1" name=""/>
        <p:cNvGrpSpPr/>
        <p:nvPr/>
      </p:nvGrpSpPr>
      <p:grpSpPr>
        <a:xfrm>
          <a:off x="0" y="0"/>
          <a:ext cx="0" cy="0"/>
          <a:chOff x="0" y="0"/>
          <a:chExt cx="0" cy="0"/>
        </a:xfrm>
      </p:grpSpPr>
      <p:sp>
        <p:nvSpPr>
          <p:cNvPr id="110" name="Shape 11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Photo - Horizontal">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0" name="Shape 20"/>
          <p:cNvSpPr/>
          <p:nvPr>
            <p:ph type="pic" sz="half" idx="13"/>
          </p:nvPr>
        </p:nvSpPr>
        <p:spPr>
          <a:xfrm rot="21600000">
            <a:off x="3225799" y="1416050"/>
            <a:ext cx="6555156" cy="4889501"/>
          </a:xfrm>
          <a:prstGeom prst="rect">
            <a:avLst/>
          </a:prstGeom>
          <a:ln w="9525">
            <a:round/>
          </a:ln>
        </p:spPr>
        <p:txBody>
          <a:bodyPr lIns="91439" tIns="45719" rIns="91439" bIns="45719" anchor="t">
            <a:noAutofit/>
          </a:bodyPr>
          <a:lstStyle/>
          <a:p>
            <a:pPr/>
          </a:p>
        </p:txBody>
      </p:sp>
      <p:sp>
        <p:nvSpPr>
          <p:cNvPr id="21" name="Shape 21"/>
          <p:cNvSpPr/>
          <p:nvPr>
            <p:ph type="title"/>
          </p:nvPr>
        </p:nvSpPr>
        <p:spPr>
          <a:xfrm>
            <a:off x="1270000" y="6845300"/>
            <a:ext cx="10464800" cy="1244600"/>
          </a:xfrm>
          <a:prstGeom prst="rect">
            <a:avLst/>
          </a:prstGeom>
        </p:spPr>
        <p:txBody>
          <a:bodyPr/>
          <a:lstStyle>
            <a:lvl1pPr>
              <a:lnSpc>
                <a:spcPct val="80000"/>
              </a:lnSpc>
              <a:defRPr>
                <a:solidFill>
                  <a:srgbClr val="3E382B"/>
                </a:solidFill>
                <a:effectLst>
                  <a:outerShdw sx="100000" sy="100000" kx="0" ky="0" algn="b" rotWithShape="0" blurRad="38100" dist="12700" dir="5400000">
                    <a:srgbClr val="E0DEC7">
                      <a:alpha val="80000"/>
                    </a:srgbClr>
                  </a:outerShdw>
                </a:effectLst>
              </a:defRPr>
            </a:lvl1pPr>
          </a:lstStyle>
          <a:p>
            <a:pPr/>
            <a:r>
              <a:t>Title Text</a:t>
            </a:r>
          </a:p>
        </p:txBody>
      </p:sp>
      <p:sp>
        <p:nvSpPr>
          <p:cNvPr id="22" name="Shape 22"/>
          <p:cNvSpPr/>
          <p:nvPr>
            <p:ph type="body" sz="quarter" idx="1"/>
          </p:nvPr>
        </p:nvSpPr>
        <p:spPr>
          <a:xfrm>
            <a:off x="1270000" y="8077200"/>
            <a:ext cx="10464800" cy="1244600"/>
          </a:xfrm>
          <a:prstGeom prst="rect">
            <a:avLst/>
          </a:prstGeom>
        </p:spPr>
        <p:txBody>
          <a:bodyPr anchor="t"/>
          <a:lstStyle>
            <a:lvl1pPr marL="0" indent="0" algn="ctr">
              <a:spcBef>
                <a:spcPts val="600"/>
              </a:spcBef>
              <a:buSzTx/>
              <a:buNone/>
              <a:defRPr spc="36">
                <a:solidFill>
                  <a:srgbClr val="3E382B"/>
                </a:solidFill>
                <a:effectLst>
                  <a:outerShdw sx="100000" sy="100000" kx="0" ky="0" algn="b" rotWithShape="0" blurRad="38100" dist="12700" dir="5400000">
                    <a:srgbClr val="E0DEC7">
                      <a:alpha val="80000"/>
                    </a:srgbClr>
                  </a:outerShdw>
                </a:effectLst>
                <a:latin typeface="+mn-lt"/>
                <a:ea typeface="+mn-ea"/>
                <a:cs typeface="+mn-cs"/>
                <a:sym typeface="American Typewriter"/>
              </a:defRPr>
            </a:lvl1pPr>
            <a:lvl2pPr marL="0" indent="228600" algn="ctr">
              <a:spcBef>
                <a:spcPts val="600"/>
              </a:spcBef>
              <a:buSzTx/>
              <a:buNone/>
              <a:defRPr spc="36">
                <a:solidFill>
                  <a:srgbClr val="3E382B"/>
                </a:solidFill>
                <a:effectLst>
                  <a:outerShdw sx="100000" sy="100000" kx="0" ky="0" algn="b" rotWithShape="0" blurRad="38100" dist="12700" dir="5400000">
                    <a:srgbClr val="E0DEC7">
                      <a:alpha val="80000"/>
                    </a:srgbClr>
                  </a:outerShdw>
                </a:effectLst>
                <a:latin typeface="+mn-lt"/>
                <a:ea typeface="+mn-ea"/>
                <a:cs typeface="+mn-cs"/>
                <a:sym typeface="American Typewriter"/>
              </a:defRPr>
            </a:lvl2pPr>
            <a:lvl3pPr marL="0" indent="457200" algn="ctr">
              <a:spcBef>
                <a:spcPts val="600"/>
              </a:spcBef>
              <a:buSzTx/>
              <a:buNone/>
              <a:defRPr spc="36">
                <a:solidFill>
                  <a:srgbClr val="3E382B"/>
                </a:solidFill>
                <a:effectLst>
                  <a:outerShdw sx="100000" sy="100000" kx="0" ky="0" algn="b" rotWithShape="0" blurRad="38100" dist="12700" dir="5400000">
                    <a:srgbClr val="E0DEC7">
                      <a:alpha val="80000"/>
                    </a:srgbClr>
                  </a:outerShdw>
                </a:effectLst>
                <a:latin typeface="+mn-lt"/>
                <a:ea typeface="+mn-ea"/>
                <a:cs typeface="+mn-cs"/>
                <a:sym typeface="American Typewriter"/>
              </a:defRPr>
            </a:lvl3pPr>
            <a:lvl4pPr marL="0" indent="685800" algn="ctr">
              <a:spcBef>
                <a:spcPts val="600"/>
              </a:spcBef>
              <a:buSzTx/>
              <a:buNone/>
              <a:defRPr spc="36">
                <a:solidFill>
                  <a:srgbClr val="3E382B"/>
                </a:solidFill>
                <a:effectLst>
                  <a:outerShdw sx="100000" sy="100000" kx="0" ky="0" algn="b" rotWithShape="0" blurRad="38100" dist="12700" dir="5400000">
                    <a:srgbClr val="E0DEC7">
                      <a:alpha val="80000"/>
                    </a:srgbClr>
                  </a:outerShdw>
                </a:effectLst>
                <a:latin typeface="+mn-lt"/>
                <a:ea typeface="+mn-ea"/>
                <a:cs typeface="+mn-cs"/>
                <a:sym typeface="American Typewriter"/>
              </a:defRPr>
            </a:lvl4pPr>
            <a:lvl5pPr marL="0" indent="914400" algn="ctr">
              <a:spcBef>
                <a:spcPts val="600"/>
              </a:spcBef>
              <a:buSzTx/>
              <a:buNone/>
              <a:defRPr spc="36">
                <a:solidFill>
                  <a:srgbClr val="3E382B"/>
                </a:solidFill>
                <a:effectLst>
                  <a:outerShdw sx="100000" sy="100000" kx="0" ky="0" algn="b" rotWithShape="0" blurRad="38100" dist="12700" dir="5400000">
                    <a:srgbClr val="E0DEC7">
                      <a:alpha val="80000"/>
                    </a:srgbClr>
                  </a:outerShdw>
                </a:effectLst>
                <a:latin typeface="+mn-lt"/>
                <a:ea typeface="+mn-ea"/>
                <a:cs typeface="+mn-cs"/>
                <a:sym typeface="American Typewriter"/>
              </a:defRPr>
            </a:lvl5pPr>
          </a:lstStyle>
          <a:p>
            <a:pPr/>
            <a:r>
              <a:t>Body Level One</a:t>
            </a:r>
          </a:p>
          <a:p>
            <a:pPr lvl="1"/>
            <a:r>
              <a:t>Body Level Two</a:t>
            </a:r>
          </a:p>
          <a:p>
            <a:pPr lvl="2"/>
            <a:r>
              <a:t>Body Level Three</a:t>
            </a:r>
          </a:p>
          <a:p>
            <a:pPr lvl="3"/>
            <a:r>
              <a:t>Body Level Four</a:t>
            </a:r>
          </a:p>
          <a:p>
            <a:pPr lvl="4"/>
            <a:r>
              <a:t>Body Level Five</a:t>
            </a:r>
          </a:p>
        </p:txBody>
      </p:sp>
      <p:sp>
        <p:nvSpPr>
          <p:cNvPr id="23" name="Shape 23"/>
          <p:cNvSpPr/>
          <p:nvPr>
            <p:ph type="sldNum" sz="quarter" idx="2"/>
          </p:nvPr>
        </p:nvSpPr>
        <p:spPr>
          <a:xfrm>
            <a:off x="6297853" y="9017000"/>
            <a:ext cx="389885" cy="368300"/>
          </a:xfrm>
          <a:prstGeom prst="rect">
            <a:avLst/>
          </a:prstGeom>
        </p:spPr>
        <p:txBody>
          <a:bodyPr/>
          <a:lstStyle>
            <a:lvl1pPr>
              <a:defRPr spc="21">
                <a:solidFill>
                  <a:srgbClr val="3E382B"/>
                </a:solidFill>
                <a:latin typeface="+mn-lt"/>
                <a:ea typeface="+mn-ea"/>
                <a:cs typeface="+mn-cs"/>
                <a:sym typeface="American Typewriter"/>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Title - Center">
    <p:spTree>
      <p:nvGrpSpPr>
        <p:cNvPr id="1" name=""/>
        <p:cNvGrpSpPr/>
        <p:nvPr/>
      </p:nvGrpSpPr>
      <p:grpSpPr>
        <a:xfrm>
          <a:off x="0" y="0"/>
          <a:ext cx="0" cy="0"/>
          <a:chOff x="0" y="0"/>
          <a:chExt cx="0" cy="0"/>
        </a:xfrm>
      </p:grpSpPr>
      <p:sp>
        <p:nvSpPr>
          <p:cNvPr id="30" name="Shape 30"/>
          <p:cNvSpPr/>
          <p:nvPr>
            <p:ph type="title"/>
          </p:nvPr>
        </p:nvSpPr>
        <p:spPr>
          <a:xfrm>
            <a:off x="1587500" y="3568700"/>
            <a:ext cx="10464800" cy="2603500"/>
          </a:xfrm>
          <a:prstGeom prst="rect">
            <a:avLst/>
          </a:prstGeom>
        </p:spPr>
        <p:txBody>
          <a:bodyPr/>
          <a:lstStyle/>
          <a:p>
            <a:pPr/>
            <a:r>
              <a:t>Title Text</a:t>
            </a:r>
          </a:p>
        </p:txBody>
      </p:sp>
      <p:sp>
        <p:nvSpPr>
          <p:cNvPr id="31" name="Shape 3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Photo - Vertical">
    <p:spTree>
      <p:nvGrpSpPr>
        <p:cNvPr id="1" name=""/>
        <p:cNvGrpSpPr/>
        <p:nvPr/>
      </p:nvGrpSpPr>
      <p:grpSpPr>
        <a:xfrm>
          <a:off x="0" y="0"/>
          <a:ext cx="0" cy="0"/>
          <a:chOff x="0" y="0"/>
          <a:chExt cx="0" cy="0"/>
        </a:xfrm>
      </p:grpSpPr>
      <p:sp>
        <p:nvSpPr>
          <p:cNvPr id="38" name="Shape 38"/>
          <p:cNvSpPr/>
          <p:nvPr>
            <p:ph type="pic" sz="quarter" idx="13"/>
          </p:nvPr>
        </p:nvSpPr>
        <p:spPr>
          <a:xfrm rot="0">
            <a:off x="7835900" y="2101849"/>
            <a:ext cx="4051301" cy="5524501"/>
          </a:xfrm>
          <a:prstGeom prst="rect">
            <a:avLst/>
          </a:prstGeom>
          <a:ln w="9525">
            <a:round/>
          </a:ln>
        </p:spPr>
        <p:txBody>
          <a:bodyPr lIns="91439" tIns="45719" rIns="91439" bIns="45719" anchor="t">
            <a:noAutofit/>
          </a:bodyPr>
          <a:lstStyle/>
          <a:p>
            <a:pPr/>
          </a:p>
        </p:txBody>
      </p:sp>
      <p:sp>
        <p:nvSpPr>
          <p:cNvPr id="39" name="Shape 39"/>
          <p:cNvSpPr/>
          <p:nvPr>
            <p:ph type="title"/>
          </p:nvPr>
        </p:nvSpPr>
        <p:spPr>
          <a:xfrm>
            <a:off x="1155700" y="1828800"/>
            <a:ext cx="6070600" cy="3302000"/>
          </a:xfrm>
          <a:prstGeom prst="rect">
            <a:avLst/>
          </a:prstGeom>
        </p:spPr>
        <p:txBody>
          <a:bodyPr anchor="b"/>
          <a:lstStyle/>
          <a:p>
            <a:pPr/>
            <a:r>
              <a:t>Title Text</a:t>
            </a:r>
          </a:p>
        </p:txBody>
      </p:sp>
      <p:sp>
        <p:nvSpPr>
          <p:cNvPr id="40" name="Shape 40"/>
          <p:cNvSpPr/>
          <p:nvPr>
            <p:ph type="body" sz="quarter" idx="1"/>
          </p:nvPr>
        </p:nvSpPr>
        <p:spPr>
          <a:xfrm>
            <a:off x="1155700" y="5168900"/>
            <a:ext cx="6070600" cy="3302000"/>
          </a:xfrm>
          <a:prstGeom prst="rect">
            <a:avLst/>
          </a:prstGeom>
        </p:spPr>
        <p:txBody>
          <a:bodyPr anchor="t"/>
          <a:lstStyle>
            <a:lvl1pPr marL="0" indent="0" algn="ctr">
              <a:spcBef>
                <a:spcPts val="600"/>
              </a:spcBef>
              <a:buSzTx/>
              <a:buNone/>
              <a:defRPr spc="36">
                <a:solidFill>
                  <a:srgbClr val="3E382B"/>
                </a:solidFill>
                <a:effectLst>
                  <a:outerShdw sx="100000" sy="100000" kx="0" ky="0" algn="b" rotWithShape="0" blurRad="38100" dist="12700" dir="5400000">
                    <a:srgbClr val="E0DEC7">
                      <a:alpha val="80000"/>
                    </a:srgbClr>
                  </a:outerShdw>
                </a:effectLst>
                <a:latin typeface="+mn-lt"/>
                <a:ea typeface="+mn-ea"/>
                <a:cs typeface="+mn-cs"/>
                <a:sym typeface="American Typewriter"/>
              </a:defRPr>
            </a:lvl1pPr>
            <a:lvl2pPr marL="0" indent="228600" algn="ctr">
              <a:spcBef>
                <a:spcPts val="600"/>
              </a:spcBef>
              <a:buSzTx/>
              <a:buNone/>
              <a:defRPr spc="36">
                <a:solidFill>
                  <a:srgbClr val="3E382B"/>
                </a:solidFill>
                <a:effectLst>
                  <a:outerShdw sx="100000" sy="100000" kx="0" ky="0" algn="b" rotWithShape="0" blurRad="38100" dist="12700" dir="5400000">
                    <a:srgbClr val="E0DEC7">
                      <a:alpha val="80000"/>
                    </a:srgbClr>
                  </a:outerShdw>
                </a:effectLst>
                <a:latin typeface="+mn-lt"/>
                <a:ea typeface="+mn-ea"/>
                <a:cs typeface="+mn-cs"/>
                <a:sym typeface="American Typewriter"/>
              </a:defRPr>
            </a:lvl2pPr>
            <a:lvl3pPr marL="0" indent="457200" algn="ctr">
              <a:spcBef>
                <a:spcPts val="600"/>
              </a:spcBef>
              <a:buSzTx/>
              <a:buNone/>
              <a:defRPr spc="36">
                <a:solidFill>
                  <a:srgbClr val="3E382B"/>
                </a:solidFill>
                <a:effectLst>
                  <a:outerShdw sx="100000" sy="100000" kx="0" ky="0" algn="b" rotWithShape="0" blurRad="38100" dist="12700" dir="5400000">
                    <a:srgbClr val="E0DEC7">
                      <a:alpha val="80000"/>
                    </a:srgbClr>
                  </a:outerShdw>
                </a:effectLst>
                <a:latin typeface="+mn-lt"/>
                <a:ea typeface="+mn-ea"/>
                <a:cs typeface="+mn-cs"/>
                <a:sym typeface="American Typewriter"/>
              </a:defRPr>
            </a:lvl3pPr>
            <a:lvl4pPr marL="0" indent="685800" algn="ctr">
              <a:spcBef>
                <a:spcPts val="600"/>
              </a:spcBef>
              <a:buSzTx/>
              <a:buNone/>
              <a:defRPr spc="36">
                <a:solidFill>
                  <a:srgbClr val="3E382B"/>
                </a:solidFill>
                <a:effectLst>
                  <a:outerShdw sx="100000" sy="100000" kx="0" ky="0" algn="b" rotWithShape="0" blurRad="38100" dist="12700" dir="5400000">
                    <a:srgbClr val="E0DEC7">
                      <a:alpha val="80000"/>
                    </a:srgbClr>
                  </a:outerShdw>
                </a:effectLst>
                <a:latin typeface="+mn-lt"/>
                <a:ea typeface="+mn-ea"/>
                <a:cs typeface="+mn-cs"/>
                <a:sym typeface="American Typewriter"/>
              </a:defRPr>
            </a:lvl4pPr>
            <a:lvl5pPr marL="0" indent="914400" algn="ctr">
              <a:spcBef>
                <a:spcPts val="600"/>
              </a:spcBef>
              <a:buSzTx/>
              <a:buNone/>
              <a:defRPr spc="36">
                <a:solidFill>
                  <a:srgbClr val="3E382B"/>
                </a:solidFill>
                <a:effectLst>
                  <a:outerShdw sx="100000" sy="100000" kx="0" ky="0" algn="b" rotWithShape="0" blurRad="38100" dist="12700" dir="5400000">
                    <a:srgbClr val="E0DEC7">
                      <a:alpha val="80000"/>
                    </a:srgbClr>
                  </a:outerShdw>
                </a:effectLst>
                <a:latin typeface="+mn-lt"/>
                <a:ea typeface="+mn-ea"/>
                <a:cs typeface="+mn-cs"/>
                <a:sym typeface="American Typewriter"/>
              </a:defRPr>
            </a:lvl5pPr>
          </a:lstStyle>
          <a:p>
            <a:pPr/>
            <a:r>
              <a:t>Body Level One</a:t>
            </a:r>
          </a:p>
          <a:p>
            <a:pPr lvl="1"/>
            <a:r>
              <a:t>Body Level Two</a:t>
            </a:r>
          </a:p>
          <a:p>
            <a:pPr lvl="2"/>
            <a:r>
              <a:t>Body Level Three</a:t>
            </a:r>
          </a:p>
          <a:p>
            <a:pPr lvl="3"/>
            <a:r>
              <a:t>Body Level Four</a:t>
            </a:r>
          </a:p>
          <a:p>
            <a:pPr lvl="4"/>
            <a:r>
              <a:t>Body Level Five</a:t>
            </a:r>
          </a:p>
        </p:txBody>
      </p:sp>
      <p:sp>
        <p:nvSpPr>
          <p:cNvPr id="41" name="Shape 41"/>
          <p:cNvSpPr/>
          <p:nvPr>
            <p:ph type="sldNum" sz="quarter" idx="2"/>
          </p:nvPr>
        </p:nvSpPr>
        <p:spPr>
          <a:xfrm>
            <a:off x="6334045" y="8997950"/>
            <a:ext cx="342901" cy="4064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Title - Top">
    <p:spTree>
      <p:nvGrpSpPr>
        <p:cNvPr id="1" name=""/>
        <p:cNvGrpSpPr/>
        <p:nvPr/>
      </p:nvGrpSpPr>
      <p:grpSpPr>
        <a:xfrm>
          <a:off x="0" y="0"/>
          <a:ext cx="0" cy="0"/>
          <a:chOff x="0" y="0"/>
          <a:chExt cx="0" cy="0"/>
        </a:xfrm>
      </p:grpSpPr>
      <p:sp>
        <p:nvSpPr>
          <p:cNvPr id="48" name="Shape 48"/>
          <p:cNvSpPr/>
          <p:nvPr>
            <p:ph type="title"/>
          </p:nvPr>
        </p:nvSpPr>
        <p:spPr>
          <a:prstGeom prst="rect">
            <a:avLst/>
          </a:prstGeom>
        </p:spPr>
        <p:txBody>
          <a:bodyPr/>
          <a:lstStyle/>
          <a:p>
            <a:pPr/>
            <a:r>
              <a:t>Title Text</a:t>
            </a:r>
          </a:p>
        </p:txBody>
      </p:sp>
      <p:sp>
        <p:nvSpPr>
          <p:cNvPr id="49" name="Shape 49"/>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p:spTree>
      <p:nvGrpSpPr>
        <p:cNvPr id="1" name=""/>
        <p:cNvGrpSpPr/>
        <p:nvPr/>
      </p:nvGrpSpPr>
      <p:grpSpPr>
        <a:xfrm>
          <a:off x="0" y="0"/>
          <a:ext cx="0" cy="0"/>
          <a:chOff x="0" y="0"/>
          <a:chExt cx="0" cy="0"/>
        </a:xfrm>
      </p:grpSpPr>
      <p:sp>
        <p:nvSpPr>
          <p:cNvPr id="56" name="Shape 56"/>
          <p:cNvSpPr/>
          <p:nvPr>
            <p:ph type="title"/>
          </p:nvPr>
        </p:nvSpPr>
        <p:spPr>
          <a:prstGeom prst="rect">
            <a:avLst/>
          </a:prstGeom>
        </p:spPr>
        <p:txBody>
          <a:bodyPr/>
          <a:lstStyle/>
          <a:p>
            <a:pPr/>
            <a:r>
              <a:t>Title Text</a:t>
            </a:r>
          </a:p>
        </p:txBody>
      </p:sp>
      <p:sp>
        <p:nvSpPr>
          <p:cNvPr id="57" name="Shape 57"/>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a:r>
              <a:t>Body Level One</a:t>
            </a:r>
          </a:p>
          <a:p>
            <a:pPr lvl="1"/>
            <a:r>
              <a:t>Body Level Two</a:t>
            </a:r>
          </a:p>
          <a:p>
            <a:pPr lvl="2"/>
            <a:r>
              <a:t>Body Level Three</a:t>
            </a:r>
          </a:p>
          <a:p>
            <a:pPr lvl="3"/>
            <a:r>
              <a:t>Body Level Four</a:t>
            </a:r>
          </a:p>
          <a:p>
            <a:pPr lvl="4"/>
            <a:r>
              <a:t>Body Level Five</a:t>
            </a:r>
          </a:p>
        </p:txBody>
      </p:sp>
      <p:sp>
        <p:nvSpPr>
          <p:cNvPr id="58" name="Shape 5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itle, Bullets &amp; Photo">
    <p:spTree>
      <p:nvGrpSpPr>
        <p:cNvPr id="1" name=""/>
        <p:cNvGrpSpPr/>
        <p:nvPr/>
      </p:nvGrpSpPr>
      <p:grpSpPr>
        <a:xfrm>
          <a:off x="0" y="0"/>
          <a:ext cx="0" cy="0"/>
          <a:chOff x="0" y="0"/>
          <a:chExt cx="0" cy="0"/>
        </a:xfrm>
      </p:grpSpPr>
      <p:sp>
        <p:nvSpPr>
          <p:cNvPr id="65" name="Shape 65"/>
          <p:cNvSpPr/>
          <p:nvPr>
            <p:ph type="pic" sz="quarter" idx="13"/>
          </p:nvPr>
        </p:nvSpPr>
        <p:spPr>
          <a:xfrm rot="0">
            <a:off x="7607300" y="2863849"/>
            <a:ext cx="4267201" cy="5765801"/>
          </a:xfrm>
          <a:prstGeom prst="rect">
            <a:avLst/>
          </a:prstGeom>
          <a:ln w="9525">
            <a:round/>
          </a:ln>
        </p:spPr>
        <p:txBody>
          <a:bodyPr lIns="91439" tIns="45719" rIns="91439" bIns="45719" anchor="t">
            <a:noAutofit/>
          </a:bodyPr>
          <a:lstStyle/>
          <a:p>
            <a:pPr/>
          </a:p>
        </p:txBody>
      </p:sp>
      <p:sp>
        <p:nvSpPr>
          <p:cNvPr id="66" name="Shape 66"/>
          <p:cNvSpPr/>
          <p:nvPr>
            <p:ph type="title"/>
          </p:nvPr>
        </p:nvSpPr>
        <p:spPr>
          <a:prstGeom prst="rect">
            <a:avLst/>
          </a:prstGeom>
        </p:spPr>
        <p:txBody>
          <a:bodyPr/>
          <a:lstStyle/>
          <a:p>
            <a:pPr/>
            <a:r>
              <a:t>Title Text</a:t>
            </a:r>
          </a:p>
        </p:txBody>
      </p:sp>
      <p:sp>
        <p:nvSpPr>
          <p:cNvPr id="67" name="Shape 67"/>
          <p:cNvSpPr/>
          <p:nvPr>
            <p:ph type="body" sz="half" idx="1"/>
          </p:nvPr>
        </p:nvSpPr>
        <p:spPr>
          <a:xfrm>
            <a:off x="1587500" y="2743200"/>
            <a:ext cx="5041900" cy="6032500"/>
          </a:xfrm>
          <a:prstGeom prst="rect">
            <a:avLst/>
          </a:prstGeom>
        </p:spPr>
        <p:txBody>
          <a:bodyPr/>
          <a:lstStyle>
            <a:lvl1pPr marL="406400" indent="-406400">
              <a:spcBef>
                <a:spcPts val="3200"/>
              </a:spcBef>
              <a:buBlip>
                <a:blip r:embed="rId2"/>
              </a:buBlip>
              <a:defRPr sz="3200"/>
            </a:lvl1pPr>
            <a:lvl2pPr marL="812800" indent="-406400">
              <a:spcBef>
                <a:spcPts val="3200"/>
              </a:spcBef>
              <a:buBlip>
                <a:blip r:embed="rId2"/>
              </a:buBlip>
              <a:defRPr sz="3200"/>
            </a:lvl2pPr>
            <a:lvl3pPr marL="1219200" indent="-406400">
              <a:spcBef>
                <a:spcPts val="3200"/>
              </a:spcBef>
              <a:buBlip>
                <a:blip r:embed="rId2"/>
              </a:buBlip>
              <a:defRPr sz="3200"/>
            </a:lvl3pPr>
            <a:lvl4pPr marL="1625600" indent="-406400">
              <a:spcBef>
                <a:spcPts val="3200"/>
              </a:spcBef>
              <a:buBlip>
                <a:blip r:embed="rId2"/>
              </a:buBlip>
              <a:defRPr sz="3200"/>
            </a:lvl4pPr>
            <a:lvl5pPr marL="2032000" indent="-406400">
              <a:spcBef>
                <a:spcPts val="3200"/>
              </a:spcBef>
              <a:buBlip>
                <a:blip r:embed="rId2"/>
              </a:buBlip>
              <a:defRPr sz="3200"/>
            </a:lvl5pPr>
          </a:lstStyle>
          <a:p>
            <a:pPr/>
            <a:r>
              <a:t>Body Level One</a:t>
            </a:r>
          </a:p>
          <a:p>
            <a:pPr lvl="1"/>
            <a:r>
              <a:t>Body Level Two</a:t>
            </a:r>
          </a:p>
          <a:p>
            <a:pPr lvl="2"/>
            <a:r>
              <a:t>Body Level Three</a:t>
            </a:r>
          </a:p>
          <a:p>
            <a:pPr lvl="3"/>
            <a:r>
              <a:t>Body Level Four</a:t>
            </a:r>
          </a:p>
          <a:p>
            <a:pPr lvl="4"/>
            <a:r>
              <a:t>Body Level Five</a:t>
            </a:r>
          </a:p>
        </p:txBody>
      </p:sp>
      <p:sp>
        <p:nvSpPr>
          <p:cNvPr id="68" name="Shape 6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Bullets">
    <p:spTree>
      <p:nvGrpSpPr>
        <p:cNvPr id="1" name=""/>
        <p:cNvGrpSpPr/>
        <p:nvPr/>
      </p:nvGrpSpPr>
      <p:grpSpPr>
        <a:xfrm>
          <a:off x="0" y="0"/>
          <a:ext cx="0" cy="0"/>
          <a:chOff x="0" y="0"/>
          <a:chExt cx="0" cy="0"/>
        </a:xfrm>
      </p:grpSpPr>
      <p:sp>
        <p:nvSpPr>
          <p:cNvPr id="75" name="Shape 75"/>
          <p:cNvSpPr/>
          <p:nvPr>
            <p:ph type="body" idx="1"/>
          </p:nvPr>
        </p:nvSpPr>
        <p:spPr>
          <a:xfrm>
            <a:off x="1587500" y="1270000"/>
            <a:ext cx="10464800" cy="72136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a:r>
              <a:t>Body Level One</a:t>
            </a:r>
          </a:p>
          <a:p>
            <a:pPr lvl="1"/>
            <a:r>
              <a:t>Body Level Two</a:t>
            </a:r>
          </a:p>
          <a:p>
            <a:pPr lvl="2"/>
            <a:r>
              <a:t>Body Level Three</a:t>
            </a:r>
          </a:p>
          <a:p>
            <a:pPr lvl="3"/>
            <a:r>
              <a:t>Body Level Four</a:t>
            </a:r>
          </a:p>
          <a:p>
            <a:pPr lvl="4"/>
            <a:r>
              <a:t>Body Level Five</a:t>
            </a:r>
          </a:p>
        </p:txBody>
      </p:sp>
      <p:sp>
        <p:nvSpPr>
          <p:cNvPr id="76" name="Shape 7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Photo - 3 Up">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83" name="Shape 83"/>
          <p:cNvSpPr/>
          <p:nvPr>
            <p:ph type="pic" sz="quarter" idx="13"/>
          </p:nvPr>
        </p:nvSpPr>
        <p:spPr>
          <a:xfrm>
            <a:off x="7569200" y="965200"/>
            <a:ext cx="4495800" cy="3243487"/>
          </a:xfrm>
          <a:prstGeom prst="rect">
            <a:avLst/>
          </a:prstGeom>
          <a:ln w="9525">
            <a:round/>
          </a:ln>
        </p:spPr>
        <p:txBody>
          <a:bodyPr lIns="91439" tIns="45719" rIns="91439" bIns="45719" anchor="t">
            <a:noAutofit/>
          </a:bodyPr>
          <a:lstStyle/>
          <a:p>
            <a:pPr/>
          </a:p>
        </p:txBody>
      </p:sp>
      <p:sp>
        <p:nvSpPr>
          <p:cNvPr id="84" name="Shape 84"/>
          <p:cNvSpPr/>
          <p:nvPr>
            <p:ph type="pic" sz="quarter" idx="14"/>
          </p:nvPr>
        </p:nvSpPr>
        <p:spPr>
          <a:xfrm>
            <a:off x="7569200" y="4869167"/>
            <a:ext cx="4495800" cy="3911601"/>
          </a:xfrm>
          <a:prstGeom prst="rect">
            <a:avLst/>
          </a:prstGeom>
          <a:ln w="9525">
            <a:round/>
          </a:ln>
        </p:spPr>
        <p:txBody>
          <a:bodyPr lIns="91439" tIns="45719" rIns="91439" bIns="45719" anchor="t">
            <a:noAutofit/>
          </a:bodyPr>
          <a:lstStyle/>
          <a:p>
            <a:pPr/>
          </a:p>
        </p:txBody>
      </p:sp>
      <p:sp>
        <p:nvSpPr>
          <p:cNvPr id="85" name="Shape 85"/>
          <p:cNvSpPr/>
          <p:nvPr>
            <p:ph type="pic" sz="half" idx="15"/>
          </p:nvPr>
        </p:nvSpPr>
        <p:spPr>
          <a:xfrm rot="0">
            <a:off x="939799" y="967619"/>
            <a:ext cx="5969001" cy="7805616"/>
          </a:xfrm>
          <a:prstGeom prst="rect">
            <a:avLst/>
          </a:prstGeom>
          <a:ln w="9525">
            <a:round/>
          </a:ln>
        </p:spPr>
        <p:txBody>
          <a:bodyPr lIns="91439" tIns="45719" rIns="91439" bIns="45719" anchor="t">
            <a:noAutofit/>
          </a:bodyPr>
          <a:lstStyle/>
          <a:p>
            <a:pPr/>
          </a:p>
        </p:txBody>
      </p:sp>
      <p:sp>
        <p:nvSpPr>
          <p:cNvPr id="86" name="Shape 86"/>
          <p:cNvSpPr/>
          <p:nvPr>
            <p:ph type="sldNum" sz="quarter" idx="2"/>
          </p:nvPr>
        </p:nvSpPr>
        <p:spPr>
          <a:xfrm>
            <a:off x="6297853" y="9017000"/>
            <a:ext cx="389885" cy="368300"/>
          </a:xfrm>
          <a:prstGeom prst="rect">
            <a:avLst/>
          </a:prstGeom>
        </p:spPr>
        <p:txBody>
          <a:bodyPr/>
          <a:lstStyle>
            <a:lvl1pPr>
              <a:defRPr spc="21">
                <a:solidFill>
                  <a:srgbClr val="3E382B"/>
                </a:solidFill>
                <a:latin typeface="+mn-lt"/>
                <a:ea typeface="+mn-ea"/>
                <a:cs typeface="+mn-cs"/>
                <a:sym typeface="American Typewriter"/>
              </a:defRPr>
            </a:lvl1p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image" Target="../media/image1.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 Id="rId12" Type="http://schemas.openxmlformats.org/officeDocument/2006/relationships/slideLayout" Target="../slideLayouts/slideLayout9.xml"/><Relationship Id="rId13" Type="http://schemas.openxmlformats.org/officeDocument/2006/relationships/slideLayout" Target="../slideLayouts/slideLayout10.xml"/><Relationship Id="rId14" Type="http://schemas.openxmlformats.org/officeDocument/2006/relationships/slideLayout" Target="../slideLayouts/slideLayout11.xml"/><Relationship Id="rId15"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 name="Shape 2"/>
          <p:cNvSpPr/>
          <p:nvPr>
            <p:ph type="title"/>
          </p:nvPr>
        </p:nvSpPr>
        <p:spPr>
          <a:xfrm>
            <a:off x="1587500" y="254000"/>
            <a:ext cx="10464800" cy="2349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3" name="Shape 3"/>
          <p:cNvSpPr/>
          <p:nvPr>
            <p:ph type="body" idx="1"/>
          </p:nvPr>
        </p:nvSpPr>
        <p:spPr>
          <a:xfrm>
            <a:off x="1587500" y="2730500"/>
            <a:ext cx="10464800" cy="6032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lvl1pPr>
              <a:buBlip>
                <a:blip r:embed="rId3"/>
              </a:buBlip>
            </a:lvl1pPr>
            <a:lvl2pPr>
              <a:buBlip>
                <a:blip r:embed="rId3"/>
              </a:buBlip>
            </a:lvl2pPr>
            <a:lvl3pPr>
              <a:buBlip>
                <a:blip r:embed="rId3"/>
              </a:buBlip>
            </a:lvl3pPr>
            <a:lvl4pPr>
              <a:buBlip>
                <a:blip r:embed="rId3"/>
              </a:buBlip>
            </a:lvl4pPr>
            <a:lvl5pPr>
              <a:buBlip>
                <a:blip r:embed="rId3"/>
              </a:buBlip>
            </a:lvl5pPr>
          </a:lstStyle>
          <a:p>
            <a:pPr/>
            <a:r>
              <a:t>Body Level One</a:t>
            </a:r>
          </a:p>
          <a:p>
            <a:pPr lvl="1"/>
            <a:r>
              <a:t>Body Level Two</a:t>
            </a:r>
          </a:p>
          <a:p>
            <a:pPr lvl="2"/>
            <a:r>
              <a:t>Body Level Three</a:t>
            </a:r>
          </a:p>
          <a:p>
            <a:pPr lvl="3"/>
            <a:r>
              <a:t>Body Level Four</a:t>
            </a:r>
          </a:p>
          <a:p>
            <a:pPr lvl="4"/>
            <a:r>
              <a:t>Body Level Five</a:t>
            </a:r>
          </a:p>
        </p:txBody>
      </p:sp>
      <p:sp>
        <p:nvSpPr>
          <p:cNvPr id="4" name="Shape 4"/>
          <p:cNvSpPr/>
          <p:nvPr>
            <p:ph type="sldNum" sz="quarter" idx="2"/>
          </p:nvPr>
        </p:nvSpPr>
        <p:spPr>
          <a:xfrm>
            <a:off x="6324599" y="9017000"/>
            <a:ext cx="342901" cy="406400"/>
          </a:xfrm>
          <a:prstGeom prst="rect">
            <a:avLst/>
          </a:prstGeom>
          <a:ln w="12700">
            <a:miter lim="400000"/>
          </a:ln>
        </p:spPr>
        <p:txBody>
          <a:bodyPr wrap="none" lIns="50800" tIns="50800" rIns="50800" bIns="50800">
            <a:spAutoFit/>
          </a:bodyPr>
          <a:lstStyle>
            <a:lvl1pPr>
              <a:defRPr sz="1800">
                <a:solidFill>
                  <a:srgbClr val="93741C"/>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transition xmlns:p14="http://schemas.microsoft.com/office/powerpoint/2010/main" spd="med" advClick="1"/>
  <p:txStyles>
    <p:titleStyle>
      <a:lvl1pPr marL="0" marR="0" indent="0" algn="ctr" defTabSz="584200" rtl="0" latinLnBrk="0">
        <a:lnSpc>
          <a:spcPct val="100000"/>
        </a:lnSpc>
        <a:spcBef>
          <a:spcPts val="0"/>
        </a:spcBef>
        <a:spcAft>
          <a:spcPts val="0"/>
        </a:spcAft>
        <a:buClrTx/>
        <a:buSzTx/>
        <a:buFontTx/>
        <a:buNone/>
        <a:tabLst/>
        <a:defRPr b="0" baseline="0" cap="none" i="0" spc="70" strike="noStrike" sz="7000" u="none">
          <a:ln>
            <a:noFill/>
          </a:ln>
          <a:solidFill>
            <a:srgbClr val="6E603B"/>
          </a:solidFill>
          <a:uFillTx/>
          <a:latin typeface="+mn-lt"/>
          <a:ea typeface="+mn-ea"/>
          <a:cs typeface="+mn-cs"/>
          <a:sym typeface="American Typewriter"/>
        </a:defRPr>
      </a:lvl1pPr>
      <a:lvl2pPr marL="0" marR="0" indent="228600" algn="ctr" defTabSz="584200" rtl="0" latinLnBrk="0">
        <a:lnSpc>
          <a:spcPct val="100000"/>
        </a:lnSpc>
        <a:spcBef>
          <a:spcPts val="0"/>
        </a:spcBef>
        <a:spcAft>
          <a:spcPts val="0"/>
        </a:spcAft>
        <a:buClrTx/>
        <a:buSzTx/>
        <a:buFontTx/>
        <a:buNone/>
        <a:tabLst/>
        <a:defRPr b="0" baseline="0" cap="none" i="0" spc="70" strike="noStrike" sz="7000" u="none">
          <a:ln>
            <a:noFill/>
          </a:ln>
          <a:solidFill>
            <a:srgbClr val="6E603B"/>
          </a:solidFill>
          <a:uFillTx/>
          <a:latin typeface="+mn-lt"/>
          <a:ea typeface="+mn-ea"/>
          <a:cs typeface="+mn-cs"/>
          <a:sym typeface="American Typewriter"/>
        </a:defRPr>
      </a:lvl2pPr>
      <a:lvl3pPr marL="0" marR="0" indent="457200" algn="ctr" defTabSz="584200" rtl="0" latinLnBrk="0">
        <a:lnSpc>
          <a:spcPct val="100000"/>
        </a:lnSpc>
        <a:spcBef>
          <a:spcPts val="0"/>
        </a:spcBef>
        <a:spcAft>
          <a:spcPts val="0"/>
        </a:spcAft>
        <a:buClrTx/>
        <a:buSzTx/>
        <a:buFontTx/>
        <a:buNone/>
        <a:tabLst/>
        <a:defRPr b="0" baseline="0" cap="none" i="0" spc="70" strike="noStrike" sz="7000" u="none">
          <a:ln>
            <a:noFill/>
          </a:ln>
          <a:solidFill>
            <a:srgbClr val="6E603B"/>
          </a:solidFill>
          <a:uFillTx/>
          <a:latin typeface="+mn-lt"/>
          <a:ea typeface="+mn-ea"/>
          <a:cs typeface="+mn-cs"/>
          <a:sym typeface="American Typewriter"/>
        </a:defRPr>
      </a:lvl3pPr>
      <a:lvl4pPr marL="0" marR="0" indent="685800" algn="ctr" defTabSz="584200" rtl="0" latinLnBrk="0">
        <a:lnSpc>
          <a:spcPct val="100000"/>
        </a:lnSpc>
        <a:spcBef>
          <a:spcPts val="0"/>
        </a:spcBef>
        <a:spcAft>
          <a:spcPts val="0"/>
        </a:spcAft>
        <a:buClrTx/>
        <a:buSzTx/>
        <a:buFontTx/>
        <a:buNone/>
        <a:tabLst/>
        <a:defRPr b="0" baseline="0" cap="none" i="0" spc="70" strike="noStrike" sz="7000" u="none">
          <a:ln>
            <a:noFill/>
          </a:ln>
          <a:solidFill>
            <a:srgbClr val="6E603B"/>
          </a:solidFill>
          <a:uFillTx/>
          <a:latin typeface="+mn-lt"/>
          <a:ea typeface="+mn-ea"/>
          <a:cs typeface="+mn-cs"/>
          <a:sym typeface="American Typewriter"/>
        </a:defRPr>
      </a:lvl4pPr>
      <a:lvl5pPr marL="0" marR="0" indent="914400" algn="ctr" defTabSz="584200" rtl="0" latinLnBrk="0">
        <a:lnSpc>
          <a:spcPct val="100000"/>
        </a:lnSpc>
        <a:spcBef>
          <a:spcPts val="0"/>
        </a:spcBef>
        <a:spcAft>
          <a:spcPts val="0"/>
        </a:spcAft>
        <a:buClrTx/>
        <a:buSzTx/>
        <a:buFontTx/>
        <a:buNone/>
        <a:tabLst/>
        <a:defRPr b="0" baseline="0" cap="none" i="0" spc="70" strike="noStrike" sz="7000" u="none">
          <a:ln>
            <a:noFill/>
          </a:ln>
          <a:solidFill>
            <a:srgbClr val="6E603B"/>
          </a:solidFill>
          <a:uFillTx/>
          <a:latin typeface="+mn-lt"/>
          <a:ea typeface="+mn-ea"/>
          <a:cs typeface="+mn-cs"/>
          <a:sym typeface="American Typewriter"/>
        </a:defRPr>
      </a:lvl5pPr>
      <a:lvl6pPr marL="0" marR="0" indent="1143000" algn="ctr" defTabSz="584200" rtl="0" latinLnBrk="0">
        <a:lnSpc>
          <a:spcPct val="100000"/>
        </a:lnSpc>
        <a:spcBef>
          <a:spcPts val="0"/>
        </a:spcBef>
        <a:spcAft>
          <a:spcPts val="0"/>
        </a:spcAft>
        <a:buClrTx/>
        <a:buSzTx/>
        <a:buFontTx/>
        <a:buNone/>
        <a:tabLst/>
        <a:defRPr b="0" baseline="0" cap="none" i="0" spc="70" strike="noStrike" sz="7000" u="none">
          <a:ln>
            <a:noFill/>
          </a:ln>
          <a:solidFill>
            <a:srgbClr val="6E603B"/>
          </a:solidFill>
          <a:uFillTx/>
          <a:latin typeface="+mn-lt"/>
          <a:ea typeface="+mn-ea"/>
          <a:cs typeface="+mn-cs"/>
          <a:sym typeface="American Typewriter"/>
        </a:defRPr>
      </a:lvl6pPr>
      <a:lvl7pPr marL="0" marR="0" indent="1371600" algn="ctr" defTabSz="584200" rtl="0" latinLnBrk="0">
        <a:lnSpc>
          <a:spcPct val="100000"/>
        </a:lnSpc>
        <a:spcBef>
          <a:spcPts val="0"/>
        </a:spcBef>
        <a:spcAft>
          <a:spcPts val="0"/>
        </a:spcAft>
        <a:buClrTx/>
        <a:buSzTx/>
        <a:buFontTx/>
        <a:buNone/>
        <a:tabLst/>
        <a:defRPr b="0" baseline="0" cap="none" i="0" spc="70" strike="noStrike" sz="7000" u="none">
          <a:ln>
            <a:noFill/>
          </a:ln>
          <a:solidFill>
            <a:srgbClr val="6E603B"/>
          </a:solidFill>
          <a:uFillTx/>
          <a:latin typeface="+mn-lt"/>
          <a:ea typeface="+mn-ea"/>
          <a:cs typeface="+mn-cs"/>
          <a:sym typeface="American Typewriter"/>
        </a:defRPr>
      </a:lvl7pPr>
      <a:lvl8pPr marL="0" marR="0" indent="1600200" algn="ctr" defTabSz="584200" rtl="0" latinLnBrk="0">
        <a:lnSpc>
          <a:spcPct val="100000"/>
        </a:lnSpc>
        <a:spcBef>
          <a:spcPts val="0"/>
        </a:spcBef>
        <a:spcAft>
          <a:spcPts val="0"/>
        </a:spcAft>
        <a:buClrTx/>
        <a:buSzTx/>
        <a:buFontTx/>
        <a:buNone/>
        <a:tabLst/>
        <a:defRPr b="0" baseline="0" cap="none" i="0" spc="70" strike="noStrike" sz="7000" u="none">
          <a:ln>
            <a:noFill/>
          </a:ln>
          <a:solidFill>
            <a:srgbClr val="6E603B"/>
          </a:solidFill>
          <a:uFillTx/>
          <a:latin typeface="+mn-lt"/>
          <a:ea typeface="+mn-ea"/>
          <a:cs typeface="+mn-cs"/>
          <a:sym typeface="American Typewriter"/>
        </a:defRPr>
      </a:lvl8pPr>
      <a:lvl9pPr marL="0" marR="0" indent="1828800" algn="ctr" defTabSz="584200" rtl="0" latinLnBrk="0">
        <a:lnSpc>
          <a:spcPct val="100000"/>
        </a:lnSpc>
        <a:spcBef>
          <a:spcPts val="0"/>
        </a:spcBef>
        <a:spcAft>
          <a:spcPts val="0"/>
        </a:spcAft>
        <a:buClrTx/>
        <a:buSzTx/>
        <a:buFontTx/>
        <a:buNone/>
        <a:tabLst/>
        <a:defRPr b="0" baseline="0" cap="none" i="0" spc="70" strike="noStrike" sz="7000" u="none">
          <a:ln>
            <a:noFill/>
          </a:ln>
          <a:solidFill>
            <a:srgbClr val="6E603B"/>
          </a:solidFill>
          <a:uFillTx/>
          <a:latin typeface="+mn-lt"/>
          <a:ea typeface="+mn-ea"/>
          <a:cs typeface="+mn-cs"/>
          <a:sym typeface="American Typewriter"/>
        </a:defRPr>
      </a:lvl9pPr>
    </p:titleStyle>
    <p:bodyStyle>
      <a:lvl1pPr marL="444500" marR="0" indent="-444500" algn="l" defTabSz="584200" rtl="0" latinLnBrk="0">
        <a:lnSpc>
          <a:spcPct val="100000"/>
        </a:lnSpc>
        <a:spcBef>
          <a:spcPts val="3600"/>
        </a:spcBef>
        <a:spcAft>
          <a:spcPts val="0"/>
        </a:spcAft>
        <a:buClrTx/>
        <a:buSzPct val="45000"/>
        <a:buFontTx/>
        <a:buBlip>
          <a:blip r:embed="rId3"/>
        </a:buBlip>
        <a:tabLst/>
        <a:defRPr b="0" baseline="0" cap="none" i="0" spc="0" strike="noStrike" sz="3600" u="none">
          <a:ln>
            <a:noFill/>
          </a:ln>
          <a:solidFill>
            <a:srgbClr val="93741C"/>
          </a:solidFill>
          <a:uFillTx/>
          <a:latin typeface="Palatino"/>
          <a:ea typeface="Palatino"/>
          <a:cs typeface="Palatino"/>
          <a:sym typeface="Palatino"/>
        </a:defRPr>
      </a:lvl1pPr>
      <a:lvl2pPr marL="889000" marR="0" indent="-444500" algn="l" defTabSz="584200" rtl="0" latinLnBrk="0">
        <a:lnSpc>
          <a:spcPct val="100000"/>
        </a:lnSpc>
        <a:spcBef>
          <a:spcPts val="3600"/>
        </a:spcBef>
        <a:spcAft>
          <a:spcPts val="0"/>
        </a:spcAft>
        <a:buClrTx/>
        <a:buSzPct val="45000"/>
        <a:buFontTx/>
        <a:buBlip>
          <a:blip r:embed="rId3"/>
        </a:buBlip>
        <a:tabLst/>
        <a:defRPr b="0" baseline="0" cap="none" i="0" spc="0" strike="noStrike" sz="3600" u="none">
          <a:ln>
            <a:noFill/>
          </a:ln>
          <a:solidFill>
            <a:srgbClr val="93741C"/>
          </a:solidFill>
          <a:uFillTx/>
          <a:latin typeface="Palatino"/>
          <a:ea typeface="Palatino"/>
          <a:cs typeface="Palatino"/>
          <a:sym typeface="Palatino"/>
        </a:defRPr>
      </a:lvl2pPr>
      <a:lvl3pPr marL="1333500" marR="0" indent="-444500" algn="l" defTabSz="584200" rtl="0" latinLnBrk="0">
        <a:lnSpc>
          <a:spcPct val="100000"/>
        </a:lnSpc>
        <a:spcBef>
          <a:spcPts val="3600"/>
        </a:spcBef>
        <a:spcAft>
          <a:spcPts val="0"/>
        </a:spcAft>
        <a:buClrTx/>
        <a:buSzPct val="45000"/>
        <a:buFontTx/>
        <a:buBlip>
          <a:blip r:embed="rId3"/>
        </a:buBlip>
        <a:tabLst/>
        <a:defRPr b="0" baseline="0" cap="none" i="0" spc="0" strike="noStrike" sz="3600" u="none">
          <a:ln>
            <a:noFill/>
          </a:ln>
          <a:solidFill>
            <a:srgbClr val="93741C"/>
          </a:solidFill>
          <a:uFillTx/>
          <a:latin typeface="Palatino"/>
          <a:ea typeface="Palatino"/>
          <a:cs typeface="Palatino"/>
          <a:sym typeface="Palatino"/>
        </a:defRPr>
      </a:lvl3pPr>
      <a:lvl4pPr marL="1778000" marR="0" indent="-444500" algn="l" defTabSz="584200" rtl="0" latinLnBrk="0">
        <a:lnSpc>
          <a:spcPct val="100000"/>
        </a:lnSpc>
        <a:spcBef>
          <a:spcPts val="3600"/>
        </a:spcBef>
        <a:spcAft>
          <a:spcPts val="0"/>
        </a:spcAft>
        <a:buClrTx/>
        <a:buSzPct val="45000"/>
        <a:buFontTx/>
        <a:buBlip>
          <a:blip r:embed="rId3"/>
        </a:buBlip>
        <a:tabLst/>
        <a:defRPr b="0" baseline="0" cap="none" i="0" spc="0" strike="noStrike" sz="3600" u="none">
          <a:ln>
            <a:noFill/>
          </a:ln>
          <a:solidFill>
            <a:srgbClr val="93741C"/>
          </a:solidFill>
          <a:uFillTx/>
          <a:latin typeface="Palatino"/>
          <a:ea typeface="Palatino"/>
          <a:cs typeface="Palatino"/>
          <a:sym typeface="Palatino"/>
        </a:defRPr>
      </a:lvl4pPr>
      <a:lvl5pPr marL="2222500" marR="0" indent="-444500" algn="l" defTabSz="584200" rtl="0" latinLnBrk="0">
        <a:lnSpc>
          <a:spcPct val="100000"/>
        </a:lnSpc>
        <a:spcBef>
          <a:spcPts val="3600"/>
        </a:spcBef>
        <a:spcAft>
          <a:spcPts val="0"/>
        </a:spcAft>
        <a:buClrTx/>
        <a:buSzPct val="45000"/>
        <a:buFontTx/>
        <a:buBlip>
          <a:blip r:embed="rId3"/>
        </a:buBlip>
        <a:tabLst/>
        <a:defRPr b="0" baseline="0" cap="none" i="0" spc="0" strike="noStrike" sz="3600" u="none">
          <a:ln>
            <a:noFill/>
          </a:ln>
          <a:solidFill>
            <a:srgbClr val="93741C"/>
          </a:solidFill>
          <a:uFillTx/>
          <a:latin typeface="Palatino"/>
          <a:ea typeface="Palatino"/>
          <a:cs typeface="Palatino"/>
          <a:sym typeface="Palatino"/>
        </a:defRPr>
      </a:lvl5pPr>
      <a:lvl6pPr marL="2667000" marR="0" indent="-444500" algn="l" defTabSz="584200" rtl="0" latinLnBrk="0">
        <a:lnSpc>
          <a:spcPct val="100000"/>
        </a:lnSpc>
        <a:spcBef>
          <a:spcPts val="3600"/>
        </a:spcBef>
        <a:spcAft>
          <a:spcPts val="0"/>
        </a:spcAft>
        <a:buClrTx/>
        <a:buSzPct val="45000"/>
        <a:buFontTx/>
        <a:buBlip>
          <a:blip r:embed="rId3"/>
        </a:buBlip>
        <a:tabLst/>
        <a:defRPr b="0" baseline="0" cap="none" i="0" spc="0" strike="noStrike" sz="3600" u="none">
          <a:ln>
            <a:noFill/>
          </a:ln>
          <a:solidFill>
            <a:srgbClr val="93741C"/>
          </a:solidFill>
          <a:uFillTx/>
          <a:latin typeface="Palatino"/>
          <a:ea typeface="Palatino"/>
          <a:cs typeface="Palatino"/>
          <a:sym typeface="Palatino"/>
        </a:defRPr>
      </a:lvl6pPr>
      <a:lvl7pPr marL="3111500" marR="0" indent="-444500" algn="l" defTabSz="584200" rtl="0" latinLnBrk="0">
        <a:lnSpc>
          <a:spcPct val="100000"/>
        </a:lnSpc>
        <a:spcBef>
          <a:spcPts val="3600"/>
        </a:spcBef>
        <a:spcAft>
          <a:spcPts val="0"/>
        </a:spcAft>
        <a:buClrTx/>
        <a:buSzPct val="45000"/>
        <a:buFontTx/>
        <a:buBlip>
          <a:blip r:embed="rId3"/>
        </a:buBlip>
        <a:tabLst/>
        <a:defRPr b="0" baseline="0" cap="none" i="0" spc="0" strike="noStrike" sz="3600" u="none">
          <a:ln>
            <a:noFill/>
          </a:ln>
          <a:solidFill>
            <a:srgbClr val="93741C"/>
          </a:solidFill>
          <a:uFillTx/>
          <a:latin typeface="Palatino"/>
          <a:ea typeface="Palatino"/>
          <a:cs typeface="Palatino"/>
          <a:sym typeface="Palatino"/>
        </a:defRPr>
      </a:lvl7pPr>
      <a:lvl8pPr marL="3556000" marR="0" indent="-444500" algn="l" defTabSz="584200" rtl="0" latinLnBrk="0">
        <a:lnSpc>
          <a:spcPct val="100000"/>
        </a:lnSpc>
        <a:spcBef>
          <a:spcPts val="3600"/>
        </a:spcBef>
        <a:spcAft>
          <a:spcPts val="0"/>
        </a:spcAft>
        <a:buClrTx/>
        <a:buSzPct val="45000"/>
        <a:buFontTx/>
        <a:buBlip>
          <a:blip r:embed="rId3"/>
        </a:buBlip>
        <a:tabLst/>
        <a:defRPr b="0" baseline="0" cap="none" i="0" spc="0" strike="noStrike" sz="3600" u="none">
          <a:ln>
            <a:noFill/>
          </a:ln>
          <a:solidFill>
            <a:srgbClr val="93741C"/>
          </a:solidFill>
          <a:uFillTx/>
          <a:latin typeface="Palatino"/>
          <a:ea typeface="Palatino"/>
          <a:cs typeface="Palatino"/>
          <a:sym typeface="Palatino"/>
        </a:defRPr>
      </a:lvl8pPr>
      <a:lvl9pPr marL="4000500" marR="0" indent="-444500" algn="l" defTabSz="584200" rtl="0" latinLnBrk="0">
        <a:lnSpc>
          <a:spcPct val="100000"/>
        </a:lnSpc>
        <a:spcBef>
          <a:spcPts val="3600"/>
        </a:spcBef>
        <a:spcAft>
          <a:spcPts val="0"/>
        </a:spcAft>
        <a:buClrTx/>
        <a:buSzPct val="45000"/>
        <a:buFontTx/>
        <a:buBlip>
          <a:blip r:embed="rId3"/>
        </a:buBlip>
        <a:tabLst/>
        <a:defRPr b="0" baseline="0" cap="none" i="0" spc="0" strike="noStrike" sz="3600" u="none">
          <a:ln>
            <a:noFill/>
          </a:ln>
          <a:solidFill>
            <a:srgbClr val="93741C"/>
          </a:solidFill>
          <a:uFillTx/>
          <a:latin typeface="Palatino"/>
          <a:ea typeface="Palatino"/>
          <a:cs typeface="Palatino"/>
          <a:sym typeface="Palatino"/>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Palatino"/>
        </a:defRPr>
      </a:lvl1pPr>
      <a:lvl2pPr marL="0" marR="0" indent="2286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Palatino"/>
        </a:defRPr>
      </a:lvl2pPr>
      <a:lvl3pPr marL="0" marR="0" indent="4572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Palatino"/>
        </a:defRPr>
      </a:lvl3pPr>
      <a:lvl4pPr marL="0" marR="0" indent="6858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Palatino"/>
        </a:defRPr>
      </a:lvl4pPr>
      <a:lvl5pPr marL="0" marR="0" indent="9144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Palatino"/>
        </a:defRPr>
      </a:lvl5pPr>
      <a:lvl6pPr marL="0" marR="0" indent="11430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Palatino"/>
        </a:defRPr>
      </a:lvl6pPr>
      <a:lvl7pPr marL="0" marR="0" indent="13716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Palatino"/>
        </a:defRPr>
      </a:lvl7pPr>
      <a:lvl8pPr marL="0" marR="0" indent="16002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Palatino"/>
        </a:defRPr>
      </a:lvl8pPr>
      <a:lvl9pPr marL="0" marR="0" indent="18288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Palatino"/>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7.jpeg"/><Relationship Id="rId7" Type="http://schemas.openxmlformats.org/officeDocument/2006/relationships/image" Target="../media/image8.jpeg"/><Relationship Id="rId8" Type="http://schemas.openxmlformats.org/officeDocument/2006/relationships/image" Target="../media/image9.jpeg"/><Relationship Id="rId9" Type="http://schemas.openxmlformats.org/officeDocument/2006/relationships/image" Target="../media/image10.jpeg"/><Relationship Id="rId10" Type="http://schemas.openxmlformats.org/officeDocument/2006/relationships/image" Target="../media/image11.jpeg"/><Relationship Id="rId11" Type="http://schemas.openxmlformats.org/officeDocument/2006/relationships/image" Target="../media/image12.jpeg"/><Relationship Id="rId12" Type="http://schemas.openxmlformats.org/officeDocument/2006/relationships/image" Target="../media/image1.gif"/><Relationship Id="rId13" Type="http://schemas.openxmlformats.org/officeDocument/2006/relationships/image" Target="../media/image13.jpeg"/><Relationship Id="rId14" Type="http://schemas.openxmlformats.org/officeDocument/2006/relationships/image" Target="../media/image14.jpe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jpe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jpe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video" Target="../media/media2.mp4"/><Relationship Id="rId3" Type="http://schemas.microsoft.com/office/2007/relationships/media" Target="../media/media2.mp4"/><Relationship Id="rId4" Type="http://schemas.openxmlformats.org/officeDocument/2006/relationships/image" Target="../media/image3.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1.jpeg"/><Relationship Id="rId3" Type="http://schemas.openxmlformats.org/officeDocument/2006/relationships/image" Target="../media/image22.jpeg"/><Relationship Id="rId4" Type="http://schemas.openxmlformats.org/officeDocument/2006/relationships/image" Target="../media/image23.jpeg"/><Relationship Id="rId5" Type="http://schemas.openxmlformats.org/officeDocument/2006/relationships/image" Target="../media/image24.jpeg"/><Relationship Id="rId6" Type="http://schemas.openxmlformats.org/officeDocument/2006/relationships/image" Target="../media/image25.jpe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jpe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jpe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jpe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www.pemberley.com/janeinfo/plannovl.html" TargetMode="Externa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video" Target="../media/media1.mp4"/><Relationship Id="rId3" Type="http://schemas.microsoft.com/office/2007/relationships/media" Target="../media/media1.mp4"/><Relationship Id="rId4" Type="http://schemas.openxmlformats.org/officeDocument/2006/relationships/image" Target="../media/image2.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jpe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19" name="Emma_Jane_Austen_book_cover.jpg"/>
          <p:cNvPicPr>
            <a:picLocks noChangeAspect="1"/>
          </p:cNvPicPr>
          <p:nvPr/>
        </p:nvPicPr>
        <p:blipFill>
          <a:blip r:embed="rId2">
            <a:extLst/>
          </a:blip>
          <a:stretch>
            <a:fillRect/>
          </a:stretch>
        </p:blipFill>
        <p:spPr>
          <a:xfrm>
            <a:off x="10058372" y="-4308"/>
            <a:ext cx="2968664" cy="5151774"/>
          </a:xfrm>
          <a:prstGeom prst="rect">
            <a:avLst/>
          </a:prstGeom>
          <a:ln w="12700">
            <a:miter lim="400000"/>
          </a:ln>
        </p:spPr>
      </p:pic>
      <p:pic>
        <p:nvPicPr>
          <p:cNvPr id="120" name="U1_978-3-596-51207-2.jpg"/>
          <p:cNvPicPr>
            <a:picLocks noChangeAspect="1"/>
          </p:cNvPicPr>
          <p:nvPr/>
        </p:nvPicPr>
        <p:blipFill>
          <a:blip r:embed="rId3">
            <a:extLst/>
          </a:blip>
          <a:stretch>
            <a:fillRect/>
          </a:stretch>
        </p:blipFill>
        <p:spPr>
          <a:xfrm>
            <a:off x="10059297" y="4861355"/>
            <a:ext cx="3142816" cy="4896657"/>
          </a:xfrm>
          <a:prstGeom prst="rect">
            <a:avLst/>
          </a:prstGeom>
          <a:ln w="12700">
            <a:miter lim="400000"/>
          </a:ln>
        </p:spPr>
      </p:pic>
      <p:pic>
        <p:nvPicPr>
          <p:cNvPr id="121" name="76bff7633104d7c5d92468fbc8bec622.jpg"/>
          <p:cNvPicPr>
            <a:picLocks noChangeAspect="1"/>
          </p:cNvPicPr>
          <p:nvPr/>
        </p:nvPicPr>
        <p:blipFill>
          <a:blip r:embed="rId4">
            <a:extLst/>
          </a:blip>
          <a:stretch>
            <a:fillRect/>
          </a:stretch>
        </p:blipFill>
        <p:spPr>
          <a:xfrm>
            <a:off x="5291183" y="-87079"/>
            <a:ext cx="2693467" cy="3743462"/>
          </a:xfrm>
          <a:prstGeom prst="rect">
            <a:avLst/>
          </a:prstGeom>
          <a:ln w="12700">
            <a:miter lim="400000"/>
          </a:ln>
        </p:spPr>
      </p:pic>
      <p:pic>
        <p:nvPicPr>
          <p:cNvPr id="122" name="Emma.jpg"/>
          <p:cNvPicPr>
            <a:picLocks noChangeAspect="1"/>
          </p:cNvPicPr>
          <p:nvPr/>
        </p:nvPicPr>
        <p:blipFill>
          <a:blip r:embed="rId5">
            <a:extLst/>
          </a:blip>
          <a:stretch>
            <a:fillRect/>
          </a:stretch>
        </p:blipFill>
        <p:spPr>
          <a:xfrm>
            <a:off x="-70100" y="-100319"/>
            <a:ext cx="3277388" cy="4957832"/>
          </a:xfrm>
          <a:prstGeom prst="rect">
            <a:avLst/>
          </a:prstGeom>
          <a:ln w="12700">
            <a:miter lim="400000"/>
          </a:ln>
        </p:spPr>
      </p:pic>
      <p:pic>
        <p:nvPicPr>
          <p:cNvPr id="123" name="75e82fc3684fe63c533e5a4d4786e3d3.jpg"/>
          <p:cNvPicPr>
            <a:picLocks noChangeAspect="1"/>
          </p:cNvPicPr>
          <p:nvPr/>
        </p:nvPicPr>
        <p:blipFill>
          <a:blip r:embed="rId6">
            <a:extLst/>
          </a:blip>
          <a:stretch>
            <a:fillRect/>
          </a:stretch>
        </p:blipFill>
        <p:spPr>
          <a:xfrm>
            <a:off x="3185663" y="-80997"/>
            <a:ext cx="2157471" cy="3492501"/>
          </a:xfrm>
          <a:prstGeom prst="rect">
            <a:avLst/>
          </a:prstGeom>
          <a:ln w="12700">
            <a:miter lim="400000"/>
          </a:ln>
        </p:spPr>
      </p:pic>
      <p:pic>
        <p:nvPicPr>
          <p:cNvPr id="124" name="emma_1.jpg"/>
          <p:cNvPicPr>
            <a:picLocks noChangeAspect="1"/>
          </p:cNvPicPr>
          <p:nvPr/>
        </p:nvPicPr>
        <p:blipFill>
          <a:blip r:embed="rId7">
            <a:extLst/>
          </a:blip>
          <a:stretch>
            <a:fillRect/>
          </a:stretch>
        </p:blipFill>
        <p:spPr>
          <a:xfrm>
            <a:off x="7792212" y="6438296"/>
            <a:ext cx="2295705" cy="3352528"/>
          </a:xfrm>
          <a:prstGeom prst="rect">
            <a:avLst/>
          </a:prstGeom>
          <a:ln w="12700">
            <a:miter lim="400000"/>
          </a:ln>
        </p:spPr>
      </p:pic>
      <p:pic>
        <p:nvPicPr>
          <p:cNvPr id="125" name="emma (1).jpg"/>
          <p:cNvPicPr>
            <a:picLocks noChangeAspect="1"/>
          </p:cNvPicPr>
          <p:nvPr/>
        </p:nvPicPr>
        <p:blipFill>
          <a:blip r:embed="rId8">
            <a:extLst/>
          </a:blip>
          <a:stretch>
            <a:fillRect/>
          </a:stretch>
        </p:blipFill>
        <p:spPr>
          <a:xfrm>
            <a:off x="3105475" y="2851872"/>
            <a:ext cx="2231329" cy="3446068"/>
          </a:xfrm>
          <a:prstGeom prst="rect">
            <a:avLst/>
          </a:prstGeom>
          <a:ln w="12700">
            <a:miter lim="400000"/>
          </a:ln>
        </p:spPr>
      </p:pic>
      <p:pic>
        <p:nvPicPr>
          <p:cNvPr id="126" name="81a3eaa7073c7950ff369e214a442cc8.jpg"/>
          <p:cNvPicPr>
            <a:picLocks noChangeAspect="1"/>
          </p:cNvPicPr>
          <p:nvPr/>
        </p:nvPicPr>
        <p:blipFill>
          <a:blip r:embed="rId9">
            <a:extLst/>
          </a:blip>
          <a:stretch>
            <a:fillRect/>
          </a:stretch>
        </p:blipFill>
        <p:spPr>
          <a:xfrm>
            <a:off x="-32943" y="4846303"/>
            <a:ext cx="3203074" cy="4926762"/>
          </a:xfrm>
          <a:prstGeom prst="rect">
            <a:avLst/>
          </a:prstGeom>
          <a:ln w="12700">
            <a:miter lim="400000"/>
          </a:ln>
        </p:spPr>
      </p:pic>
      <p:pic>
        <p:nvPicPr>
          <p:cNvPr id="127" name="aa-emma.jpg"/>
          <p:cNvPicPr>
            <a:picLocks noChangeAspect="1"/>
          </p:cNvPicPr>
          <p:nvPr/>
        </p:nvPicPr>
        <p:blipFill>
          <a:blip r:embed="rId10">
            <a:extLst/>
          </a:blip>
          <a:stretch>
            <a:fillRect/>
          </a:stretch>
        </p:blipFill>
        <p:spPr>
          <a:xfrm>
            <a:off x="3116546" y="6168821"/>
            <a:ext cx="2295705" cy="3628488"/>
          </a:xfrm>
          <a:prstGeom prst="rect">
            <a:avLst/>
          </a:prstGeom>
          <a:ln w="12700">
            <a:miter lim="400000"/>
          </a:ln>
        </p:spPr>
      </p:pic>
      <p:pic>
        <p:nvPicPr>
          <p:cNvPr id="128" name="p1020402.jpg"/>
          <p:cNvPicPr>
            <a:picLocks noChangeAspect="1"/>
          </p:cNvPicPr>
          <p:nvPr/>
        </p:nvPicPr>
        <p:blipFill>
          <a:blip r:embed="rId11">
            <a:extLst/>
          </a:blip>
          <a:stretch>
            <a:fillRect/>
          </a:stretch>
        </p:blipFill>
        <p:spPr>
          <a:xfrm>
            <a:off x="7937320" y="-44574"/>
            <a:ext cx="2197527" cy="3543477"/>
          </a:xfrm>
          <a:prstGeom prst="rect">
            <a:avLst/>
          </a:prstGeom>
          <a:ln w="12700">
            <a:miter lim="400000"/>
          </a:ln>
        </p:spPr>
      </p:pic>
      <p:pic>
        <p:nvPicPr>
          <p:cNvPr id="129" name="austen_emma.gif"/>
          <p:cNvPicPr>
            <a:picLocks noChangeAspect="1"/>
          </p:cNvPicPr>
          <p:nvPr/>
        </p:nvPicPr>
        <p:blipFill>
          <a:blip r:embed="rId12">
            <a:extLst/>
          </a:blip>
          <a:stretch>
            <a:fillRect/>
          </a:stretch>
        </p:blipFill>
        <p:spPr>
          <a:xfrm>
            <a:off x="7946309" y="2908677"/>
            <a:ext cx="2197527" cy="3587028"/>
          </a:xfrm>
          <a:prstGeom prst="rect">
            <a:avLst/>
          </a:prstGeom>
          <a:ln w="12700">
            <a:miter lim="400000"/>
          </a:ln>
        </p:spPr>
      </p:pic>
      <p:pic>
        <p:nvPicPr>
          <p:cNvPr id="130" name="Emma_CoverEDIT.jpg"/>
          <p:cNvPicPr>
            <a:picLocks noChangeAspect="1"/>
          </p:cNvPicPr>
          <p:nvPr/>
        </p:nvPicPr>
        <p:blipFill>
          <a:blip r:embed="rId13">
            <a:extLst/>
          </a:blip>
          <a:stretch>
            <a:fillRect/>
          </a:stretch>
        </p:blipFill>
        <p:spPr>
          <a:xfrm>
            <a:off x="5419569" y="5967140"/>
            <a:ext cx="2519422" cy="3787530"/>
          </a:xfrm>
          <a:prstGeom prst="rect">
            <a:avLst/>
          </a:prstGeom>
          <a:ln w="12700">
            <a:miter lim="400000"/>
          </a:ln>
        </p:spPr>
      </p:pic>
      <p:pic>
        <p:nvPicPr>
          <p:cNvPr id="131" name="emma.jpg"/>
          <p:cNvPicPr>
            <a:picLocks noChangeAspect="1"/>
          </p:cNvPicPr>
          <p:nvPr/>
        </p:nvPicPr>
        <p:blipFill>
          <a:blip r:embed="rId14">
            <a:extLst/>
          </a:blip>
          <a:stretch>
            <a:fillRect/>
          </a:stretch>
        </p:blipFill>
        <p:spPr>
          <a:xfrm>
            <a:off x="5346976" y="2915468"/>
            <a:ext cx="2581881" cy="3216885"/>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1" name="Shape 161"/>
          <p:cNvSpPr/>
          <p:nvPr/>
        </p:nvSpPr>
        <p:spPr>
          <a:xfrm>
            <a:off x="807416" y="1385931"/>
            <a:ext cx="11389968" cy="83185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3200">
                <a:solidFill>
                  <a:srgbClr val="000000"/>
                </a:solidFill>
                <a:latin typeface="Baskerville"/>
                <a:ea typeface="Baskerville"/>
                <a:cs typeface="Baskerville"/>
                <a:sym typeface="Baskerville"/>
              </a:defRPr>
            </a:pPr>
            <a:r>
              <a:t>“She </a:t>
            </a:r>
            <a:r>
              <a:rPr baseline="15625"/>
              <a:t>[Austen] continues to see that the heroine has derived from the people and conditions around her, but she now keeps clearly in mind the objectionable features of those people; and she faces the far bolder conclusion that even a heroine is likely to have assimilated many of the more unpleasant possibilities of the human being in society. And it is not that society has spoilt an originally perfect girl who now has to recover her pristine good sense, as it was with Catherine Morland [in Northanger Abbey], but that the heroine has not yet achieved anything like perfection and is actually going to learn a number of serious lessons from some of the people she lives with…the story no longer progresses towards her vindication or consolation; it consists in her gradual, humbling self-enlightenment.”</a:t>
            </a:r>
            <a:endParaRPr baseline="15625"/>
          </a:p>
          <a:p>
            <a:pPr>
              <a:defRPr sz="3100">
                <a:solidFill>
                  <a:srgbClr val="000000"/>
                </a:solidFill>
                <a:latin typeface="Baskerville"/>
                <a:ea typeface="Baskerville"/>
                <a:cs typeface="Baskerville"/>
                <a:sym typeface="Baskerville"/>
              </a:defRPr>
            </a:pPr>
            <a:endParaRPr baseline="16129"/>
          </a:p>
          <a:p>
            <a:pPr>
              <a:defRPr sz="2600">
                <a:solidFill>
                  <a:srgbClr val="000000"/>
                </a:solidFill>
                <a:latin typeface="Baskerville"/>
                <a:ea typeface="Baskerville"/>
                <a:cs typeface="Baskerville"/>
                <a:sym typeface="Baskerville"/>
              </a:defRPr>
            </a:pPr>
            <a:r>
              <a:rPr baseline="19230"/>
              <a:t>D. W. Harding, “Regulated Hatred: An Aspect of the Work of Jane Austen.” </a:t>
            </a:r>
            <a:r>
              <a:rPr baseline="19230" i="1"/>
              <a:t>Scrutiny</a:t>
            </a:r>
            <a:r>
              <a:rPr baseline="19230"/>
              <a:t>. March 1940. pp. 359. Online</a:t>
            </a:r>
            <a:endParaRPr baseline="19230"/>
          </a:p>
        </p:txBody>
      </p:sp>
      <p:sp>
        <p:nvSpPr>
          <p:cNvPr id="162" name="Shape 162"/>
          <p:cNvSpPr/>
          <p:nvPr/>
        </p:nvSpPr>
        <p:spPr>
          <a:xfrm>
            <a:off x="5255753" y="491393"/>
            <a:ext cx="3128294" cy="622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latin typeface="Baskerville SemiBold"/>
                <a:ea typeface="Baskerville SemiBold"/>
                <a:cs typeface="Baskerville SemiBold"/>
                <a:sym typeface="Baskerville SemiBold"/>
              </a:defRPr>
            </a:lvl1pPr>
          </a:lstStyle>
          <a:p>
            <a:pPr/>
            <a:r>
              <a:t>2. The heroine</a:t>
            </a:r>
          </a:p>
        </p:txBody>
      </p:sp>
    </p:spTree>
  </p:cSld>
  <p:clrMapOvr>
    <a:masterClrMapping/>
  </p:clrMapOvr>
  <p:transition xmlns:p14="http://schemas.microsoft.com/office/powerpoint/2010/main" spd="med" advClick="1" p14:dur="1000"/>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4" name="Shape 164"/>
          <p:cNvSpPr/>
          <p:nvPr/>
        </p:nvSpPr>
        <p:spPr>
          <a:xfrm>
            <a:off x="992929" y="1639605"/>
            <a:ext cx="11653942" cy="754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a:solidFill>
                  <a:srgbClr val="000000"/>
                </a:solidFill>
                <a:latin typeface="Baskerville"/>
                <a:ea typeface="Baskerville"/>
                <a:cs typeface="Baskerville"/>
                <a:sym typeface="Baskerville"/>
              </a:defRPr>
            </a:pPr>
            <a:r>
              <a:rPr baseline="13888"/>
              <a:t>“Austen…shows that there are real dangers in the situation of a highly intelligent and energetic young woman, wholly protected from the need to make her way in the world and with nothing much to do in life but pamper her silly father and meddle in the lives of those she thinks she is assisting…Emma’s misdeeds are the result of her staying at home in an environment which makes it difficult for her to grow up; her errors of judgement about social relationships in general are the direct outcome of the infantile role which she plays as perfect daughter.”</a:t>
            </a:r>
            <a:endParaRPr baseline="13888"/>
          </a:p>
          <a:p>
            <a:pPr>
              <a:defRPr sz="3300">
                <a:solidFill>
                  <a:srgbClr val="000000"/>
                </a:solidFill>
              </a:defRPr>
            </a:pPr>
            <a:endParaRPr baseline="15151"/>
          </a:p>
          <a:p>
            <a:pPr>
              <a:defRPr sz="2600">
                <a:solidFill>
                  <a:srgbClr val="000000"/>
                </a:solidFill>
              </a:defRPr>
            </a:pPr>
            <a:r>
              <a:rPr baseline="19230"/>
              <a:t>Kirkham, Margaret. </a:t>
            </a:r>
            <a:r>
              <a:rPr baseline="19230" i="1"/>
              <a:t>Jane Austen, Feminism and Fiction. </a:t>
            </a:r>
            <a:r>
              <a:rPr baseline="19230"/>
              <a:t>Brighton: Harvester Press, 1983. pp. 136. Print.</a:t>
            </a:r>
          </a:p>
        </p:txBody>
      </p:sp>
      <p:sp>
        <p:nvSpPr>
          <p:cNvPr id="165" name="Shape 165"/>
          <p:cNvSpPr/>
          <p:nvPr/>
        </p:nvSpPr>
        <p:spPr>
          <a:xfrm>
            <a:off x="5255753" y="491393"/>
            <a:ext cx="3128294" cy="622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latin typeface="Baskerville SemiBold"/>
                <a:ea typeface="Baskerville SemiBold"/>
                <a:cs typeface="Baskerville SemiBold"/>
                <a:sym typeface="Baskerville SemiBold"/>
              </a:defRPr>
            </a:lvl1pPr>
          </a:lstStyle>
          <a:p>
            <a:pPr/>
            <a:r>
              <a:t>2. The heroine</a:t>
            </a:r>
          </a:p>
        </p:txBody>
      </p:sp>
    </p:spTree>
  </p:cSld>
  <p:clrMapOvr>
    <a:masterClrMapping/>
  </p:clrMapOvr>
  <p:transition xmlns:p14="http://schemas.microsoft.com/office/powerpoint/2010/main" spd="med" advClick="1" p14:dur="1000"/>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7" name="Shape 167"/>
          <p:cNvSpPr/>
          <p:nvPr/>
        </p:nvSpPr>
        <p:spPr>
          <a:xfrm>
            <a:off x="5595193" y="703824"/>
            <a:ext cx="2449414" cy="622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latin typeface="Baskerville SemiBold"/>
                <a:ea typeface="Baskerville SemiBold"/>
                <a:cs typeface="Baskerville SemiBold"/>
                <a:sym typeface="Baskerville SemiBold"/>
              </a:defRPr>
            </a:lvl1pPr>
          </a:lstStyle>
          <a:p>
            <a:pPr/>
            <a:r>
              <a:t>3. Location</a:t>
            </a:r>
          </a:p>
        </p:txBody>
      </p:sp>
      <p:pic>
        <p:nvPicPr>
          <p:cNvPr id="168" name="c04923a0-6537-0132-4333-0ebc4eccb42f.jpg"/>
          <p:cNvPicPr>
            <a:picLocks noChangeAspect="1"/>
          </p:cNvPicPr>
          <p:nvPr/>
        </p:nvPicPr>
        <p:blipFill>
          <a:blip r:embed="rId2">
            <a:extLst/>
          </a:blip>
          <a:stretch>
            <a:fillRect/>
          </a:stretch>
        </p:blipFill>
        <p:spPr>
          <a:xfrm>
            <a:off x="1057960" y="1879926"/>
            <a:ext cx="11523880" cy="7389988"/>
          </a:xfrm>
          <a:prstGeom prst="rect">
            <a:avLst/>
          </a:prstGeom>
          <a:ln w="12700">
            <a:miter lim="400000"/>
          </a:ln>
        </p:spPr>
      </p:pic>
    </p:spTree>
  </p:cSld>
  <p:clrMapOvr>
    <a:masterClrMapping/>
  </p:clrMapOvr>
  <p:transition xmlns:p14="http://schemas.microsoft.com/office/powerpoint/2010/main" spd="med" advClick="1" p14:dur="1000"/>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0" name="Shape 170"/>
          <p:cNvSpPr/>
          <p:nvPr/>
        </p:nvSpPr>
        <p:spPr>
          <a:xfrm>
            <a:off x="927502" y="1601925"/>
            <a:ext cx="6237488" cy="796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3300">
                <a:solidFill>
                  <a:srgbClr val="000000"/>
                </a:solidFill>
                <a:latin typeface="Baskerville"/>
                <a:ea typeface="Baskerville"/>
                <a:cs typeface="Baskerville"/>
                <a:sym typeface="Baskerville"/>
              </a:defRPr>
            </a:pPr>
            <a:r>
              <a:rPr baseline="15151"/>
              <a:t>“She had repeatedly refused to borrow anything more of Mrs Arlbery, always hoping every call for money would be the last; but she was too inexperienced to know, that in gay circles, and public places, the demands for wealth are endless and countless; and that oeconomy itself, which is always local, is there lavish and extravagant, compared with its character in private scenes and retired life.”</a:t>
            </a:r>
            <a:r>
              <a:t> </a:t>
            </a:r>
          </a:p>
          <a:p>
            <a:pPr>
              <a:defRPr>
                <a:solidFill>
                  <a:srgbClr val="000000"/>
                </a:solidFill>
                <a:latin typeface="Baskerville"/>
                <a:ea typeface="Baskerville"/>
                <a:cs typeface="Baskerville"/>
                <a:sym typeface="Baskerville"/>
              </a:defRPr>
            </a:pPr>
          </a:p>
          <a:p>
            <a:pPr>
              <a:defRPr sz="2700">
                <a:solidFill>
                  <a:srgbClr val="000000"/>
                </a:solidFill>
                <a:latin typeface="Baskerville"/>
                <a:ea typeface="Baskerville"/>
                <a:cs typeface="Baskerville"/>
                <a:sym typeface="Baskerville"/>
              </a:defRPr>
            </a:pPr>
            <a:r>
              <a:t>Burney, Fanny. </a:t>
            </a:r>
            <a:r>
              <a:rPr i="1"/>
              <a:t>Camilla</a:t>
            </a:r>
            <a:r>
              <a:t>. Oxford: Oxford University Press, 2009. pp. 518 Print.</a:t>
            </a:r>
          </a:p>
        </p:txBody>
      </p:sp>
      <p:sp>
        <p:nvSpPr>
          <p:cNvPr id="171" name="Shape 171"/>
          <p:cNvSpPr/>
          <p:nvPr/>
        </p:nvSpPr>
        <p:spPr>
          <a:xfrm>
            <a:off x="3886336" y="455754"/>
            <a:ext cx="5232128"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rgbClr val="000000"/>
                </a:solidFill>
              </a:defRPr>
            </a:pPr>
            <a:r>
              <a:t>4. </a:t>
            </a:r>
            <a:r>
              <a:rPr baseline="13888"/>
              <a:t>Personal development</a:t>
            </a:r>
          </a:p>
        </p:txBody>
      </p:sp>
      <p:pic>
        <p:nvPicPr>
          <p:cNvPr id="172" name="Frances_d'Arblay_('Fanny_Burney')_by_Edward_Francisco_Burney.jpg"/>
          <p:cNvPicPr>
            <a:picLocks noChangeAspect="1"/>
          </p:cNvPicPr>
          <p:nvPr/>
        </p:nvPicPr>
        <p:blipFill>
          <a:blip r:embed="rId2">
            <a:extLst/>
          </a:blip>
          <a:stretch>
            <a:fillRect/>
          </a:stretch>
        </p:blipFill>
        <p:spPr>
          <a:xfrm>
            <a:off x="7478178" y="2040786"/>
            <a:ext cx="5094446" cy="6206734"/>
          </a:xfrm>
          <a:prstGeom prst="rect">
            <a:avLst/>
          </a:prstGeom>
          <a:ln w="12700">
            <a:miter lim="400000"/>
          </a:ln>
        </p:spPr>
      </p:pic>
      <p:sp>
        <p:nvSpPr>
          <p:cNvPr id="173" name="Shape 173"/>
          <p:cNvSpPr/>
          <p:nvPr/>
        </p:nvSpPr>
        <p:spPr>
          <a:xfrm>
            <a:off x="8927372" y="8550354"/>
            <a:ext cx="2196059" cy="520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900">
                <a:solidFill>
                  <a:srgbClr val="000000"/>
                </a:solidFill>
                <a:latin typeface="Baskerville"/>
                <a:ea typeface="Baskerville"/>
                <a:cs typeface="Baskerville"/>
                <a:sym typeface="Baskerville"/>
              </a:defRPr>
            </a:lvl1pPr>
          </a:lstStyle>
          <a:p>
            <a:pPr/>
            <a:r>
              <a:t>Fanny Burney</a:t>
            </a:r>
          </a:p>
        </p:txBody>
      </p:sp>
    </p:spTree>
  </p:cSld>
  <p:clrMapOvr>
    <a:masterClrMapping/>
  </p:clrMapOvr>
  <p:transition xmlns:p14="http://schemas.microsoft.com/office/powerpoint/2010/main" spd="med" advClick="1" p14:dur="1000"/>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5" name="Shape 175"/>
          <p:cNvSpPr/>
          <p:nvPr/>
        </p:nvSpPr>
        <p:spPr>
          <a:xfrm>
            <a:off x="913112" y="2787649"/>
            <a:ext cx="11178576" cy="5930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a:solidFill>
                  <a:srgbClr val="000000"/>
                </a:solidFill>
                <a:latin typeface="Baskerville"/>
                <a:ea typeface="Baskerville"/>
                <a:cs typeface="Baskerville"/>
                <a:sym typeface="Baskerville"/>
              </a:defRPr>
            </a:pPr>
            <a:r>
              <a:rPr baseline="13888"/>
              <a:t>“She had had many a hint from Mr. Knightley and some from her own heart, as to her deficiency -- but none were equal to counteract the persuasion of its being very disagreeable, -- a waste of time -- tiresome women -- and all the horror of being in danger of falling in with the second rate and third rate of Highbury, who were calling on them for ever, and therefore she seldom went near them.”</a:t>
            </a:r>
            <a:endParaRPr baseline="13888"/>
          </a:p>
          <a:p>
            <a:pPr/>
            <a:endParaRPr baseline="13888"/>
          </a:p>
          <a:p>
            <a:pPr>
              <a:defRPr sz="2700">
                <a:solidFill>
                  <a:srgbClr val="000000"/>
                </a:solidFill>
                <a:latin typeface="Baskerville"/>
                <a:ea typeface="Baskerville"/>
                <a:cs typeface="Baskerville"/>
                <a:sym typeface="Baskerville"/>
              </a:defRPr>
            </a:pPr>
            <a:r>
              <a:t>Austen, Jane. </a:t>
            </a:r>
            <a:r>
              <a:rPr i="1"/>
              <a:t>Emma</a:t>
            </a:r>
            <a:r>
              <a:t>. Oxford: Oxford University Press, 2008. pp. 121. Print.</a:t>
            </a:r>
            <a:endParaRPr baseline="18518"/>
          </a:p>
        </p:txBody>
      </p:sp>
      <p:sp>
        <p:nvSpPr>
          <p:cNvPr id="176" name="Shape 176"/>
          <p:cNvSpPr/>
          <p:nvPr/>
        </p:nvSpPr>
        <p:spPr>
          <a:xfrm>
            <a:off x="3886336" y="1047749"/>
            <a:ext cx="5232128"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rgbClr val="000000"/>
                </a:solidFill>
              </a:defRPr>
            </a:pPr>
            <a:r>
              <a:t>4. </a:t>
            </a:r>
            <a:r>
              <a:rPr baseline="13888"/>
              <a:t>Personal development</a:t>
            </a:r>
          </a:p>
        </p:txBody>
      </p:sp>
    </p:spTree>
  </p:cSld>
  <p:clrMapOvr>
    <a:masterClrMapping/>
  </p:clrMapOvr>
  <p:transition xmlns:p14="http://schemas.microsoft.com/office/powerpoint/2010/main" spd="med" advClick="1" p14:dur="1000"/>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8" name="Shape 178"/>
          <p:cNvSpPr/>
          <p:nvPr/>
        </p:nvSpPr>
        <p:spPr>
          <a:xfrm>
            <a:off x="1179887" y="2621197"/>
            <a:ext cx="11280026" cy="5156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a:solidFill>
                  <a:srgbClr val="000000"/>
                </a:solidFill>
              </a:defRPr>
            </a:pPr>
            <a:r>
              <a:rPr baseline="13888"/>
              <a:t>“Essentially, a young protagonist is poised at the outset of life, with two missions to perform: to survey society, distinguishing the true values from the false; and in the light of this new knowledge of ‘reality’ to school what is selfish, immature, or fallible in herself.”</a:t>
            </a:r>
            <a:endParaRPr baseline="13888"/>
          </a:p>
          <a:p>
            <a:pPr>
              <a:defRPr>
                <a:solidFill>
                  <a:srgbClr val="000000"/>
                </a:solidFill>
              </a:defRPr>
            </a:pPr>
            <a:endParaRPr baseline="13888"/>
          </a:p>
          <a:p>
            <a:pPr>
              <a:defRPr sz="2700">
                <a:solidFill>
                  <a:srgbClr val="000000"/>
                </a:solidFill>
              </a:defRPr>
            </a:pPr>
            <a:r>
              <a:rPr baseline="18518"/>
              <a:t>Butler, Marilyn. </a:t>
            </a:r>
            <a:r>
              <a:rPr baseline="18518" i="1"/>
              <a:t>Jane Austen and the War of Ideas</a:t>
            </a:r>
            <a:r>
              <a:rPr baseline="18518"/>
              <a:t>. Oxford: Oxford University Press. 1975. pp. 250. Print.</a:t>
            </a:r>
          </a:p>
        </p:txBody>
      </p:sp>
      <p:sp>
        <p:nvSpPr>
          <p:cNvPr id="179" name="Shape 179"/>
          <p:cNvSpPr/>
          <p:nvPr/>
        </p:nvSpPr>
        <p:spPr>
          <a:xfrm>
            <a:off x="4203836" y="1047749"/>
            <a:ext cx="5232128"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rgbClr val="000000"/>
                </a:solidFill>
              </a:defRPr>
            </a:pPr>
            <a:r>
              <a:t>4. </a:t>
            </a:r>
            <a:r>
              <a:rPr baseline="13888"/>
              <a:t>Personal development</a:t>
            </a:r>
          </a:p>
        </p:txBody>
      </p:sp>
    </p:spTree>
  </p:cSld>
  <p:clrMapOvr>
    <a:masterClrMapping/>
  </p:clrMapOvr>
  <p:transition xmlns:p14="http://schemas.microsoft.com/office/powerpoint/2010/main" spd="med" advClick="1" p14:dur="1000"/>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1" name="Shape 181"/>
          <p:cNvSpPr/>
          <p:nvPr/>
        </p:nvSpPr>
        <p:spPr>
          <a:xfrm>
            <a:off x="5581910" y="1047749"/>
            <a:ext cx="2475980"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rgbClr val="000000"/>
                </a:solidFill>
              </a:defRPr>
            </a:pPr>
            <a:r>
              <a:t>5. </a:t>
            </a:r>
            <a:r>
              <a:rPr baseline="13888"/>
              <a:t>Blunders</a:t>
            </a:r>
          </a:p>
        </p:txBody>
      </p:sp>
      <p:pic>
        <p:nvPicPr>
          <p:cNvPr id="182" name="emma_clip2.mp4"/>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271413" y="2248169"/>
            <a:ext cx="12461974" cy="7009862"/>
          </a:xfrm>
          <a:prstGeom prst="rect">
            <a:avLst/>
          </a:prstGeom>
          <a:ln w="12700">
            <a:miter lim="400000"/>
          </a:ln>
        </p:spPr>
      </p:pic>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mediacall" nodeType="clickEffect" presetSubtype="0" presetID="1" grpId="1" fill="hold">
                                  <p:stCondLst>
                                    <p:cond delay="0"/>
                                  </p:stCondLst>
                                  <p:childTnLst>
                                    <p:cmd type="call" cmd="playFrom(0.0)">
                                      <p:cBhvr>
                                        <p:cTn id="6" dur="94879997" fill="hold"/>
                                        <p:tgtEl>
                                          <p:spTgt spid="182"/>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182"/>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4" name="Shape 184"/>
          <p:cNvSpPr/>
          <p:nvPr/>
        </p:nvSpPr>
        <p:spPr>
          <a:xfrm>
            <a:off x="722586" y="1522340"/>
            <a:ext cx="11928654" cy="250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3500">
                <a:solidFill>
                  <a:srgbClr val="000000"/>
                </a:solidFill>
                <a:latin typeface="Baskerville"/>
                <a:ea typeface="Baskerville"/>
                <a:cs typeface="Baskerville"/>
                <a:sym typeface="Baskerville"/>
              </a:defRPr>
            </a:pPr>
            <a:r>
              <a:t>“At this moment, an ingenious and animating suspicion entering Emma’s brain with regard to Jane Fairfax, this charming Mr Dixon, and the not going to Ireland.”</a:t>
            </a:r>
          </a:p>
          <a:p>
            <a:pPr>
              <a:defRPr sz="3500">
                <a:solidFill>
                  <a:srgbClr val="000000"/>
                </a:solidFill>
                <a:latin typeface="Baskerville"/>
                <a:ea typeface="Baskerville"/>
                <a:cs typeface="Baskerville"/>
                <a:sym typeface="Baskerville"/>
              </a:defRPr>
            </a:pPr>
          </a:p>
          <a:p>
            <a:pPr>
              <a:defRPr sz="2600">
                <a:solidFill>
                  <a:srgbClr val="000000"/>
                </a:solidFill>
                <a:latin typeface="Baskerville"/>
                <a:ea typeface="Baskerville"/>
                <a:cs typeface="Baskerville"/>
                <a:sym typeface="Baskerville"/>
              </a:defRPr>
            </a:pPr>
            <a:r>
              <a:t>Austen, Jane. </a:t>
            </a:r>
            <a:r>
              <a:rPr i="1"/>
              <a:t>Emma</a:t>
            </a:r>
            <a:r>
              <a:t>. Oxford: Oxford University Press, 2008. pp. 125. Print.</a:t>
            </a:r>
          </a:p>
        </p:txBody>
      </p:sp>
      <p:sp>
        <p:nvSpPr>
          <p:cNvPr id="185" name="Shape 185"/>
          <p:cNvSpPr/>
          <p:nvPr/>
        </p:nvSpPr>
        <p:spPr>
          <a:xfrm>
            <a:off x="848738" y="4468898"/>
            <a:ext cx="11676350" cy="4787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3300">
                <a:solidFill>
                  <a:srgbClr val="000000"/>
                </a:solidFill>
                <a:latin typeface="Baskerville"/>
                <a:ea typeface="Baskerville"/>
                <a:cs typeface="Baskerville"/>
                <a:sym typeface="Baskerville"/>
              </a:defRPr>
            </a:pPr>
            <a:r>
              <a:t>“With regard to her not accompanying them to Ireland, her account to her aunt contained nothing but truth, though there might be some truths not told. It was her own choice to give the time of their absence to Highbury; to spend, perhaps, her last months of perfect liberty with those kind relations to whom she was so very dear: and the Campbells, whatever might be their motive or motives, whether single, or double, or treble, gave the arrangement their ready sanction.”</a:t>
            </a:r>
          </a:p>
          <a:p>
            <a:pPr>
              <a:defRPr sz="3100">
                <a:solidFill>
                  <a:srgbClr val="000000"/>
                </a:solidFill>
                <a:latin typeface="Baskerville"/>
                <a:ea typeface="Baskerville"/>
                <a:cs typeface="Baskerville"/>
                <a:sym typeface="Baskerville"/>
              </a:defRPr>
            </a:pPr>
          </a:p>
          <a:p>
            <a:pPr>
              <a:defRPr sz="2600">
                <a:solidFill>
                  <a:srgbClr val="000000"/>
                </a:solidFill>
                <a:latin typeface="Baskerville"/>
                <a:ea typeface="Baskerville"/>
                <a:cs typeface="Baskerville"/>
                <a:sym typeface="Baskerville"/>
              </a:defRPr>
            </a:pPr>
            <a:r>
              <a:t>Austen, Jane. </a:t>
            </a:r>
            <a:r>
              <a:rPr i="1"/>
              <a:t>Emma</a:t>
            </a:r>
            <a:r>
              <a:t>. Oxford: Oxford University Press, 2008. pp. 130. Print.</a:t>
            </a:r>
          </a:p>
        </p:txBody>
      </p:sp>
      <p:sp>
        <p:nvSpPr>
          <p:cNvPr id="186" name="Shape 186"/>
          <p:cNvSpPr/>
          <p:nvPr/>
        </p:nvSpPr>
        <p:spPr>
          <a:xfrm>
            <a:off x="5448923" y="302981"/>
            <a:ext cx="2475981"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rgbClr val="000000"/>
                </a:solidFill>
              </a:defRPr>
            </a:pPr>
            <a:r>
              <a:t>5. </a:t>
            </a:r>
            <a:r>
              <a:rPr baseline="13888"/>
              <a:t>Blunders</a:t>
            </a:r>
          </a:p>
        </p:txBody>
      </p:sp>
    </p:spTree>
  </p:cSld>
  <p:clrMapOvr>
    <a:masterClrMapping/>
  </p:clrMapOvr>
  <p:transition xmlns:p14="http://schemas.microsoft.com/office/powerpoint/2010/main" spd="med" advClick="1" p14:dur="1000"/>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8" name="Shape 188"/>
          <p:cNvSpPr/>
          <p:nvPr/>
        </p:nvSpPr>
        <p:spPr>
          <a:xfrm>
            <a:off x="1166228" y="2776255"/>
            <a:ext cx="11214471" cy="52705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3500">
                <a:solidFill>
                  <a:srgbClr val="000000"/>
                </a:solidFill>
              </a:defRPr>
            </a:pPr>
            <a:r>
              <a:t>“Her caution was thrown away. Emma saw its artifice, and returned to her first surmises. There probably was something more to conceal than her own preference; Mr. Dixon, perhaps, had been very near changing one friend for the other, or been fixed only to Miss Campbell, for the sake of the future twelve thousand pounds.”</a:t>
            </a:r>
          </a:p>
          <a:p>
            <a:pPr/>
          </a:p>
          <a:p>
            <a:pPr>
              <a:defRPr sz="2600">
                <a:solidFill>
                  <a:srgbClr val="000000"/>
                </a:solidFill>
                <a:latin typeface="Baskerville"/>
                <a:ea typeface="Baskerville"/>
                <a:cs typeface="Baskerville"/>
                <a:sym typeface="Baskerville"/>
              </a:defRPr>
            </a:pPr>
            <a:r>
              <a:t>Austen, Jane. </a:t>
            </a:r>
            <a:r>
              <a:rPr i="1"/>
              <a:t>Emma</a:t>
            </a:r>
            <a:r>
              <a:t>. Oxford: Oxford University Press, 2008. pp. 132-133. Print.</a:t>
            </a:r>
          </a:p>
        </p:txBody>
      </p:sp>
      <p:sp>
        <p:nvSpPr>
          <p:cNvPr id="189" name="Shape 189"/>
          <p:cNvSpPr/>
          <p:nvPr/>
        </p:nvSpPr>
        <p:spPr>
          <a:xfrm>
            <a:off x="5264410" y="894976"/>
            <a:ext cx="2475980"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rgbClr val="000000"/>
                </a:solidFill>
              </a:defRPr>
            </a:pPr>
            <a:r>
              <a:t>5. </a:t>
            </a:r>
            <a:r>
              <a:rPr baseline="13888"/>
              <a:t>Blunders</a:t>
            </a:r>
          </a:p>
        </p:txBody>
      </p:sp>
    </p:spTree>
  </p:cSld>
  <p:clrMapOvr>
    <a:masterClrMapping/>
  </p:clrMapOvr>
  <p:transition xmlns:p14="http://schemas.microsoft.com/office/powerpoint/2010/main" spd="med" advClick="1" p14:dur="1000"/>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1" name="Shape 191"/>
          <p:cNvSpPr/>
          <p:nvPr/>
        </p:nvSpPr>
        <p:spPr>
          <a:xfrm>
            <a:off x="974636" y="2103575"/>
            <a:ext cx="11690528" cy="6959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3500">
                <a:solidFill>
                  <a:srgbClr val="000000"/>
                </a:solidFill>
                <a:latin typeface="Baskerville"/>
                <a:ea typeface="Baskerville"/>
                <a:cs typeface="Baskerville"/>
                <a:sym typeface="Baskerville"/>
              </a:defRPr>
            </a:pPr>
            <a:r>
              <a:t>“Such an adventure as this, -- a fine young man and a lovely young woman thrown together in such a way, could hardly fail of suggesting certain ideas to the coldest heart and the steadiest brain. So Emma thought, at least. Could a linguist, could a grammarian, could even a mathematician have seen what she did, have witnessed their appearance together, and heard their history of it, without feeling that circumstances had been at work to make them peculiarly interesting to each other? ( . . . ) It seemed as if every thing united to promise the most interesting consequences. It was not possible that the occurrence should not be strongly recommending each to the other.”</a:t>
            </a:r>
          </a:p>
          <a:p>
            <a:pPr>
              <a:defRPr sz="3300">
                <a:solidFill>
                  <a:srgbClr val="000000"/>
                </a:solidFill>
                <a:latin typeface="Baskerville"/>
                <a:ea typeface="Baskerville"/>
                <a:cs typeface="Baskerville"/>
                <a:sym typeface="Baskerville"/>
              </a:defRPr>
            </a:pPr>
          </a:p>
          <a:p>
            <a:pPr>
              <a:defRPr sz="2700">
                <a:solidFill>
                  <a:srgbClr val="000000"/>
                </a:solidFill>
                <a:latin typeface="Baskerville"/>
                <a:ea typeface="Baskerville"/>
                <a:cs typeface="Baskerville"/>
                <a:sym typeface="Baskerville"/>
              </a:defRPr>
            </a:pPr>
            <a:r>
              <a:t>Austen, Jane. </a:t>
            </a:r>
            <a:r>
              <a:rPr i="1"/>
              <a:t>Emma</a:t>
            </a:r>
            <a:r>
              <a:t>. Oxford: Oxford University Press, 2008. pp. 263. Print.</a:t>
            </a:r>
          </a:p>
        </p:txBody>
      </p:sp>
      <p:sp>
        <p:nvSpPr>
          <p:cNvPr id="192" name="Shape 192"/>
          <p:cNvSpPr/>
          <p:nvPr/>
        </p:nvSpPr>
        <p:spPr>
          <a:xfrm>
            <a:off x="5581910" y="551237"/>
            <a:ext cx="2475980"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rgbClr val="000000"/>
                </a:solidFill>
              </a:defRPr>
            </a:pPr>
            <a:r>
              <a:t>5. </a:t>
            </a:r>
            <a:r>
              <a:rPr baseline="13888"/>
              <a:t>Blunders</a:t>
            </a:r>
          </a:p>
        </p:txBody>
      </p:sp>
    </p:spTree>
  </p:cSld>
  <p:clrMapOvr>
    <a:masterClrMapping/>
  </p:clrMapOvr>
  <p:transition xmlns:p14="http://schemas.microsoft.com/office/powerpoint/2010/main" spd="med" advClick="1" p14:dur="1000"/>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3" name="Shape 133"/>
          <p:cNvSpPr/>
          <p:nvPr/>
        </p:nvSpPr>
        <p:spPr>
          <a:xfrm>
            <a:off x="2154683" y="2381249"/>
            <a:ext cx="9330433" cy="49911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634999" indent="-634999" algn="just">
              <a:buSzPct val="100000"/>
              <a:buAutoNum type="arabicPeriod" startAt="1"/>
              <a:defRPr sz="4800">
                <a:solidFill>
                  <a:srgbClr val="000000"/>
                </a:solidFill>
                <a:latin typeface="Baskerville"/>
                <a:ea typeface="Baskerville"/>
                <a:cs typeface="Baskerville"/>
                <a:sym typeface="Baskerville"/>
              </a:defRPr>
            </a:pPr>
            <a:r>
              <a:t>Context</a:t>
            </a:r>
          </a:p>
          <a:p>
            <a:pPr marL="634999" indent="-634999" algn="just">
              <a:buSzPct val="100000"/>
              <a:buAutoNum type="arabicPeriod" startAt="1"/>
              <a:defRPr sz="4800">
                <a:solidFill>
                  <a:srgbClr val="000000"/>
                </a:solidFill>
                <a:latin typeface="Baskerville"/>
                <a:ea typeface="Baskerville"/>
                <a:cs typeface="Baskerville"/>
                <a:sym typeface="Baskerville"/>
              </a:defRPr>
            </a:pPr>
            <a:r>
              <a:t>The heroine</a:t>
            </a:r>
          </a:p>
          <a:p>
            <a:pPr marL="634999" indent="-634999" algn="just">
              <a:buSzPct val="100000"/>
              <a:buAutoNum type="arabicPeriod" startAt="1"/>
              <a:defRPr sz="4800">
                <a:solidFill>
                  <a:srgbClr val="000000"/>
                </a:solidFill>
                <a:latin typeface="Baskerville"/>
                <a:ea typeface="Baskerville"/>
                <a:cs typeface="Baskerville"/>
                <a:sym typeface="Baskerville"/>
              </a:defRPr>
            </a:pPr>
            <a:r>
              <a:t>The location</a:t>
            </a:r>
          </a:p>
          <a:p>
            <a:pPr marL="634999" indent="-634999" algn="just">
              <a:buSzPct val="100000"/>
              <a:buAutoNum type="arabicPeriod" startAt="1"/>
              <a:defRPr sz="4800">
                <a:solidFill>
                  <a:srgbClr val="000000"/>
                </a:solidFill>
                <a:latin typeface="Baskerville"/>
                <a:ea typeface="Baskerville"/>
                <a:cs typeface="Baskerville"/>
                <a:sym typeface="Baskerville"/>
              </a:defRPr>
            </a:pPr>
            <a:r>
              <a:t>Personal development</a:t>
            </a:r>
          </a:p>
          <a:p>
            <a:pPr marL="634999" indent="-634999" algn="just">
              <a:buSzPct val="100000"/>
              <a:buAutoNum type="arabicPeriod" startAt="1"/>
              <a:defRPr sz="4800">
                <a:solidFill>
                  <a:srgbClr val="000000"/>
                </a:solidFill>
                <a:latin typeface="Baskerville"/>
                <a:ea typeface="Baskerville"/>
                <a:cs typeface="Baskerville"/>
                <a:sym typeface="Baskerville"/>
              </a:defRPr>
            </a:pPr>
            <a:r>
              <a:t>Blunders</a:t>
            </a:r>
          </a:p>
          <a:p>
            <a:pPr marL="634999" indent="-634999" algn="just">
              <a:buSzPct val="100000"/>
              <a:buAutoNum type="arabicPeriod" startAt="1"/>
              <a:defRPr sz="4800">
                <a:solidFill>
                  <a:srgbClr val="000000"/>
                </a:solidFill>
                <a:latin typeface="Baskerville"/>
                <a:ea typeface="Baskerville"/>
                <a:cs typeface="Baskerville"/>
                <a:sym typeface="Baskerville"/>
              </a:defRPr>
            </a:pPr>
            <a:r>
              <a:t>Marriage and the end of the novel</a:t>
            </a:r>
          </a:p>
          <a:p>
            <a:pPr marL="634999" indent="-634999" algn="just">
              <a:buSzPct val="100000"/>
              <a:buAutoNum type="arabicPeriod" startAt="1"/>
              <a:defRPr sz="4800">
                <a:solidFill>
                  <a:srgbClr val="000000"/>
                </a:solidFill>
                <a:latin typeface="Baskerville"/>
                <a:ea typeface="Baskerville"/>
                <a:cs typeface="Baskerville"/>
                <a:sym typeface="Baskerville"/>
              </a:defRPr>
            </a:pPr>
            <a:r>
              <a:t>200 years later</a:t>
            </a:r>
          </a:p>
        </p:txBody>
      </p:sp>
    </p:spTree>
  </p:cSld>
  <p:clrMapOvr>
    <a:masterClrMapping/>
  </p:clrMapOvr>
  <p:transition xmlns:p14="http://schemas.microsoft.com/office/powerpoint/2010/main" spd="med" advClick="1" p14:dur="1000"/>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4" name="Shape 194"/>
          <p:cNvSpPr/>
          <p:nvPr/>
        </p:nvSpPr>
        <p:spPr>
          <a:xfrm>
            <a:off x="2673349" y="1047749"/>
            <a:ext cx="7658101"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rgbClr val="000000"/>
                </a:solidFill>
              </a:defRPr>
            </a:pPr>
            <a:r>
              <a:t>6. </a:t>
            </a:r>
            <a:r>
              <a:rPr baseline="13888"/>
              <a:t>Marriage and the end of the novel</a:t>
            </a:r>
          </a:p>
        </p:txBody>
      </p:sp>
      <p:pic>
        <p:nvPicPr>
          <p:cNvPr id="195" name="Emma-BBC-2009-2.jpg"/>
          <p:cNvPicPr>
            <a:picLocks noChangeAspect="1"/>
          </p:cNvPicPr>
          <p:nvPr/>
        </p:nvPicPr>
        <p:blipFill>
          <a:blip r:embed="rId2">
            <a:extLst/>
          </a:blip>
          <a:stretch>
            <a:fillRect/>
          </a:stretch>
        </p:blipFill>
        <p:spPr>
          <a:xfrm>
            <a:off x="2946727" y="2228408"/>
            <a:ext cx="7111346" cy="4244173"/>
          </a:xfrm>
          <a:prstGeom prst="rect">
            <a:avLst/>
          </a:prstGeom>
          <a:ln w="12700">
            <a:miter lim="400000"/>
          </a:ln>
        </p:spPr>
      </p:pic>
      <p:pic>
        <p:nvPicPr>
          <p:cNvPr id="196" name="c67ac5560b42f94cdd19d60ef87bc568.jpg"/>
          <p:cNvPicPr>
            <a:picLocks noChangeAspect="1"/>
          </p:cNvPicPr>
          <p:nvPr/>
        </p:nvPicPr>
        <p:blipFill>
          <a:blip r:embed="rId3">
            <a:extLst/>
          </a:blip>
          <a:stretch>
            <a:fillRect/>
          </a:stretch>
        </p:blipFill>
        <p:spPr>
          <a:xfrm>
            <a:off x="-6238" y="7024743"/>
            <a:ext cx="2995413" cy="2246560"/>
          </a:xfrm>
          <a:prstGeom prst="rect">
            <a:avLst/>
          </a:prstGeom>
          <a:ln w="12700">
            <a:miter lim="400000"/>
          </a:ln>
        </p:spPr>
      </p:pic>
      <p:pic>
        <p:nvPicPr>
          <p:cNvPr id="197" name="pride-and-prejudice_wedding.jpg"/>
          <p:cNvPicPr>
            <a:picLocks noChangeAspect="1"/>
          </p:cNvPicPr>
          <p:nvPr/>
        </p:nvPicPr>
        <p:blipFill>
          <a:blip r:embed="rId4">
            <a:extLst/>
          </a:blip>
          <a:stretch>
            <a:fillRect/>
          </a:stretch>
        </p:blipFill>
        <p:spPr>
          <a:xfrm>
            <a:off x="3147222" y="7050892"/>
            <a:ext cx="3169488" cy="2194262"/>
          </a:xfrm>
          <a:prstGeom prst="rect">
            <a:avLst/>
          </a:prstGeom>
          <a:ln w="12700">
            <a:miter lim="400000"/>
          </a:ln>
        </p:spPr>
      </p:pic>
      <p:pic>
        <p:nvPicPr>
          <p:cNvPr id="198" name="c67ac5560b42f94cdd19d60ef87bc568.jpg"/>
          <p:cNvPicPr>
            <a:picLocks noChangeAspect="1"/>
          </p:cNvPicPr>
          <p:nvPr/>
        </p:nvPicPr>
        <p:blipFill>
          <a:blip r:embed="rId3">
            <a:extLst/>
          </a:blip>
          <a:stretch>
            <a:fillRect/>
          </a:stretch>
        </p:blipFill>
        <p:spPr>
          <a:xfrm>
            <a:off x="17967759" y="1810859"/>
            <a:ext cx="5080001" cy="3810001"/>
          </a:xfrm>
          <a:prstGeom prst="rect">
            <a:avLst/>
          </a:prstGeom>
          <a:ln w="12700">
            <a:miter lim="400000"/>
          </a:ln>
        </p:spPr>
      </p:pic>
      <p:pic>
        <p:nvPicPr>
          <p:cNvPr id="199" name="tumblr_l69nzbBaav1qaf73v.jpg"/>
          <p:cNvPicPr>
            <a:picLocks noChangeAspect="1"/>
          </p:cNvPicPr>
          <p:nvPr/>
        </p:nvPicPr>
        <p:blipFill>
          <a:blip r:embed="rId5">
            <a:extLst/>
          </a:blip>
          <a:stretch>
            <a:fillRect/>
          </a:stretch>
        </p:blipFill>
        <p:spPr>
          <a:xfrm>
            <a:off x="6470861" y="7253661"/>
            <a:ext cx="3182783" cy="1788724"/>
          </a:xfrm>
          <a:prstGeom prst="rect">
            <a:avLst/>
          </a:prstGeom>
          <a:ln w="12700">
            <a:miter lim="400000"/>
          </a:ln>
        </p:spPr>
      </p:pic>
      <p:pic>
        <p:nvPicPr>
          <p:cNvPr id="200" name="persuasion3.jpg"/>
          <p:cNvPicPr>
            <a:picLocks noChangeAspect="1"/>
          </p:cNvPicPr>
          <p:nvPr/>
        </p:nvPicPr>
        <p:blipFill>
          <a:blip r:embed="rId6">
            <a:extLst/>
          </a:blip>
          <a:stretch>
            <a:fillRect/>
          </a:stretch>
        </p:blipFill>
        <p:spPr>
          <a:xfrm>
            <a:off x="9807795" y="7253661"/>
            <a:ext cx="3179954" cy="1788724"/>
          </a:xfrm>
          <a:prstGeom prst="rect">
            <a:avLst/>
          </a:prstGeom>
          <a:ln w="12700">
            <a:miter lim="400000"/>
          </a:ln>
        </p:spPr>
      </p:pic>
    </p:spTree>
  </p:cSld>
  <p:clrMapOvr>
    <a:masterClrMapping/>
  </p:clrMapOvr>
  <p:transition xmlns:p14="http://schemas.microsoft.com/office/powerpoint/2010/main" spd="med" advClick="1" p14:dur="1000"/>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2" name="Shape 202"/>
          <p:cNvSpPr/>
          <p:nvPr/>
        </p:nvSpPr>
        <p:spPr>
          <a:xfrm>
            <a:off x="2990849" y="1047749"/>
            <a:ext cx="7658101" cy="774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rgbClr val="000000"/>
                </a:solidFill>
              </a:defRPr>
            </a:pPr>
            <a:r>
              <a:t>6. </a:t>
            </a:r>
            <a:r>
              <a:rPr baseline="13888"/>
              <a:t>Marriage and the end of the novel</a:t>
            </a:r>
          </a:p>
        </p:txBody>
      </p:sp>
      <p:sp>
        <p:nvSpPr>
          <p:cNvPr id="203" name="Shape 203"/>
          <p:cNvSpPr/>
          <p:nvPr/>
        </p:nvSpPr>
        <p:spPr>
          <a:xfrm>
            <a:off x="775278" y="2444749"/>
            <a:ext cx="11454244" cy="66167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a:solidFill>
                  <a:srgbClr val="000000"/>
                </a:solidFill>
                <a:latin typeface="Baskerville"/>
                <a:ea typeface="Baskerville"/>
                <a:cs typeface="Baskerville"/>
                <a:sym typeface="Baskerville"/>
              </a:defRPr>
            </a:pPr>
            <a:r>
              <a:t>“On the brink of growing up, the necessity of marriage revealed to her, Emma is rescued, as it were, of Mr. Woodhouse’s inevitable resistance to her ever leaving his hearth and jurisdiction. In what could be construed as a regressive move for Emma, the new couple decide they will remain at Hartfield with her father. ( . . . ) Mr. Woodhouse’s authority will protect Emma, one feels, from the worst excesses of Knightley’s exasperating correctness. Her father will weigh in on her side, and help her maintain a proper balance of power.”</a:t>
            </a:r>
          </a:p>
          <a:p>
            <a:pPr>
              <a:defRPr>
                <a:solidFill>
                  <a:srgbClr val="000000"/>
                </a:solidFill>
                <a:latin typeface="Baskerville"/>
                <a:ea typeface="Baskerville"/>
                <a:cs typeface="Baskerville"/>
                <a:sym typeface="Baskerville"/>
              </a:defRPr>
            </a:pPr>
          </a:p>
          <a:p>
            <a:pPr>
              <a:defRPr sz="2700">
                <a:solidFill>
                  <a:srgbClr val="000000"/>
                </a:solidFill>
                <a:latin typeface="Baskerville"/>
                <a:ea typeface="Baskerville"/>
                <a:cs typeface="Baskerville"/>
                <a:sym typeface="Baskerville"/>
              </a:defRPr>
            </a:pPr>
            <a:r>
              <a:t> Perry, Ruth. </a:t>
            </a:r>
            <a:r>
              <a:rPr i="1"/>
              <a:t>Novel Relations: The Transformation of Kinship in English Literature and Culture, 1748-1818. </a:t>
            </a:r>
            <a:r>
              <a:t>Cambridge: Cambridge University Press. 2004. pp. 90. Print.</a:t>
            </a:r>
          </a:p>
        </p:txBody>
      </p:sp>
    </p:spTree>
  </p:cSld>
  <p:clrMapOvr>
    <a:masterClrMapping/>
  </p:clrMapOvr>
  <p:transition xmlns:p14="http://schemas.microsoft.com/office/powerpoint/2010/main" spd="med" advClick="1" p14:dur="1000"/>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05" name="emma_3.jpg"/>
          <p:cNvPicPr>
            <a:picLocks noChangeAspect="1"/>
          </p:cNvPicPr>
          <p:nvPr/>
        </p:nvPicPr>
        <p:blipFill>
          <a:blip r:embed="rId2">
            <a:extLst/>
          </a:blip>
          <a:stretch>
            <a:fillRect/>
          </a:stretch>
        </p:blipFill>
        <p:spPr>
          <a:xfrm>
            <a:off x="-1320055" y="-1"/>
            <a:ext cx="14630401" cy="9753601"/>
          </a:xfrm>
          <a:prstGeom prst="rect">
            <a:avLst/>
          </a:prstGeom>
          <a:ln w="12700">
            <a:miter lim="400000"/>
          </a:ln>
        </p:spPr>
      </p:pic>
      <p:sp>
        <p:nvSpPr>
          <p:cNvPr id="206" name="Shape 206"/>
          <p:cNvSpPr/>
          <p:nvPr/>
        </p:nvSpPr>
        <p:spPr>
          <a:xfrm>
            <a:off x="4988979" y="1079499"/>
            <a:ext cx="3661842" cy="711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rgbClr val="000000"/>
                </a:solidFill>
              </a:defRPr>
            </a:lvl1pPr>
          </a:lstStyle>
          <a:p>
            <a:pPr/>
            <a:r>
              <a:t>7. 200 Years Later</a:t>
            </a:r>
          </a:p>
        </p:txBody>
      </p:sp>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5" name="Shape 135"/>
          <p:cNvSpPr/>
          <p:nvPr/>
        </p:nvSpPr>
        <p:spPr>
          <a:xfrm>
            <a:off x="7165342" y="1847214"/>
            <a:ext cx="5008341" cy="605917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120000"/>
              </a:lnSpc>
              <a:defRPr sz="2800">
                <a:solidFill>
                  <a:srgbClr val="000000"/>
                </a:solidFill>
                <a:latin typeface="Baskerville"/>
                <a:ea typeface="Baskerville"/>
                <a:cs typeface="Baskerville"/>
                <a:sym typeface="Baskerville"/>
              </a:defRPr>
            </a:pPr>
            <a:r>
              <a:t>“There was no story in it, except that Miss Emma found that the man whom she designed for Harriet’s lover was an admirer of her own - &amp; he was affronted at being refused by Emma &amp; Harriet wore the willow - and smooth, thin-water gruel is according to Emma’s father’s opinion a very good thing…” </a:t>
            </a:r>
          </a:p>
          <a:p>
            <a:pPr>
              <a:lnSpc>
                <a:spcPct val="120000"/>
              </a:lnSpc>
              <a:defRPr sz="2000">
                <a:solidFill>
                  <a:srgbClr val="000000"/>
                </a:solidFill>
                <a:latin typeface="Baskerville"/>
                <a:ea typeface="Baskerville"/>
                <a:cs typeface="Baskerville"/>
                <a:sym typeface="Baskerville"/>
              </a:defRPr>
            </a:pPr>
          </a:p>
          <a:p>
            <a:pPr indent="180044" defTabSz="457200">
              <a:lnSpc>
                <a:spcPct val="150000"/>
              </a:lnSpc>
              <a:defRPr sz="2000">
                <a:solidFill>
                  <a:srgbClr val="000000"/>
                </a:solidFill>
                <a:uFill>
                  <a:solidFill>
                    <a:srgbClr val="000000"/>
                  </a:solidFill>
                </a:uFill>
                <a:latin typeface="Baskerville"/>
                <a:ea typeface="Baskerville"/>
                <a:cs typeface="Baskerville"/>
                <a:sym typeface="Baskerville"/>
              </a:defRPr>
            </a:pPr>
            <a:r>
              <a:t>Butler, Marilyn. </a:t>
            </a:r>
            <a:r>
              <a:rPr i="1"/>
              <a:t>Maria Edgeworth: A literary biography</a:t>
            </a:r>
            <a:r>
              <a:t>. Oxford: Clarendon Press, 1972. Print.</a:t>
            </a:r>
          </a:p>
        </p:txBody>
      </p:sp>
      <p:pic>
        <p:nvPicPr>
          <p:cNvPr id="136" name="download.jpg"/>
          <p:cNvPicPr>
            <a:picLocks noChangeAspect="1"/>
          </p:cNvPicPr>
          <p:nvPr/>
        </p:nvPicPr>
        <p:blipFill>
          <a:blip r:embed="rId2">
            <a:extLst/>
          </a:blip>
          <a:stretch>
            <a:fillRect/>
          </a:stretch>
        </p:blipFill>
        <p:spPr>
          <a:xfrm>
            <a:off x="1718197" y="2025224"/>
            <a:ext cx="4890453" cy="5703152"/>
          </a:xfrm>
          <a:prstGeom prst="rect">
            <a:avLst/>
          </a:prstGeom>
          <a:ln w="12700">
            <a:miter lim="400000"/>
          </a:ln>
        </p:spPr>
      </p:pic>
      <p:sp>
        <p:nvSpPr>
          <p:cNvPr id="137" name="Shape 137"/>
          <p:cNvSpPr/>
          <p:nvPr/>
        </p:nvSpPr>
        <p:spPr>
          <a:xfrm>
            <a:off x="2973319" y="7894625"/>
            <a:ext cx="2380209" cy="457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500">
                <a:solidFill>
                  <a:srgbClr val="000000"/>
                </a:solidFill>
                <a:latin typeface="Baskerville"/>
                <a:ea typeface="Baskerville"/>
                <a:cs typeface="Baskerville"/>
                <a:sym typeface="Baskerville"/>
              </a:defRPr>
            </a:lvl1pPr>
          </a:lstStyle>
          <a:p>
            <a:pPr/>
            <a:r>
              <a:t>Maria Edgeworth</a:t>
            </a:r>
          </a:p>
        </p:txBody>
      </p:sp>
      <p:sp>
        <p:nvSpPr>
          <p:cNvPr id="138" name="Shape 138"/>
          <p:cNvSpPr/>
          <p:nvPr/>
        </p:nvSpPr>
        <p:spPr>
          <a:xfrm>
            <a:off x="5310857" y="790915"/>
            <a:ext cx="2383086"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800">
                <a:solidFill>
                  <a:srgbClr val="000000"/>
                </a:solidFill>
                <a:latin typeface="Baskerville SemiBold"/>
                <a:ea typeface="Baskerville SemiBold"/>
                <a:cs typeface="Baskerville SemiBold"/>
                <a:sym typeface="Baskerville SemiBold"/>
              </a:defRPr>
            </a:lvl1pPr>
          </a:lstStyle>
          <a:p>
            <a:pPr/>
            <a:r>
              <a:t>1. Context</a:t>
            </a:r>
          </a:p>
        </p:txBody>
      </p:sp>
    </p:spTree>
  </p:cSld>
  <p:clrMapOvr>
    <a:masterClrMapping/>
  </p:clrMapOvr>
  <p:transition xmlns:p14="http://schemas.microsoft.com/office/powerpoint/2010/main" spd="med" advClick="1" p14:dur="1000"/>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0" name="Shape 140"/>
          <p:cNvSpPr/>
          <p:nvPr/>
        </p:nvSpPr>
        <p:spPr>
          <a:xfrm>
            <a:off x="774510" y="2773210"/>
            <a:ext cx="12090780" cy="420718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a:lnSpc>
                <a:spcPct val="150000"/>
              </a:lnSpc>
              <a:defRPr sz="3300">
                <a:solidFill>
                  <a:srgbClr val="000000"/>
                </a:solidFill>
                <a:latin typeface="Baskerville"/>
                <a:ea typeface="Baskerville"/>
                <a:cs typeface="Baskerville"/>
                <a:sym typeface="Baskerville"/>
              </a:defRPr>
            </a:pPr>
            <a:r>
              <a:rPr>
                <a:latin typeface="Baskerville SemiBold"/>
                <a:ea typeface="Baskerville SemiBold"/>
                <a:cs typeface="Baskerville SemiBold"/>
                <a:sym typeface="Baskerville SemiBold"/>
              </a:rPr>
              <a:t>1799</a:t>
            </a:r>
            <a:r>
              <a:t> - French Revolution ends. Napoleon seizes power</a:t>
            </a:r>
          </a:p>
          <a:p>
            <a:pPr algn="l">
              <a:lnSpc>
                <a:spcPct val="150000"/>
              </a:lnSpc>
              <a:defRPr sz="3300">
                <a:solidFill>
                  <a:srgbClr val="000000"/>
                </a:solidFill>
                <a:latin typeface="Baskerville"/>
                <a:ea typeface="Baskerville"/>
                <a:cs typeface="Baskerville"/>
                <a:sym typeface="Baskerville"/>
              </a:defRPr>
            </a:pPr>
            <a:r>
              <a:rPr>
                <a:latin typeface="Baskerville SemiBold"/>
                <a:ea typeface="Baskerville SemiBold"/>
                <a:cs typeface="Baskerville SemiBold"/>
                <a:sym typeface="Baskerville SemiBold"/>
              </a:rPr>
              <a:t>1803</a:t>
            </a:r>
            <a:r>
              <a:t> - War breaks out between France and England</a:t>
            </a:r>
          </a:p>
          <a:p>
            <a:pPr algn="l">
              <a:lnSpc>
                <a:spcPct val="150000"/>
              </a:lnSpc>
              <a:defRPr sz="3300">
                <a:solidFill>
                  <a:srgbClr val="000000"/>
                </a:solidFill>
                <a:latin typeface="Baskerville"/>
                <a:ea typeface="Baskerville"/>
                <a:cs typeface="Baskerville"/>
                <a:sym typeface="Baskerville"/>
              </a:defRPr>
            </a:pPr>
            <a:r>
              <a:rPr>
                <a:latin typeface="Baskerville SemiBold"/>
                <a:ea typeface="Baskerville SemiBold"/>
                <a:cs typeface="Baskerville SemiBold"/>
                <a:sym typeface="Baskerville SemiBold"/>
              </a:rPr>
              <a:t>1811 </a:t>
            </a:r>
            <a:r>
              <a:t>- Prince George is appointed regent to his father King George III</a:t>
            </a:r>
          </a:p>
          <a:p>
            <a:pPr algn="l">
              <a:lnSpc>
                <a:spcPct val="150000"/>
              </a:lnSpc>
              <a:defRPr sz="3300">
                <a:solidFill>
                  <a:srgbClr val="000000"/>
                </a:solidFill>
                <a:latin typeface="Baskerville"/>
                <a:ea typeface="Baskerville"/>
                <a:cs typeface="Baskerville"/>
                <a:sym typeface="Baskerville"/>
              </a:defRPr>
            </a:pPr>
            <a:r>
              <a:rPr>
                <a:latin typeface="Baskerville SemiBold"/>
                <a:ea typeface="Baskerville SemiBold"/>
                <a:cs typeface="Baskerville SemiBold"/>
                <a:sym typeface="Baskerville SemiBold"/>
              </a:rPr>
              <a:t>January 1814</a:t>
            </a:r>
            <a:r>
              <a:t> - Jane Austen starts writing </a:t>
            </a:r>
            <a:r>
              <a:rPr i="1"/>
              <a:t>Emma</a:t>
            </a:r>
          </a:p>
          <a:p>
            <a:pPr algn="l">
              <a:lnSpc>
                <a:spcPct val="150000"/>
              </a:lnSpc>
              <a:defRPr sz="3300">
                <a:solidFill>
                  <a:srgbClr val="000000"/>
                </a:solidFill>
                <a:latin typeface="Baskerville"/>
                <a:ea typeface="Baskerville"/>
                <a:cs typeface="Baskerville"/>
                <a:sym typeface="Baskerville"/>
              </a:defRPr>
            </a:pPr>
            <a:r>
              <a:rPr>
                <a:latin typeface="Baskerville SemiBold"/>
                <a:ea typeface="Baskerville SemiBold"/>
                <a:cs typeface="Baskerville SemiBold"/>
                <a:sym typeface="Baskerville SemiBold"/>
              </a:rPr>
              <a:t>March 1815</a:t>
            </a:r>
            <a:r>
              <a:t> - Jane Austen finishes </a:t>
            </a:r>
            <a:r>
              <a:rPr i="1"/>
              <a:t>Emma</a:t>
            </a:r>
          </a:p>
          <a:p>
            <a:pPr algn="l">
              <a:lnSpc>
                <a:spcPct val="150000"/>
              </a:lnSpc>
              <a:defRPr sz="3300">
                <a:solidFill>
                  <a:srgbClr val="000000"/>
                </a:solidFill>
                <a:latin typeface="Baskerville"/>
                <a:ea typeface="Baskerville"/>
                <a:cs typeface="Baskerville"/>
                <a:sym typeface="Baskerville"/>
              </a:defRPr>
            </a:pPr>
            <a:r>
              <a:rPr>
                <a:latin typeface="Baskerville SemiBold"/>
                <a:ea typeface="Baskerville SemiBold"/>
                <a:cs typeface="Baskerville SemiBold"/>
                <a:sym typeface="Baskerville SemiBold"/>
              </a:rPr>
              <a:t>November 1815</a:t>
            </a:r>
            <a:r>
              <a:t> - War between France and England ends</a:t>
            </a:r>
          </a:p>
        </p:txBody>
      </p:sp>
      <p:sp>
        <p:nvSpPr>
          <p:cNvPr id="141" name="Shape 141"/>
          <p:cNvSpPr/>
          <p:nvPr/>
        </p:nvSpPr>
        <p:spPr>
          <a:xfrm>
            <a:off x="5628357" y="1111250"/>
            <a:ext cx="2383086"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800">
                <a:solidFill>
                  <a:srgbClr val="000000"/>
                </a:solidFill>
                <a:latin typeface="Baskerville SemiBold"/>
                <a:ea typeface="Baskerville SemiBold"/>
                <a:cs typeface="Baskerville SemiBold"/>
                <a:sym typeface="Baskerville SemiBold"/>
              </a:defRPr>
            </a:lvl1pPr>
          </a:lstStyle>
          <a:p>
            <a:pPr/>
            <a:r>
              <a:t>1. Context</a:t>
            </a:r>
          </a:p>
        </p:txBody>
      </p:sp>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43" name="emma1816_vol1-dedication.jpg"/>
          <p:cNvPicPr>
            <a:picLocks noChangeAspect="1"/>
          </p:cNvPicPr>
          <p:nvPr/>
        </p:nvPicPr>
        <p:blipFill>
          <a:blip r:embed="rId2">
            <a:extLst/>
          </a:blip>
          <a:stretch>
            <a:fillRect/>
          </a:stretch>
        </p:blipFill>
        <p:spPr>
          <a:xfrm>
            <a:off x="2457825" y="1685338"/>
            <a:ext cx="8089150" cy="7000226"/>
          </a:xfrm>
          <a:prstGeom prst="rect">
            <a:avLst/>
          </a:prstGeom>
          <a:ln w="12700">
            <a:miter lim="400000"/>
          </a:ln>
        </p:spPr>
      </p:pic>
      <p:sp>
        <p:nvSpPr>
          <p:cNvPr id="144" name="Shape 144"/>
          <p:cNvSpPr/>
          <p:nvPr/>
        </p:nvSpPr>
        <p:spPr>
          <a:xfrm>
            <a:off x="4233143" y="8944986"/>
            <a:ext cx="4538514" cy="495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700">
                <a:solidFill>
                  <a:srgbClr val="000000"/>
                </a:solidFill>
                <a:latin typeface="Baskerville"/>
                <a:ea typeface="Baskerville"/>
                <a:cs typeface="Baskerville"/>
                <a:sym typeface="Baskerville"/>
              </a:defRPr>
            </a:lvl1pPr>
          </a:lstStyle>
          <a:p>
            <a:pPr/>
            <a:r>
              <a:t>Dedication to the Prince Regent</a:t>
            </a:r>
          </a:p>
        </p:txBody>
      </p:sp>
      <p:sp>
        <p:nvSpPr>
          <p:cNvPr id="145" name="Shape 145"/>
          <p:cNvSpPr/>
          <p:nvPr/>
        </p:nvSpPr>
        <p:spPr>
          <a:xfrm>
            <a:off x="5370562" y="803615"/>
            <a:ext cx="2263676" cy="622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latin typeface="Baskerville SemiBold"/>
                <a:ea typeface="Baskerville SemiBold"/>
                <a:cs typeface="Baskerville SemiBold"/>
                <a:sym typeface="Baskerville SemiBold"/>
              </a:defRPr>
            </a:lvl1pPr>
          </a:lstStyle>
          <a:p>
            <a:pPr/>
            <a:r>
              <a:t>1. Context</a:t>
            </a:r>
          </a:p>
        </p:txBody>
      </p:sp>
    </p:spTree>
  </p:cSld>
  <p:clrMapOvr>
    <a:masterClrMapping/>
  </p:clrMapOvr>
  <p:transition xmlns:p14="http://schemas.microsoft.com/office/powerpoint/2010/main" spd="med" advClick="1" p14:dur="1000"/>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7" name="Shape 147"/>
          <p:cNvSpPr/>
          <p:nvPr/>
        </p:nvSpPr>
        <p:spPr>
          <a:xfrm>
            <a:off x="974557" y="1739899"/>
            <a:ext cx="11690685" cy="802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3200">
                <a:solidFill>
                  <a:srgbClr val="000000"/>
                </a:solidFill>
                <a:latin typeface="Baskerville"/>
                <a:ea typeface="Baskerville"/>
                <a:cs typeface="Baskerville"/>
                <a:sym typeface="Baskerville"/>
              </a:defRPr>
            </a:pPr>
            <a:r>
              <a:t>“Scene to be in the Country, Heroine the Daughter of a Clergyman, one who after having lived much in the World had retired from it and settled in a Curacy, with a very small fortune of his own. -- He, the most excellent Man that can be imagined, perfect in Character, Temper, and Manners -- without the smallest drawback or peculiarity to prevent his being the most delightful companion to his Daughter from one year's end to the other. -- Heroine a faultless Character herself, -- perfectly good, with much tenderness and sentiment, and not the least Wit -- very highly accomplished, understanding modern Languages and (generally speaking) everything that the most accomplished young Women learn, but particularly excelling in Music -- her favourite pursuit -- and playing equally well on the PianoForte and Harp -- and singing in the first stile. ( . . . ) The name of the work not to be </a:t>
            </a:r>
            <a:r>
              <a:rPr i="1"/>
              <a:t>Emma</a:t>
            </a:r>
            <a:r>
              <a:t>, but of the same sort as </a:t>
            </a:r>
            <a:r>
              <a:rPr i="1"/>
              <a:t>S. &amp; S.</a:t>
            </a:r>
            <a:r>
              <a:t> and </a:t>
            </a:r>
            <a:r>
              <a:rPr i="1"/>
              <a:t>P. &amp; P.</a:t>
            </a:r>
            <a:r>
              <a:t>” </a:t>
            </a:r>
          </a:p>
          <a:p>
            <a:pPr>
              <a:defRPr sz="3200">
                <a:solidFill>
                  <a:srgbClr val="000000"/>
                </a:solidFill>
                <a:latin typeface="Baskerville"/>
                <a:ea typeface="Baskerville"/>
                <a:cs typeface="Baskerville"/>
                <a:sym typeface="Baskerville"/>
              </a:defRPr>
            </a:pPr>
          </a:p>
          <a:p>
            <a:pPr>
              <a:defRPr sz="2800">
                <a:solidFill>
                  <a:srgbClr val="000000"/>
                </a:solidFill>
                <a:latin typeface="Baskerville"/>
                <a:ea typeface="Baskerville"/>
                <a:cs typeface="Baskerville"/>
                <a:sym typeface="Baskerville"/>
              </a:defRPr>
            </a:pPr>
            <a:r>
              <a:rPr u="sng">
                <a:hlinkClick r:id="rId2" invalidUrl="" action="" tgtFrame="" tooltip="" history="1" highlightClick="0" endSnd="0"/>
              </a:rPr>
              <a:t>http://www.pemberley.com/janeinfo/plannovl.html</a:t>
            </a:r>
            <a:endParaRPr baseline="17857"/>
          </a:p>
        </p:txBody>
      </p:sp>
      <p:sp>
        <p:nvSpPr>
          <p:cNvPr id="148" name="Shape 148"/>
          <p:cNvSpPr/>
          <p:nvPr/>
        </p:nvSpPr>
        <p:spPr>
          <a:xfrm>
            <a:off x="5456487" y="466272"/>
            <a:ext cx="2383087"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800">
                <a:solidFill>
                  <a:srgbClr val="000000"/>
                </a:solidFill>
                <a:latin typeface="Baskerville SemiBold"/>
                <a:ea typeface="Baskerville SemiBold"/>
                <a:cs typeface="Baskerville SemiBold"/>
                <a:sym typeface="Baskerville SemiBold"/>
              </a:defRPr>
            </a:lvl1pPr>
          </a:lstStyle>
          <a:p>
            <a:pPr/>
            <a:r>
              <a:t>1. Context</a:t>
            </a:r>
          </a:p>
        </p:txBody>
      </p:sp>
    </p:spTree>
  </p:cSld>
  <p:clrMapOvr>
    <a:masterClrMapping/>
  </p:clrMapOvr>
  <p:transition xmlns:p14="http://schemas.microsoft.com/office/powerpoint/2010/main" spd="med" advClick="1" p14:dur="1000"/>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0" name="Shape 150"/>
          <p:cNvSpPr/>
          <p:nvPr/>
        </p:nvSpPr>
        <p:spPr>
          <a:xfrm>
            <a:off x="5255753" y="395909"/>
            <a:ext cx="3128294" cy="622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latin typeface="Baskerville SemiBold"/>
                <a:ea typeface="Baskerville SemiBold"/>
                <a:cs typeface="Baskerville SemiBold"/>
                <a:sym typeface="Baskerville SemiBold"/>
              </a:defRPr>
            </a:lvl1pPr>
          </a:lstStyle>
          <a:p>
            <a:pPr/>
            <a:r>
              <a:t>2. The heroine</a:t>
            </a:r>
          </a:p>
        </p:txBody>
      </p:sp>
      <p:pic>
        <p:nvPicPr>
          <p:cNvPr id="151" name="emma_clip1.mp4"/>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207400" y="1687738"/>
            <a:ext cx="12590000" cy="6994445"/>
          </a:xfrm>
          <a:prstGeom prst="rect">
            <a:avLst/>
          </a:prstGeom>
          <a:ln w="12700">
            <a:miter lim="400000"/>
          </a:ln>
        </p:spPr>
      </p:pic>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mediacall" nodeType="clickEffect" presetSubtype="0" presetID="1" grpId="1" fill="hold">
                                  <p:stCondLst>
                                    <p:cond delay="0"/>
                                  </p:stCondLst>
                                  <p:childTnLst>
                                    <p:cmd type="call" cmd="playFrom(0.0)">
                                      <p:cBhvr>
                                        <p:cTn id="6" dur="207759994" fill="hold"/>
                                        <p:tgtEl>
                                          <p:spTgt spid="151"/>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151"/>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3" name="Shape 153"/>
          <p:cNvSpPr/>
          <p:nvPr/>
        </p:nvSpPr>
        <p:spPr>
          <a:xfrm>
            <a:off x="861269" y="1592743"/>
            <a:ext cx="11917262" cy="31877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3400">
                <a:solidFill>
                  <a:srgbClr val="000000"/>
                </a:solidFill>
                <a:latin typeface="Baskerville"/>
                <a:ea typeface="Baskerville"/>
                <a:cs typeface="Baskerville"/>
                <a:sym typeface="Baskerville"/>
              </a:defRPr>
            </a:pPr>
            <a:r>
              <a:t>“Emma Woodhouse, </a:t>
            </a:r>
            <a:r>
              <a:rPr baseline="14705"/>
              <a:t>handsome, clever, and rich, with a comfortable home and happy disposition, seemed to unite some of the best blessings of existence; and had lived nearly twenty-one years in the world with very little to distress or vex her.” </a:t>
            </a:r>
            <a:endParaRPr baseline="14705"/>
          </a:p>
          <a:p>
            <a:pPr>
              <a:defRPr sz="3000">
                <a:solidFill>
                  <a:srgbClr val="000000"/>
                </a:solidFill>
                <a:latin typeface="Baskerville"/>
                <a:ea typeface="Baskerville"/>
                <a:cs typeface="Baskerville"/>
                <a:sym typeface="Baskerville"/>
              </a:defRPr>
            </a:pPr>
            <a:endParaRPr baseline="16666"/>
          </a:p>
          <a:p>
            <a:pPr>
              <a:defRPr sz="2400">
                <a:solidFill>
                  <a:srgbClr val="000000"/>
                </a:solidFill>
                <a:latin typeface="Baskerville"/>
                <a:ea typeface="Baskerville"/>
                <a:cs typeface="Baskerville"/>
                <a:sym typeface="Baskerville"/>
              </a:defRPr>
            </a:pPr>
            <a:r>
              <a:t>Austen, Jane. </a:t>
            </a:r>
            <a:r>
              <a:rPr i="1"/>
              <a:t>Emma</a:t>
            </a:r>
            <a:r>
              <a:t>. Oxford: Oxford University Press, 2008. pp. 6. Print.</a:t>
            </a:r>
          </a:p>
        </p:txBody>
      </p:sp>
      <p:sp>
        <p:nvSpPr>
          <p:cNvPr id="154" name="Shape 154"/>
          <p:cNvSpPr/>
          <p:nvPr/>
        </p:nvSpPr>
        <p:spPr>
          <a:xfrm>
            <a:off x="4938253" y="491393"/>
            <a:ext cx="3128294" cy="622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latin typeface="Baskerville SemiBold"/>
                <a:ea typeface="Baskerville SemiBold"/>
                <a:cs typeface="Baskerville SemiBold"/>
                <a:sym typeface="Baskerville SemiBold"/>
              </a:defRPr>
            </a:lvl1pPr>
          </a:lstStyle>
          <a:p>
            <a:pPr/>
            <a:r>
              <a:t>2. The heroine</a:t>
            </a:r>
          </a:p>
        </p:txBody>
      </p:sp>
      <p:pic>
        <p:nvPicPr>
          <p:cNvPr id="155" name="a9f73480-6716-0133-6e22-0aecee5a8273.jpg"/>
          <p:cNvPicPr>
            <a:picLocks noChangeAspect="1"/>
          </p:cNvPicPr>
          <p:nvPr/>
        </p:nvPicPr>
        <p:blipFill>
          <a:blip r:embed="rId2">
            <a:extLst/>
          </a:blip>
          <a:stretch>
            <a:fillRect/>
          </a:stretch>
        </p:blipFill>
        <p:spPr>
          <a:xfrm>
            <a:off x="2679376" y="4877561"/>
            <a:ext cx="7646048" cy="4300903"/>
          </a:xfrm>
          <a:prstGeom prst="rect">
            <a:avLst/>
          </a:prstGeom>
          <a:ln w="12700">
            <a:miter lim="400000"/>
          </a:ln>
        </p:spPr>
      </p:pic>
    </p:spTree>
  </p:cSld>
  <p:clrMapOvr>
    <a:masterClrMapping/>
  </p:clrMapOvr>
  <p:transition xmlns:p14="http://schemas.microsoft.com/office/powerpoint/2010/main" spd="med" advClick="1" p14:dur="1000"/>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7" name="Shape 157"/>
          <p:cNvSpPr/>
          <p:nvPr/>
        </p:nvSpPr>
        <p:spPr>
          <a:xfrm>
            <a:off x="6811191" y="1416050"/>
            <a:ext cx="5815370" cy="69215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3800">
                <a:solidFill>
                  <a:srgbClr val="000000"/>
                </a:solidFill>
                <a:latin typeface="Baskerville"/>
                <a:ea typeface="Baskerville"/>
                <a:cs typeface="Baskerville"/>
                <a:sym typeface="Baskerville"/>
              </a:defRPr>
            </a:pPr>
            <a:r>
              <a:t>“The real evils indeed of </a:t>
            </a:r>
            <a:r>
              <a:rPr baseline="13157"/>
              <a:t>Emma’s situation were the power of having rather too much her own way, and a disposition to think a little to well of herself; these were the disadvantages which threatened alloy to her many enjoyments.” </a:t>
            </a:r>
            <a:endParaRPr baseline="13157"/>
          </a:p>
          <a:p>
            <a:pPr>
              <a:defRPr sz="3800">
                <a:solidFill>
                  <a:srgbClr val="000000"/>
                </a:solidFill>
                <a:latin typeface="Baskerville"/>
                <a:ea typeface="Baskerville"/>
                <a:cs typeface="Baskerville"/>
                <a:sym typeface="Baskerville"/>
              </a:defRPr>
            </a:pPr>
            <a:endParaRPr baseline="13157"/>
          </a:p>
          <a:p>
            <a:pPr>
              <a:defRPr sz="2700">
                <a:solidFill>
                  <a:srgbClr val="000000"/>
                </a:solidFill>
                <a:latin typeface="Baskerville"/>
                <a:ea typeface="Baskerville"/>
                <a:cs typeface="Baskerville"/>
                <a:sym typeface="Baskerville"/>
              </a:defRPr>
            </a:pPr>
            <a:r>
              <a:t>Austen, Jane. </a:t>
            </a:r>
            <a:r>
              <a:rPr i="1"/>
              <a:t>Emma</a:t>
            </a:r>
            <a:r>
              <a:t>. Oxford: Oxford University Press, 2008. pp. 6. Print.</a:t>
            </a:r>
          </a:p>
        </p:txBody>
      </p:sp>
      <p:pic>
        <p:nvPicPr>
          <p:cNvPr id="158" name="313b80f2ebef4935ff296d0d17edc769.jpg"/>
          <p:cNvPicPr>
            <a:picLocks noChangeAspect="1"/>
          </p:cNvPicPr>
          <p:nvPr/>
        </p:nvPicPr>
        <p:blipFill>
          <a:blip r:embed="rId2">
            <a:extLst/>
          </a:blip>
          <a:stretch>
            <a:fillRect/>
          </a:stretch>
        </p:blipFill>
        <p:spPr>
          <a:xfrm>
            <a:off x="1342" y="-1"/>
            <a:ext cx="6502401" cy="9753601"/>
          </a:xfrm>
          <a:prstGeom prst="rect">
            <a:avLst/>
          </a:prstGeom>
          <a:ln w="12700">
            <a:miter lim="400000"/>
          </a:ln>
        </p:spPr>
      </p:pic>
      <p:sp>
        <p:nvSpPr>
          <p:cNvPr id="159" name="Shape 159"/>
          <p:cNvSpPr/>
          <p:nvPr/>
        </p:nvSpPr>
        <p:spPr>
          <a:xfrm>
            <a:off x="8154729" y="281330"/>
            <a:ext cx="3128294" cy="622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a:solidFill>
                  <a:srgbClr val="000000"/>
                </a:solidFill>
                <a:latin typeface="Baskerville SemiBold"/>
                <a:ea typeface="Baskerville SemiBold"/>
                <a:cs typeface="Baskerville SemiBold"/>
                <a:sym typeface="Baskerville SemiBold"/>
              </a:defRPr>
            </a:lvl1pPr>
          </a:lstStyle>
          <a:p>
            <a:pPr/>
            <a:r>
              <a:t>2. The heroine</a:t>
            </a:r>
          </a:p>
        </p:txBody>
      </p:sp>
    </p:spTree>
  </p:cSld>
  <p:clrMapOvr>
    <a:masterClrMapping/>
  </p:clrMapOvr>
  <p:transition xmlns:p14="http://schemas.microsoft.com/office/powerpoint/2010/main" spd="med" advClick="1" p14:dur="1000"/>
</p:sld>
</file>

<file path=ppt/theme/theme1.xml><?xml version="1.0" encoding="utf-8"?>
<a:theme xmlns:a="http://schemas.openxmlformats.org/drawingml/2006/main" xmlns:r="http://schemas.openxmlformats.org/officeDocument/2006/relationships" name="HardCover">
  <a:themeElements>
    <a:clrScheme name="HardCover">
      <a:dk1>
        <a:srgbClr val="6E603B"/>
      </a:dk1>
      <a:lt1>
        <a:srgbClr val="33446E"/>
      </a:lt1>
      <a:dk2>
        <a:srgbClr val="5C5A52"/>
      </a:dk2>
      <a:lt2>
        <a:srgbClr val="DCDEE0"/>
      </a:lt2>
      <a:accent1>
        <a:srgbClr val="80989C"/>
      </a:accent1>
      <a:accent2>
        <a:srgbClr val="A8AB65"/>
      </a:accent2>
      <a:accent3>
        <a:srgbClr val="CBAC69"/>
      </a:accent3>
      <a:accent4>
        <a:srgbClr val="CF7330"/>
      </a:accent4>
      <a:accent5>
        <a:srgbClr val="B44C34"/>
      </a:accent5>
      <a:accent6>
        <a:srgbClr val="8C869B"/>
      </a:accent6>
      <a:hlink>
        <a:srgbClr val="0000FF"/>
      </a:hlink>
      <a:folHlink>
        <a:srgbClr val="FF00FF"/>
      </a:folHlink>
    </a:clrScheme>
    <a:fontScheme name="HardCover">
      <a:majorFont>
        <a:latin typeface="American Typewriter"/>
        <a:ea typeface="American Typewriter"/>
        <a:cs typeface="American Typewriter"/>
      </a:majorFont>
      <a:minorFont>
        <a:latin typeface="American Typewriter"/>
        <a:ea typeface="American Typewriter"/>
        <a:cs typeface="American Typewriter"/>
      </a:minorFont>
    </a:fontScheme>
    <a:fmtScheme name="HardCove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FFFDEF"/>
            </a:solidFill>
            <a:effectLst>
              <a:outerShdw sx="100000" sy="100000" kx="0" ky="0" algn="b" rotWithShape="0" blurRad="25400" dist="12700" dir="16200000">
                <a:srgbClr val="000000">
                  <a:alpha val="40000"/>
                </a:srgbClr>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2">
              <a:satOff val="-3676"/>
              <a:lumOff val="-12171"/>
            </a:schemeClr>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6E603B"/>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HardCover">
  <a:themeElements>
    <a:clrScheme name="HardCover">
      <a:dk1>
        <a:srgbClr val="000000"/>
      </a:dk1>
      <a:lt1>
        <a:srgbClr val="FFFFFF"/>
      </a:lt1>
      <a:dk2>
        <a:srgbClr val="5C5A52"/>
      </a:dk2>
      <a:lt2>
        <a:srgbClr val="DCDEE0"/>
      </a:lt2>
      <a:accent1>
        <a:srgbClr val="80989C"/>
      </a:accent1>
      <a:accent2>
        <a:srgbClr val="A8AB65"/>
      </a:accent2>
      <a:accent3>
        <a:srgbClr val="CBAC69"/>
      </a:accent3>
      <a:accent4>
        <a:srgbClr val="CF7330"/>
      </a:accent4>
      <a:accent5>
        <a:srgbClr val="B44C34"/>
      </a:accent5>
      <a:accent6>
        <a:srgbClr val="8C869B"/>
      </a:accent6>
      <a:hlink>
        <a:srgbClr val="0000FF"/>
      </a:hlink>
      <a:folHlink>
        <a:srgbClr val="FF00FF"/>
      </a:folHlink>
    </a:clrScheme>
    <a:fontScheme name="HardCover">
      <a:majorFont>
        <a:latin typeface="American Typewriter"/>
        <a:ea typeface="American Typewriter"/>
        <a:cs typeface="American Typewriter"/>
      </a:majorFont>
      <a:minorFont>
        <a:latin typeface="American Typewriter"/>
        <a:ea typeface="American Typewriter"/>
        <a:cs typeface="American Typewriter"/>
      </a:minorFont>
    </a:fontScheme>
    <a:fmtScheme name="HardCove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FFFDEF"/>
            </a:solidFill>
            <a:effectLst>
              <a:outerShdw sx="100000" sy="100000" kx="0" ky="0" algn="b" rotWithShape="0" blurRad="25400" dist="12700" dir="16200000">
                <a:srgbClr val="000000">
                  <a:alpha val="40000"/>
                </a:srgbClr>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2">
              <a:satOff val="-3676"/>
              <a:lumOff val="-12171"/>
            </a:schemeClr>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6E603B"/>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