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 id="264" r:id="rId6"/>
    <p:sldId id="265" r:id="rId7"/>
    <p:sldId id="266" r:id="rId8"/>
    <p:sldId id="267" r:id="rId9"/>
    <p:sldId id="257" r:id="rId10"/>
    <p:sldId id="260" r:id="rId11"/>
    <p:sldId id="258" r:id="rId12"/>
    <p:sldId id="259"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112"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CB268AF-9FAB-4478-8013-A9B1589BAFAB}" type="datetimeFigureOut">
              <a:rPr lang="en-GB" smtClean="0"/>
              <a:t>29/10/18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419713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268AF-9FAB-4478-8013-A9B1589BAFAB}" type="datetimeFigureOut">
              <a:rPr lang="en-GB" smtClean="0"/>
              <a:t>29/10/18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2808341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268AF-9FAB-4478-8013-A9B1589BAFAB}" type="datetimeFigureOut">
              <a:rPr lang="en-GB" smtClean="0"/>
              <a:t>29/10/18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870710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B268AF-9FAB-4478-8013-A9B1589BAFAB}" type="datetimeFigureOut">
              <a:rPr lang="en-GB" smtClean="0"/>
              <a:t>29/10/18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1754042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B268AF-9FAB-4478-8013-A9B1589BAFAB}" type="datetimeFigureOut">
              <a:rPr lang="en-GB" smtClean="0"/>
              <a:t>29/10/18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101427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CB268AF-9FAB-4478-8013-A9B1589BAFAB}" type="datetimeFigureOut">
              <a:rPr lang="en-GB" smtClean="0"/>
              <a:t>29/10/18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2997307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CB268AF-9FAB-4478-8013-A9B1589BAFAB}" type="datetimeFigureOut">
              <a:rPr lang="en-GB" smtClean="0"/>
              <a:t>29/10/18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3751859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CB268AF-9FAB-4478-8013-A9B1589BAFAB}" type="datetimeFigureOut">
              <a:rPr lang="en-GB" smtClean="0"/>
              <a:t>29/10/18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71244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268AF-9FAB-4478-8013-A9B1589BAFAB}" type="datetimeFigureOut">
              <a:rPr lang="en-GB" smtClean="0"/>
              <a:t>29/10/18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4045120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268AF-9FAB-4478-8013-A9B1589BAFAB}" type="datetimeFigureOut">
              <a:rPr lang="en-GB" smtClean="0"/>
              <a:t>29/10/18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1111955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268AF-9FAB-4478-8013-A9B1589BAFAB}" type="datetimeFigureOut">
              <a:rPr lang="en-GB" smtClean="0"/>
              <a:t>29/10/18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B35894-A742-4CD8-BE2F-1DC6598888CC}" type="slidenum">
              <a:rPr lang="en-GB" smtClean="0"/>
              <a:t>‹#›</a:t>
            </a:fld>
            <a:endParaRPr lang="en-GB"/>
          </a:p>
        </p:txBody>
      </p:sp>
    </p:spTree>
    <p:extLst>
      <p:ext uri="{BB962C8B-B14F-4D97-AF65-F5344CB8AC3E}">
        <p14:creationId xmlns:p14="http://schemas.microsoft.com/office/powerpoint/2010/main" val="3144130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268AF-9FAB-4478-8013-A9B1589BAFAB}" type="datetimeFigureOut">
              <a:rPr lang="en-GB" smtClean="0"/>
              <a:t>29/10/18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B35894-A742-4CD8-BE2F-1DC6598888CC}" type="slidenum">
              <a:rPr lang="en-GB" smtClean="0"/>
              <a:t>‹#›</a:t>
            </a:fld>
            <a:endParaRPr lang="en-GB"/>
          </a:p>
        </p:txBody>
      </p:sp>
    </p:spTree>
    <p:extLst>
      <p:ext uri="{BB962C8B-B14F-4D97-AF65-F5344CB8AC3E}">
        <p14:creationId xmlns:p14="http://schemas.microsoft.com/office/powerpoint/2010/main" val="1246776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Gustave Flaubert, </a:t>
            </a:r>
            <a:r>
              <a:rPr lang="en-GB" i="1" dirty="0" smtClean="0"/>
              <a:t>Madame Bovary</a:t>
            </a:r>
            <a:endParaRPr lang="en-GB" dirty="0"/>
          </a:p>
        </p:txBody>
      </p:sp>
      <p:sp>
        <p:nvSpPr>
          <p:cNvPr id="3" name="Subtitle 2"/>
          <p:cNvSpPr>
            <a:spLocks noGrp="1"/>
          </p:cNvSpPr>
          <p:nvPr>
            <p:ph type="subTitle" idx="1"/>
          </p:nvPr>
        </p:nvSpPr>
        <p:spPr/>
        <p:txBody>
          <a:bodyPr/>
          <a:lstStyle/>
          <a:p>
            <a:r>
              <a:rPr lang="en-GB" dirty="0" smtClean="0"/>
              <a:t>Professor Kate </a:t>
            </a:r>
            <a:r>
              <a:rPr lang="en-GB" dirty="0" err="1" smtClean="0"/>
              <a:t>Astbury</a:t>
            </a:r>
            <a:endParaRPr lang="en-GB" dirty="0" smtClean="0"/>
          </a:p>
          <a:p>
            <a:r>
              <a:rPr lang="en-GB" dirty="0" smtClean="0"/>
              <a:t>SMLC</a:t>
            </a:r>
            <a:endParaRPr lang="en-GB" dirty="0"/>
          </a:p>
        </p:txBody>
      </p:sp>
    </p:spTree>
    <p:extLst>
      <p:ext uri="{BB962C8B-B14F-4D97-AF65-F5344CB8AC3E}">
        <p14:creationId xmlns:p14="http://schemas.microsoft.com/office/powerpoint/2010/main" val="22324052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ustave Courbet 0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92696"/>
            <a:ext cx="7620000" cy="566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7853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girodet ata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0648"/>
            <a:ext cx="8297069" cy="6336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1376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ustave Courbet - A Burial at Ornans - Google Art Project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410" y="1439173"/>
            <a:ext cx="8892480" cy="4084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0916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7544" y="1268760"/>
            <a:ext cx="8229600" cy="4525963"/>
          </a:xfrm>
        </p:spPr>
        <p:txBody>
          <a:bodyPr>
            <a:normAutofit fontScale="85000" lnSpcReduction="10000"/>
          </a:bodyPr>
          <a:lstStyle/>
          <a:p>
            <a:pPr marL="0" indent="0">
              <a:buNone/>
            </a:pPr>
            <a:r>
              <a:rPr lang="en-GB" sz="6000" dirty="0"/>
              <a:t>The comparisons of betrothed, husband, celestial lover and eternal marriage that recur in sermons, stirred within her soul depths of unexpected sweetness.</a:t>
            </a:r>
          </a:p>
          <a:p>
            <a:endParaRPr lang="en-GB" dirty="0"/>
          </a:p>
        </p:txBody>
      </p:sp>
    </p:spTree>
    <p:extLst>
      <p:ext uri="{BB962C8B-B14F-4D97-AF65-F5344CB8AC3E}">
        <p14:creationId xmlns:p14="http://schemas.microsoft.com/office/powerpoint/2010/main" val="258285134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95536" y="836712"/>
            <a:ext cx="8291264" cy="5289451"/>
          </a:xfrm>
        </p:spPr>
        <p:txBody>
          <a:bodyPr>
            <a:normAutofit fontScale="92500" lnSpcReduction="10000"/>
          </a:bodyPr>
          <a:lstStyle/>
          <a:p>
            <a:r>
              <a:rPr lang="en-GB" sz="4000" dirty="0"/>
              <a:t>Through Walter Scott, later on, she fell in love with historical events, dreamed of old chests, guard-rooms and minstrels, She would have liked to live in some old manor-house, like those long-</a:t>
            </a:r>
            <a:r>
              <a:rPr lang="en-GB" sz="4000" dirty="0" err="1"/>
              <a:t>waisted</a:t>
            </a:r>
            <a:r>
              <a:rPr lang="en-GB" sz="4000" dirty="0"/>
              <a:t> chatelaines who, in the shade of pointed arches, spent their days leaning on the stone, chin in hand, watching a cavalier with white plume galloping on his black horse from the distant fields.</a:t>
            </a:r>
          </a:p>
          <a:p>
            <a:endParaRPr lang="en-GB" dirty="0"/>
          </a:p>
        </p:txBody>
      </p:sp>
    </p:spTree>
    <p:extLst>
      <p:ext uri="{BB962C8B-B14F-4D97-AF65-F5344CB8AC3E}">
        <p14:creationId xmlns:p14="http://schemas.microsoft.com/office/powerpoint/2010/main" val="39319727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539552" y="1052736"/>
            <a:ext cx="8229600" cy="4525963"/>
          </a:xfrm>
        </p:spPr>
        <p:txBody>
          <a:bodyPr>
            <a:noAutofit/>
          </a:bodyPr>
          <a:lstStyle/>
          <a:p>
            <a:pPr marL="0" indent="0">
              <a:buNone/>
            </a:pPr>
            <a:r>
              <a:rPr lang="en-GB" sz="3600" dirty="0"/>
              <a:t>She was in love with Leon, and sought solitude that she might with the more ease delight in his image. The sight of his form troubled the voluptuousness of this meditation. Emma thrilled at the sound of his step, then in his presence the emotion subsided, and afterwards there remained to her only an immense astonishment that ended in sorrow.</a:t>
            </a:r>
          </a:p>
          <a:p>
            <a:endParaRPr lang="en-GB" sz="3600" dirty="0"/>
          </a:p>
        </p:txBody>
      </p:sp>
    </p:spTree>
    <p:extLst>
      <p:ext uri="{BB962C8B-B14F-4D97-AF65-F5344CB8AC3E}">
        <p14:creationId xmlns:p14="http://schemas.microsoft.com/office/powerpoint/2010/main" val="40300377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7544" y="908720"/>
            <a:ext cx="8229600" cy="4525963"/>
          </a:xfrm>
        </p:spPr>
        <p:txBody>
          <a:bodyPr/>
          <a:lstStyle/>
          <a:p>
            <a:pPr marL="0" indent="0">
              <a:buNone/>
            </a:pPr>
            <a:r>
              <a:rPr lang="en-GB" sz="3600" dirty="0"/>
              <a:t>But it was above all the meal-times that were unbearable to her, in this small room on the ground floor, with its smoking stove, its creaking door, the walls that sweated, the damp flags; all the bitterness in life seemed served up on her plate, and with the smoke of the boiled beef there rose from her secret soul whiffs of sickliness.</a:t>
            </a:r>
          </a:p>
          <a:p>
            <a:endParaRPr lang="en-GB" dirty="0"/>
          </a:p>
        </p:txBody>
      </p:sp>
    </p:spTree>
    <p:extLst>
      <p:ext uri="{BB962C8B-B14F-4D97-AF65-F5344CB8AC3E}">
        <p14:creationId xmlns:p14="http://schemas.microsoft.com/office/powerpoint/2010/main" val="17367259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Rectangle 3"/>
          <p:cNvSpPr/>
          <p:nvPr/>
        </p:nvSpPr>
        <p:spPr>
          <a:xfrm>
            <a:off x="2286000" y="-79653"/>
            <a:ext cx="4572000" cy="7017306"/>
          </a:xfrm>
          <a:prstGeom prst="rect">
            <a:avLst/>
          </a:prstGeom>
        </p:spPr>
        <p:txBody>
          <a:bodyPr>
            <a:spAutoFit/>
          </a:bodyPr>
          <a:lstStyle/>
          <a:p>
            <a:r>
              <a:rPr lang="en-GB" dirty="0"/>
              <a:t>Some flies on the table were crawling up the glasses that had been used, and buzzing as they drowned themselves in the dregs of the cider. The daylight that came in by the chimney made velvet of the soot at the back of the fireplace, and touched with blue the cold cinders. Between the window and the hearth Emma was sewing; she wore no </a:t>
            </a:r>
            <a:r>
              <a:rPr lang="en-GB" dirty="0" err="1"/>
              <a:t>fichu</a:t>
            </a:r>
            <a:r>
              <a:rPr lang="en-GB" dirty="0"/>
              <a:t>; he could see small drops of perspiration on her bare shoulders.</a:t>
            </a:r>
          </a:p>
          <a:p>
            <a:r>
              <a:rPr lang="en-GB" dirty="0"/>
              <a:t>After the fashion of country folks she asked him to have something to drink. He said no; she insisted, and at last laughingly offered to have a glass of liqueur with him. So she went to fetch a bottle of curacao from the cupboard, reached down two small glasses, filled one to the brim, poured scarcely anything into the other, and, after having clinked glasses, carried hers to her mouth. As it was almost empty she bent back to drink, her head thrown back, her lips pouting, her neck on the strain. She laughed at getting none of it, while with the tip of her tongue passing between her small teeth she licked drop by drop the bottom of her glass.</a:t>
            </a:r>
          </a:p>
        </p:txBody>
      </p:sp>
    </p:spTree>
    <p:extLst>
      <p:ext uri="{BB962C8B-B14F-4D97-AF65-F5344CB8AC3E}">
        <p14:creationId xmlns:p14="http://schemas.microsoft.com/office/powerpoint/2010/main" val="15901827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424605895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122" name="Picture 2" descr="Ilustracj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59584"/>
            <a:ext cx="4953000" cy="599122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rene chateaubri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852" y="346904"/>
            <a:ext cx="3571875" cy="5895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3280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6146" name="Picture 2" descr="https://upload.wikimedia.org/wikipedia/commons/thumb/e/ee/George_Sand.PNG/800px-George_San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04" y="-382975"/>
            <a:ext cx="5423951" cy="724097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george sand india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692696"/>
            <a:ext cx="4067944" cy="5769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4982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7170" name="Picture 2" descr="Image result for stendh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692696"/>
            <a:ext cx="4050450" cy="54006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tendhal (1783-1842)Npseudonym Of The French Writer Marie Henri Beyle Stendhal As A Consul In Italy Oil On Canvas 1835-36 By Silvestro Valeri Rolled Canvas Art -  (18 x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267" y="1249871"/>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5068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8194" name="Picture 2" descr="Image result for balz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764704"/>
            <a:ext cx="4286250" cy="543877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balzac human comed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268760"/>
            <a:ext cx="2971800" cy="475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9530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95536" y="836712"/>
            <a:ext cx="8229600" cy="4525963"/>
          </a:xfrm>
        </p:spPr>
        <p:txBody>
          <a:bodyPr>
            <a:noAutofit/>
          </a:bodyPr>
          <a:lstStyle/>
          <a:p>
            <a:r>
              <a:rPr lang="en-GB" sz="6000" dirty="0"/>
              <a:t>“The author firmly believes that details alone will henceforth constitute the merit of works improperly called novels” (Balzac, 1830)</a:t>
            </a:r>
          </a:p>
          <a:p>
            <a:endParaRPr lang="en-GB" sz="6000" dirty="0"/>
          </a:p>
        </p:txBody>
      </p:sp>
    </p:spTree>
    <p:extLst>
      <p:ext uri="{BB962C8B-B14F-4D97-AF65-F5344CB8AC3E}">
        <p14:creationId xmlns:p14="http://schemas.microsoft.com/office/powerpoint/2010/main" val="18572602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adame Bovary 1857 (hi-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124744"/>
            <a:ext cx="2933700" cy="464820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madame bova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706" y="115094"/>
            <a:ext cx="5076825" cy="666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948456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upload.wikimedia.org/wikipedia/commons/2/24/Gustave_Flaubert_portrait_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4631"/>
            <a:ext cx="4895850" cy="723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0712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de8ac90a-a-cefb3ad2-s-sites.googlegroups.com/a/g.holycross.edu/the-shipwreck/home/Shipwreck%20%281%29%20%28383x640%29.jpg?attachauth=ANoY7crcp6Bb16S9WMb8xlej6KQ-wHZSQDALUkP1KQNGeOQ82TchDwu2ana3fTQh1ji_95NLFG6JzW67HEukRJx9aXNGglTC07Gpn_Vc7OmMHqZFQ_dGrEWl9nJSWXKcFYXm9L_YcoT3zfX05poUnHp7yIDLMp47wkZ3m3mzfPMfmWjjDnFHvnjQZLlxzscOcwByfEwQ3toJJGivbQ5jMMOcvhflA9ZxZRXtNPfrYB3UAchntOOa0iwJmERJcX93eNsHNfi5ydNc&amp;attredirects=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404664"/>
            <a:ext cx="3648075" cy="609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7751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500</Words>
  <Application>Microsoft Macintosh PowerPoint</Application>
  <PresentationFormat>On-screen Show (4:3)</PresentationFormat>
  <Paragraphs>10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Gustave Flaubert, Madame Bovary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dc:creator>
  <cp:lastModifiedBy>Paulo de Medeiros</cp:lastModifiedBy>
  <cp:revision>3</cp:revision>
  <dcterms:created xsi:type="dcterms:W3CDTF">2018-10-23T11:02:09Z</dcterms:created>
  <dcterms:modified xsi:type="dcterms:W3CDTF">2018-10-29T10:33:03Z</dcterms:modified>
</cp:coreProperties>
</file>