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ennesseeencyclopedia.net/entry.php?rec=43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://en.wikipedia.org/wiki/Robert_Purvis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rilogy.brynmawr.edu/speccoll/quakersandslavery/commentary/organizations/underground_railroad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Frederick Douglass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 historical moments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367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Abolition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Antislavery activity in the US began in colonial times</a:t>
            </a:r>
          </a:p>
          <a:p>
            <a:r>
              <a:rPr lang="en-US" dirty="0" smtClean="0"/>
              <a:t>1680s: Quakers in Pennsylvania</a:t>
            </a:r>
          </a:p>
          <a:p>
            <a:r>
              <a:rPr lang="en-US" dirty="0" smtClean="0"/>
              <a:t>1700s: Thomas Jefferson and Patrick Henry (American Revolutionary movement)</a:t>
            </a:r>
          </a:p>
          <a:p>
            <a:r>
              <a:rPr lang="en-US" dirty="0" smtClean="0"/>
              <a:t>1816: American Colonization Society</a:t>
            </a:r>
          </a:p>
          <a:p>
            <a:pPr lvl="1"/>
            <a:r>
              <a:rPr lang="en-US" dirty="0" smtClean="0"/>
              <a:t>Send freed slaves to Liberia</a:t>
            </a:r>
          </a:p>
          <a:p>
            <a:pPr lvl="1"/>
            <a:r>
              <a:rPr lang="en-US" dirty="0" smtClean="0">
                <a:hlinkClick r:id="rId2"/>
              </a:rPr>
              <a:t>Elihu Embree</a:t>
            </a:r>
            <a:r>
              <a:rPr lang="en-US" dirty="0" smtClean="0"/>
              <a:t>: </a:t>
            </a:r>
            <a:r>
              <a:rPr lang="en-US" i="1" dirty="0" smtClean="0"/>
              <a:t>The Emancipator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William Lloyd Garrison, </a:t>
            </a:r>
            <a:r>
              <a:rPr lang="en-US" i="1" dirty="0" smtClean="0"/>
              <a:t>The Liberator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558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Emancipator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570" b="570"/>
          <a:stretch>
            <a:fillRect/>
          </a:stretch>
        </p:blipFill>
        <p:spPr/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907" r="1907"/>
          <a:stretch>
            <a:fillRect/>
          </a:stretch>
        </p:blipFill>
        <p:spPr>
          <a:xfrm>
            <a:off x="4399878" y="1016000"/>
            <a:ext cx="3657600" cy="5110163"/>
          </a:xfrm>
        </p:spPr>
      </p:pic>
    </p:spTree>
    <p:extLst>
      <p:ext uri="{BB962C8B-B14F-4D97-AF65-F5344CB8AC3E}">
        <p14:creationId xmlns:p14="http://schemas.microsoft.com/office/powerpoint/2010/main" val="2403748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637739"/>
          </a:xfrm>
        </p:spPr>
        <p:txBody>
          <a:bodyPr/>
          <a:lstStyle/>
          <a:p>
            <a:r>
              <a:rPr lang="en-US" dirty="0" smtClean="0"/>
              <a:t>The Liberator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6110" b="6110"/>
          <a:stretch>
            <a:fillRect/>
          </a:stretch>
        </p:blipFill>
        <p:spPr>
          <a:xfrm>
            <a:off x="498475" y="1270000"/>
            <a:ext cx="3657600" cy="4856163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4795" b="4795"/>
          <a:stretch>
            <a:fillRect/>
          </a:stretch>
        </p:blipFill>
        <p:spPr>
          <a:xfrm>
            <a:off x="4399878" y="941917"/>
            <a:ext cx="3657600" cy="5184246"/>
          </a:xfrm>
        </p:spPr>
      </p:pic>
    </p:spTree>
    <p:extLst>
      <p:ext uri="{BB962C8B-B14F-4D97-AF65-F5344CB8AC3E}">
        <p14:creationId xmlns:p14="http://schemas.microsoft.com/office/powerpoint/2010/main" val="473911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3887" b="3887"/>
          <a:stretch>
            <a:fillRect/>
          </a:stretch>
        </p:blipFill>
        <p:spPr>
          <a:xfrm>
            <a:off x="496888" y="1789113"/>
            <a:ext cx="3657600" cy="433705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13912" r="13912"/>
          <a:stretch>
            <a:fillRect/>
          </a:stretch>
        </p:blipFill>
        <p:spPr>
          <a:xfrm>
            <a:off x="4400550" y="1789113"/>
            <a:ext cx="3657600" cy="4337050"/>
          </a:xfrm>
        </p:spPr>
      </p:pic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97541" y="462180"/>
            <a:ext cx="3657600" cy="322729"/>
          </a:xfrm>
        </p:spPr>
        <p:txBody>
          <a:bodyPr/>
          <a:lstStyle/>
          <a:p>
            <a:r>
              <a:rPr lang="en-US" dirty="0" err="1" smtClean="0"/>
              <a:t>Lucretia</a:t>
            </a:r>
            <a:r>
              <a:rPr lang="en-US" dirty="0" smtClean="0"/>
              <a:t> Mott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399878" y="462180"/>
            <a:ext cx="3657600" cy="322729"/>
          </a:xfrm>
        </p:spPr>
        <p:txBody>
          <a:bodyPr/>
          <a:lstStyle/>
          <a:p>
            <a:r>
              <a:rPr lang="en-US" dirty="0" smtClean="0"/>
              <a:t>Grimke sisters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829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Wealthy African-American abolitionists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5752" b="5752"/>
          <a:stretch>
            <a:fillRect/>
          </a:stretch>
        </p:blipFill>
        <p:spPr/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7931" b="7931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James </a:t>
            </a:r>
            <a:r>
              <a:rPr lang="en-US" dirty="0" err="1" smtClean="0"/>
              <a:t>Forten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397187" y="2124636"/>
            <a:ext cx="3657600" cy="322729"/>
          </a:xfrm>
        </p:spPr>
        <p:txBody>
          <a:bodyPr/>
          <a:lstStyle/>
          <a:p>
            <a:r>
              <a:rPr lang="en-US" dirty="0" smtClean="0">
                <a:hlinkClick r:id="rId4"/>
              </a:rPr>
              <a:t>Robert Purvis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710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926" r="10926"/>
          <a:stretch>
            <a:fillRect/>
          </a:stretch>
        </p:blipFill>
        <p:spPr>
          <a:xfrm>
            <a:off x="277905" y="228600"/>
            <a:ext cx="4281083" cy="634523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20672" y="1457488"/>
            <a:ext cx="2447004" cy="468613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Free Soil Party campaign slogan:</a:t>
            </a:r>
          </a:p>
          <a:p>
            <a:endParaRPr lang="en-US" sz="2000" dirty="0" smtClean="0"/>
          </a:p>
          <a:p>
            <a:r>
              <a:rPr lang="en-US" sz="2000" dirty="0" smtClean="0"/>
              <a:t>“We inscribe on our banner, ‘Free Soil, Free Labor, and Free Men,’ and under it we will fight on and fight ever, until triumphant victory shall rewards our exertions”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6998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Abolition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1840: The Liberty Party</a:t>
            </a:r>
          </a:p>
          <a:p>
            <a:r>
              <a:rPr lang="en-US" dirty="0" smtClean="0"/>
              <a:t>1848: Free Soil Party</a:t>
            </a:r>
          </a:p>
          <a:p>
            <a:r>
              <a:rPr lang="en-US" dirty="0" smtClean="0"/>
              <a:t>The </a:t>
            </a:r>
            <a:r>
              <a:rPr lang="en-US" dirty="0"/>
              <a:t>U</a:t>
            </a:r>
            <a:r>
              <a:rPr lang="en-US" dirty="0" smtClean="0"/>
              <a:t>nderground Railroad; read an interesting essay on the </a:t>
            </a:r>
            <a:r>
              <a:rPr lang="en-US" dirty="0" smtClean="0">
                <a:hlinkClick r:id="rId2"/>
              </a:rPr>
              <a:t>Quaker and Slavery site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063939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64</TotalTime>
  <Words>143</Words>
  <Application>Microsoft Macintosh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Advantage</vt:lpstr>
      <vt:lpstr>Frederick Douglass</vt:lpstr>
      <vt:lpstr>The Abolition movement</vt:lpstr>
      <vt:lpstr>The Emancipator</vt:lpstr>
      <vt:lpstr>The Liberator</vt:lpstr>
      <vt:lpstr>PowerPoint Presentation</vt:lpstr>
      <vt:lpstr>Wealthy African-American abolitionists</vt:lpstr>
      <vt:lpstr>PowerPoint Presentation</vt:lpstr>
      <vt:lpstr>The Abolition movement</vt:lpstr>
    </vt:vector>
  </TitlesOfParts>
  <Company>Warwick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Frederick Douglass</dc:title>
  <dc:creator>Cathia Jenainati</dc:creator>
  <cp:lastModifiedBy>Cathia Jenainati</cp:lastModifiedBy>
  <cp:revision>8</cp:revision>
  <dcterms:created xsi:type="dcterms:W3CDTF">2013-10-19T18:51:55Z</dcterms:created>
  <dcterms:modified xsi:type="dcterms:W3CDTF">2013-10-19T19:56:35Z</dcterms:modified>
</cp:coreProperties>
</file>