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8" r:id="rId4"/>
    <p:sldId id="260" r:id="rId5"/>
    <p:sldId id="257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0" autoAdjust="0"/>
    <p:restoredTop sz="94636" autoAdjust="0"/>
  </p:normalViewPr>
  <p:slideViewPr>
    <p:cSldViewPr>
      <p:cViewPr varScale="1">
        <p:scale>
          <a:sx n="66" d="100"/>
          <a:sy n="66" d="100"/>
        </p:scale>
        <p:origin x="-1276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C214FF2-D3BC-4EDE-9D99-AC6626ED65B2}" type="datetimeFigureOut">
              <a:rPr lang="en-GB" smtClean="0"/>
              <a:t>17/11/2013</a:t>
            </a:fld>
            <a:endParaRPr lang="en-GB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54E49D15-B8D2-42FD-B599-23DEB9FA9A06}" type="slidenum">
              <a:rPr lang="en-GB" smtClean="0"/>
              <a:t>‹#›</a:t>
            </a:fld>
            <a:endParaRPr lang="en-GB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14FF2-D3BC-4EDE-9D99-AC6626ED65B2}" type="datetimeFigureOut">
              <a:rPr lang="en-GB" smtClean="0"/>
              <a:t>17/11/2013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49D15-B8D2-42FD-B599-23DEB9FA9A0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14FF2-D3BC-4EDE-9D99-AC6626ED65B2}" type="datetimeFigureOut">
              <a:rPr lang="en-GB" smtClean="0"/>
              <a:t>17/11/2013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49D15-B8D2-42FD-B599-23DEB9FA9A0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14FF2-D3BC-4EDE-9D99-AC6626ED65B2}" type="datetimeFigureOut">
              <a:rPr lang="en-GB" smtClean="0"/>
              <a:t>17/11/2013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49D15-B8D2-42FD-B599-23DEB9FA9A0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14FF2-D3BC-4EDE-9D99-AC6626ED65B2}" type="datetimeFigureOut">
              <a:rPr lang="en-GB" smtClean="0"/>
              <a:t>17/11/2013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49D15-B8D2-42FD-B599-23DEB9FA9A0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14FF2-D3BC-4EDE-9D99-AC6626ED65B2}" type="datetimeFigureOut">
              <a:rPr lang="en-GB" smtClean="0"/>
              <a:t>17/11/2013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49D15-B8D2-42FD-B599-23DEB9FA9A0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14FF2-D3BC-4EDE-9D99-AC6626ED65B2}" type="datetimeFigureOut">
              <a:rPr lang="en-GB" smtClean="0"/>
              <a:t>17/11/2013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49D15-B8D2-42FD-B599-23DEB9FA9A0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14FF2-D3BC-4EDE-9D99-AC6626ED65B2}" type="datetimeFigureOut">
              <a:rPr lang="en-GB" smtClean="0"/>
              <a:t>17/11/2013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49D15-B8D2-42FD-B599-23DEB9FA9A0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14FF2-D3BC-4EDE-9D99-AC6626ED65B2}" type="datetimeFigureOut">
              <a:rPr lang="en-GB" smtClean="0"/>
              <a:t>17/11/2013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49D15-B8D2-42FD-B599-23DEB9FA9A0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14FF2-D3BC-4EDE-9D99-AC6626ED65B2}" type="datetimeFigureOut">
              <a:rPr lang="en-GB" smtClean="0"/>
              <a:t>17/11/2013</a:t>
            </a:fld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49D15-B8D2-42FD-B599-23DEB9FA9A06}" type="slidenum">
              <a:rPr lang="en-GB" smtClean="0"/>
              <a:t>‹#›</a:t>
            </a:fld>
            <a:endParaRPr lang="en-GB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14FF2-D3BC-4EDE-9D99-AC6626ED65B2}" type="datetimeFigureOut">
              <a:rPr lang="en-GB" smtClean="0"/>
              <a:t>17/11/2013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49D15-B8D2-42FD-B599-23DEB9FA9A0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C214FF2-D3BC-4EDE-9D99-AC6626ED65B2}" type="datetimeFigureOut">
              <a:rPr lang="en-GB" smtClean="0"/>
              <a:t>17/11/2013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54E49D15-B8D2-42FD-B599-23DEB9FA9A06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Ruth Hall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Fanny Fern (1854)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41475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175" y="2498734"/>
            <a:ext cx="3090863" cy="1866881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Boston Tea Party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GB" dirty="0" smtClean="0"/>
              <a:t>1773 Tea Act </a:t>
            </a:r>
          </a:p>
          <a:p>
            <a:r>
              <a:rPr lang="en-GB" dirty="0" smtClean="0"/>
              <a:t>North Carolina boycotts all British Tea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50994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0356" y="1984375"/>
            <a:ext cx="2222500" cy="28956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716016" y="908721"/>
            <a:ext cx="3304572" cy="648072"/>
          </a:xfrm>
        </p:spPr>
        <p:txBody>
          <a:bodyPr/>
          <a:lstStyle/>
          <a:p>
            <a:r>
              <a:rPr lang="en-GB" dirty="0" smtClean="0"/>
              <a:t>Penelope Barker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1844824"/>
            <a:ext cx="3298784" cy="3810074"/>
          </a:xfrm>
        </p:spPr>
        <p:txBody>
          <a:bodyPr/>
          <a:lstStyle/>
          <a:p>
            <a:r>
              <a:rPr lang="en-GB" dirty="0" smtClean="0"/>
              <a:t>-1774, gathering to denounce “taxation without representation”</a:t>
            </a:r>
          </a:p>
          <a:p>
            <a:r>
              <a:rPr lang="en-GB" dirty="0" smtClean="0"/>
              <a:t>Signed a petition to give:  </a:t>
            </a:r>
          </a:p>
          <a:p>
            <a:r>
              <a:rPr lang="en-GB" dirty="0"/>
              <a:t>-</a:t>
            </a:r>
            <a:r>
              <a:rPr lang="en-GB" dirty="0" smtClean="0"/>
              <a:t>“</a:t>
            </a:r>
            <a:r>
              <a:rPr lang="en-GB" b="1" dirty="0" smtClean="0"/>
              <a:t>memorable proof of their patriotism</a:t>
            </a:r>
            <a:r>
              <a:rPr lang="en-GB" dirty="0" smtClean="0"/>
              <a:t>” because they</a:t>
            </a:r>
          </a:p>
          <a:p>
            <a:r>
              <a:rPr lang="en-GB" dirty="0"/>
              <a:t>-</a:t>
            </a:r>
            <a:r>
              <a:rPr lang="en-GB" dirty="0" smtClean="0"/>
              <a:t>“</a:t>
            </a:r>
            <a:r>
              <a:rPr lang="en-GB" b="1" dirty="0" smtClean="0"/>
              <a:t>could not be indifferent on any occasion that appears nearly to affect the peace and happiness of our country</a:t>
            </a:r>
            <a:r>
              <a:rPr lang="en-GB" dirty="0" smtClean="0"/>
              <a:t>”; </a:t>
            </a:r>
          </a:p>
          <a:p>
            <a:r>
              <a:rPr lang="en-GB" dirty="0"/>
              <a:t>-</a:t>
            </a:r>
            <a:r>
              <a:rPr lang="en-GB" dirty="0" smtClean="0"/>
              <a:t>they declared: “</a:t>
            </a:r>
            <a:r>
              <a:rPr lang="en-GB" b="1" dirty="0" smtClean="0"/>
              <a:t>it is a duty that we owe, not only to our near and dear connections but to ourselves</a:t>
            </a:r>
            <a:r>
              <a:rPr lang="en-GB" dirty="0" smtClean="0"/>
              <a:t>”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39395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GB" dirty="0"/>
              <a:t>Is there a female congress at Edenton, too? I hope not, for we Englishmen are afraid of the male congress, but if the ladies, who have ever since the Amazonian era been esteemed the most formidable enemies: if they, I say, should attack us, the most fatal consequence is to be dreaded. So dextrous in the handling of a dart, each wound they give is mortal: whilst we, so unhappily formed by nature, the more we strive to conquer them, the more we are conquered. The Edenton ladies, conscious, I suppose, of this superiority on their side, by a former experience, are willing, I imagine, to crush us into atoms by their </a:t>
            </a:r>
            <a:r>
              <a:rPr lang="en-GB" dirty="0" err="1"/>
              <a:t>omnipotency</a:t>
            </a:r>
            <a:r>
              <a:rPr lang="en-GB" dirty="0"/>
              <a:t>: the only security on our side to prevent the impending ruin, that I can perceive, is the probability that there are but few places in America which possess so much female artillery as Edenton.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739833" y="980728"/>
            <a:ext cx="3304572" cy="3139859"/>
          </a:xfrm>
        </p:spPr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GB" dirty="0"/>
              <a:t>Arthur </a:t>
            </a:r>
            <a:r>
              <a:rPr lang="en-GB" dirty="0" err="1"/>
              <a:t>Iredell’s</a:t>
            </a:r>
            <a:r>
              <a:rPr lang="en-GB" dirty="0"/>
              <a:t> letter to his brother James </a:t>
            </a:r>
            <a:r>
              <a:rPr lang="en-GB" dirty="0" err="1"/>
              <a:t>Iredell</a:t>
            </a:r>
            <a:r>
              <a:rPr lang="en-GB" dirty="0"/>
              <a:t>. James was married to Hannah Johnston, one of the signatories of the petition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1678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484784"/>
            <a:ext cx="3267919" cy="3492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Society of Patriotic Ladies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GB" dirty="0" smtClean="0"/>
              <a:t>- 1775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The Edenton Tea Party 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Satirizes 51 patriotic ladies of Edenton North Carolina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04711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042416" y="908720"/>
            <a:ext cx="3419856" cy="4897720"/>
          </a:xfrm>
        </p:spPr>
        <p:txBody>
          <a:bodyPr>
            <a:normAutofit fontScale="55000" lnSpcReduction="20000"/>
          </a:bodyPr>
          <a:lstStyle/>
          <a:p>
            <a:pPr marL="68580" indent="0">
              <a:buNone/>
            </a:pPr>
            <a:r>
              <a:rPr lang="en-GB" b="1" dirty="0" smtClean="0"/>
              <a:t>Text of the petition</a:t>
            </a:r>
          </a:p>
          <a:p>
            <a:pPr marL="68580" indent="0">
              <a:buNone/>
            </a:pPr>
            <a:endParaRPr lang="en-GB" dirty="0" smtClean="0"/>
          </a:p>
          <a:p>
            <a:pPr marL="68580" indent="0">
              <a:buNone/>
            </a:pPr>
            <a:r>
              <a:rPr lang="en-GB" sz="2500" dirty="0" smtClean="0"/>
              <a:t>“The </a:t>
            </a:r>
            <a:r>
              <a:rPr lang="en-GB" sz="2500" dirty="0"/>
              <a:t>Provincial Deputies of North Carolina, having resolved not to drink any more tea, </a:t>
            </a:r>
            <a:r>
              <a:rPr lang="en-GB" sz="2500" dirty="0" smtClean="0"/>
              <a:t>nor wear </a:t>
            </a:r>
            <a:r>
              <a:rPr lang="en-GB" sz="2500" dirty="0"/>
              <a:t>any more British cloth, many ladies of this province have determined to give </a:t>
            </a:r>
            <a:r>
              <a:rPr lang="en-GB" sz="2500" dirty="0" smtClean="0"/>
              <a:t>memorable proof </a:t>
            </a:r>
            <a:r>
              <a:rPr lang="en-GB" sz="2500" dirty="0"/>
              <a:t>of their patriotism, and have accordingly entered into the following honourable </a:t>
            </a:r>
            <a:r>
              <a:rPr lang="en-GB" sz="2500" dirty="0" smtClean="0"/>
              <a:t>and spirited </a:t>
            </a:r>
            <a:r>
              <a:rPr lang="en-GB" sz="2500" dirty="0"/>
              <a:t>association</a:t>
            </a:r>
            <a:r>
              <a:rPr lang="en-GB" sz="2500" dirty="0" smtClean="0"/>
              <a:t>.</a:t>
            </a:r>
          </a:p>
          <a:p>
            <a:pPr marL="68580" indent="0">
              <a:buNone/>
            </a:pPr>
            <a:r>
              <a:rPr lang="en-GB" sz="2500" dirty="0" smtClean="0"/>
              <a:t> </a:t>
            </a:r>
            <a:r>
              <a:rPr lang="en-GB" sz="2500" dirty="0"/>
              <a:t>I send it to you to </a:t>
            </a:r>
            <a:r>
              <a:rPr lang="en-GB" sz="2500" dirty="0" err="1"/>
              <a:t>shew</a:t>
            </a:r>
            <a:r>
              <a:rPr lang="en-GB" sz="2500" dirty="0"/>
              <a:t> your fair countrywomen, how zealously and</a:t>
            </a:r>
          </a:p>
          <a:p>
            <a:pPr marL="68580" indent="0">
              <a:buNone/>
            </a:pPr>
            <a:r>
              <a:rPr lang="en-GB" sz="2500" dirty="0"/>
              <a:t>faithfully, American ladies follow the laudable example of their husbands, and </a:t>
            </a:r>
            <a:r>
              <a:rPr lang="en-GB" sz="2500" dirty="0" smtClean="0"/>
              <a:t>what opposition </a:t>
            </a:r>
            <a:r>
              <a:rPr lang="en-GB" sz="2500" dirty="0"/>
              <a:t>your matchless Ministers may expect to receive from a people thus firmly </a:t>
            </a:r>
            <a:r>
              <a:rPr lang="en-GB" sz="2500" dirty="0" smtClean="0"/>
              <a:t>united against </a:t>
            </a:r>
            <a:r>
              <a:rPr lang="en-GB" sz="2500" dirty="0"/>
              <a:t>them…We cannot be indifferent on any occasion that appears nearly to affect </a:t>
            </a:r>
            <a:r>
              <a:rPr lang="en-GB" sz="2500" dirty="0" smtClean="0"/>
              <a:t>the peace </a:t>
            </a:r>
            <a:r>
              <a:rPr lang="en-GB" sz="2500" dirty="0"/>
              <a:t>and happiness of our country, and . . . it is a duty which we owe, not only to our </a:t>
            </a:r>
            <a:r>
              <a:rPr lang="en-GB" sz="2500" dirty="0" smtClean="0"/>
              <a:t>near and </a:t>
            </a:r>
            <a:r>
              <a:rPr lang="en-GB" sz="2500" dirty="0"/>
              <a:t>dear connections, . . . </a:t>
            </a:r>
            <a:r>
              <a:rPr lang="en-GB" sz="2500" i="1" dirty="0"/>
              <a:t>but to ourselves</a:t>
            </a:r>
            <a:r>
              <a:rPr lang="en-GB" sz="2500" dirty="0"/>
              <a:t>. . . .”</a:t>
            </a:r>
            <a:endParaRPr lang="en-GB" sz="25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4645152" y="1052736"/>
            <a:ext cx="3419856" cy="4753703"/>
          </a:xfrm>
        </p:spPr>
        <p:txBody>
          <a:bodyPr>
            <a:normAutofit fontScale="85000" lnSpcReduction="10000"/>
          </a:bodyPr>
          <a:lstStyle/>
          <a:p>
            <a:pPr marL="68580" indent="0">
              <a:buNone/>
            </a:pPr>
            <a:r>
              <a:rPr lang="en-GB" b="1" dirty="0" smtClean="0"/>
              <a:t>Text of the cartoon</a:t>
            </a:r>
          </a:p>
          <a:p>
            <a:pPr marL="68580" indent="0">
              <a:buNone/>
            </a:pPr>
            <a:endParaRPr lang="en-GB" b="1" dirty="0" smtClean="0"/>
          </a:p>
          <a:p>
            <a:pPr marL="68580" indent="0">
              <a:buNone/>
            </a:pPr>
            <a:r>
              <a:rPr lang="en-GB" dirty="0" smtClean="0"/>
              <a:t>“We the </a:t>
            </a:r>
            <a:r>
              <a:rPr lang="en-GB" dirty="0" err="1" smtClean="0"/>
              <a:t>ladyes</a:t>
            </a:r>
            <a:r>
              <a:rPr lang="en-GB" dirty="0" smtClean="0"/>
              <a:t> of Edenton do hereby solemnly engage not to conform to ye pernicious Custom of Drinking Tea or that we, the aforesaid </a:t>
            </a:r>
            <a:r>
              <a:rPr lang="en-GB" dirty="0" err="1" smtClean="0"/>
              <a:t>Ladyes</a:t>
            </a:r>
            <a:r>
              <a:rPr lang="en-GB" dirty="0" smtClean="0"/>
              <a:t>, will not promote ye wear of any manufacture from England, until such time that all Acts which tend to enslave this our Native Country shall be repealed”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38182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John Adams to John Sullivan (1776)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Why, according to Adams, did many men believe women should be barred from voting?</a:t>
            </a:r>
          </a:p>
          <a:p>
            <a:pPr marL="68580" indent="0">
              <a:buNone/>
            </a:pPr>
            <a:endParaRPr lang="en-GB" dirty="0" smtClean="0"/>
          </a:p>
          <a:p>
            <a:r>
              <a:rPr lang="en-GB" dirty="0" smtClean="0"/>
              <a:t>What did Adams say about women’s minds and judgement? Did it follow then, that women should vote?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29907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Benjamin Rush (1787)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Why, according to Rush, were traditional views about women’s education unsuited to women in the US?</a:t>
            </a:r>
          </a:p>
          <a:p>
            <a:pPr marL="68580" indent="0">
              <a:buNone/>
            </a:pPr>
            <a:endParaRPr lang="en-GB" dirty="0" smtClean="0"/>
          </a:p>
          <a:p>
            <a:r>
              <a:rPr lang="en-GB" dirty="0" smtClean="0"/>
              <a:t>What kind of education did Rush advocate for American women?</a:t>
            </a:r>
          </a:p>
          <a:p>
            <a:pPr marL="68580" indent="0">
              <a:buNone/>
            </a:pPr>
            <a:endParaRPr lang="en-GB" dirty="0" smtClean="0"/>
          </a:p>
          <a:p>
            <a:r>
              <a:rPr lang="en-GB" dirty="0" smtClean="0"/>
              <a:t>What roles did Rush envision for women in American society?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486901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Equity">
      <a:dk1>
        <a:sysClr val="windowText" lastClr="00008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70</TotalTime>
  <Words>611</Words>
  <Application>Microsoft Office PowerPoint</Application>
  <PresentationFormat>On-screen Show (4:3)</PresentationFormat>
  <Paragraphs>35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Austin</vt:lpstr>
      <vt:lpstr>Ruth Hall</vt:lpstr>
      <vt:lpstr>Boston Tea Party</vt:lpstr>
      <vt:lpstr>Penelope Barker</vt:lpstr>
      <vt:lpstr>PowerPoint Presentation</vt:lpstr>
      <vt:lpstr>A Society of Patriotic Ladies</vt:lpstr>
      <vt:lpstr>PowerPoint Presentation</vt:lpstr>
      <vt:lpstr>John Adams to John Sullivan (1776)</vt:lpstr>
      <vt:lpstr>Benjamin Rush (1787)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Ruth Hall</dc:title>
  <dc:creator>Cathia Jenainati</dc:creator>
  <cp:lastModifiedBy>Cathia Jenainati</cp:lastModifiedBy>
  <cp:revision>5</cp:revision>
  <dcterms:created xsi:type="dcterms:W3CDTF">2013-11-17T16:59:39Z</dcterms:created>
  <dcterms:modified xsi:type="dcterms:W3CDTF">2013-11-17T18:10:31Z</dcterms:modified>
</cp:coreProperties>
</file>