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11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8C9C-1AE1-3F4D-859B-042C34FBB130}" type="datetimeFigureOut">
              <a:rPr lang="en-US" smtClean="0"/>
              <a:t>04/01/17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776F-3E2C-A547-8944-69AAE5991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765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8C9C-1AE1-3F4D-859B-042C34FBB130}" type="datetimeFigureOut">
              <a:rPr lang="en-US" smtClean="0"/>
              <a:t>04/01/17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776F-3E2C-A547-8944-69AAE5991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212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8C9C-1AE1-3F4D-859B-042C34FBB130}" type="datetimeFigureOut">
              <a:rPr lang="en-US" smtClean="0"/>
              <a:t>04/01/17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776F-3E2C-A547-8944-69AAE5991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04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8C9C-1AE1-3F4D-859B-042C34FBB130}" type="datetimeFigureOut">
              <a:rPr lang="en-US" smtClean="0"/>
              <a:t>04/01/17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776F-3E2C-A547-8944-69AAE5991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60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8C9C-1AE1-3F4D-859B-042C34FBB130}" type="datetimeFigureOut">
              <a:rPr lang="en-US" smtClean="0"/>
              <a:t>04/01/17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776F-3E2C-A547-8944-69AAE5991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848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8C9C-1AE1-3F4D-859B-042C34FBB130}" type="datetimeFigureOut">
              <a:rPr lang="en-US" smtClean="0"/>
              <a:t>04/01/17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776F-3E2C-A547-8944-69AAE5991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395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8C9C-1AE1-3F4D-859B-042C34FBB130}" type="datetimeFigureOut">
              <a:rPr lang="en-US" smtClean="0"/>
              <a:t>04/01/17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776F-3E2C-A547-8944-69AAE5991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266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8C9C-1AE1-3F4D-859B-042C34FBB130}" type="datetimeFigureOut">
              <a:rPr lang="en-US" smtClean="0"/>
              <a:t>04/01/17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776F-3E2C-A547-8944-69AAE5991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666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8C9C-1AE1-3F4D-859B-042C34FBB130}" type="datetimeFigureOut">
              <a:rPr lang="en-US" smtClean="0"/>
              <a:t>04/01/17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776F-3E2C-A547-8944-69AAE5991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450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8C9C-1AE1-3F4D-859B-042C34FBB130}" type="datetimeFigureOut">
              <a:rPr lang="en-US" smtClean="0"/>
              <a:t>04/01/17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776F-3E2C-A547-8944-69AAE5991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086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8C9C-1AE1-3F4D-859B-042C34FBB130}" type="datetimeFigureOut">
              <a:rPr lang="en-US" smtClean="0"/>
              <a:t>04/01/17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776F-3E2C-A547-8944-69AAE5991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78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88C9C-1AE1-3F4D-859B-042C34FBB130}" type="datetimeFigureOut">
              <a:rPr lang="en-US" smtClean="0"/>
              <a:t>04/01/17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8776F-3E2C-A547-8944-69AAE5991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6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7968" y="1046756"/>
            <a:ext cx="4565770" cy="54584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29674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300" dirty="0" smtClean="0"/>
              <a:t>THEATRICALITY – RESTORATION STYLE </a:t>
            </a:r>
            <a:endParaRPr lang="en-US" b="1" spc="300" dirty="0"/>
          </a:p>
        </p:txBody>
      </p:sp>
    </p:spTree>
    <p:extLst>
      <p:ext uri="{BB962C8B-B14F-4D97-AF65-F5344CB8AC3E}">
        <p14:creationId xmlns:p14="http://schemas.microsoft.com/office/powerpoint/2010/main" val="3185430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355" y="1119016"/>
            <a:ext cx="3916060" cy="49326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6305" y="6145408"/>
            <a:ext cx="3284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 smtClean="0"/>
              <a:t>Thomas </a:t>
            </a:r>
            <a:r>
              <a:rPr lang="en-US" spc="300" dirty="0" err="1" smtClean="0"/>
              <a:t>Killigrew</a:t>
            </a:r>
            <a:r>
              <a:rPr lang="en-US" spc="300" dirty="0" smtClean="0"/>
              <a:t> (1650)</a:t>
            </a:r>
            <a:endParaRPr lang="en-US" spc="3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6038" y="977733"/>
            <a:ext cx="3375839" cy="50738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54129" y="6145408"/>
            <a:ext cx="3357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 smtClean="0"/>
              <a:t>William Davenant (1673)</a:t>
            </a:r>
            <a:endParaRPr lang="en-US" spc="3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9674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300" dirty="0" smtClean="0"/>
              <a:t>REOPENING THE THEATRES</a:t>
            </a:r>
            <a:endParaRPr lang="en-US" b="1" spc="300" dirty="0"/>
          </a:p>
        </p:txBody>
      </p:sp>
    </p:spTree>
    <p:extLst>
      <p:ext uri="{BB962C8B-B14F-4D97-AF65-F5344CB8AC3E}">
        <p14:creationId xmlns:p14="http://schemas.microsoft.com/office/powerpoint/2010/main" val="582232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00666" y="5580943"/>
            <a:ext cx="3245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 smtClean="0"/>
              <a:t>Margaret Hughes, </a:t>
            </a:r>
          </a:p>
          <a:p>
            <a:r>
              <a:rPr lang="en-US" spc="300" dirty="0" smtClean="0"/>
              <a:t>by Peter Lely (c. 1673)</a:t>
            </a:r>
            <a:endParaRPr lang="en-US" spc="3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464" y="1098691"/>
            <a:ext cx="4275374" cy="53087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29674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300" dirty="0" smtClean="0"/>
              <a:t>THE AGE OF FIRST ACTRESSES</a:t>
            </a:r>
            <a:endParaRPr lang="en-US" b="1" spc="300" dirty="0"/>
          </a:p>
        </p:txBody>
      </p:sp>
    </p:spTree>
    <p:extLst>
      <p:ext uri="{BB962C8B-B14F-4D97-AF65-F5344CB8AC3E}">
        <p14:creationId xmlns:p14="http://schemas.microsoft.com/office/powerpoint/2010/main" val="219309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7645" y="6119215"/>
            <a:ext cx="2570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300" dirty="0" smtClean="0"/>
              <a:t>Elizabeth Barry</a:t>
            </a:r>
            <a:endParaRPr lang="en-US" spc="3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546" y="947495"/>
            <a:ext cx="3824182" cy="51142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6027"/>
          <a:stretch/>
        </p:blipFill>
        <p:spPr>
          <a:xfrm>
            <a:off x="4595936" y="947494"/>
            <a:ext cx="3944727" cy="51142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72436" y="6119215"/>
            <a:ext cx="2570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 smtClean="0"/>
              <a:t>Thomas Betterton</a:t>
            </a:r>
            <a:endParaRPr lang="en-US" spc="3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9674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300" dirty="0" smtClean="0"/>
              <a:t>THE FIRST AGE OF CELEBRITY</a:t>
            </a:r>
            <a:endParaRPr lang="en-US" b="1" spc="300" dirty="0"/>
          </a:p>
        </p:txBody>
      </p:sp>
    </p:spTree>
    <p:extLst>
      <p:ext uri="{BB962C8B-B14F-4D97-AF65-F5344CB8AC3E}">
        <p14:creationId xmlns:p14="http://schemas.microsoft.com/office/powerpoint/2010/main" val="313644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95" y="826539"/>
            <a:ext cx="5413760" cy="584624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6299256" y="5192341"/>
            <a:ext cx="26104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300" dirty="0"/>
              <a:t>Richard </a:t>
            </a:r>
            <a:r>
              <a:rPr lang="en-US" spc="300" dirty="0" err="1" smtClean="0"/>
              <a:t>Leacroft’s</a:t>
            </a:r>
            <a:r>
              <a:rPr lang="en-US" spc="300" dirty="0" smtClean="0"/>
              <a:t> </a:t>
            </a:r>
            <a:r>
              <a:rPr lang="en-US" spc="300" dirty="0"/>
              <a:t>reconstruction of Drury Lane Theatre, 1674</a:t>
            </a:r>
            <a:endParaRPr lang="en-GB" spc="3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9674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300" dirty="0" smtClean="0"/>
              <a:t>A NEW KIND OF THEATRE</a:t>
            </a:r>
            <a:endParaRPr lang="en-US" b="1" spc="300" dirty="0"/>
          </a:p>
        </p:txBody>
      </p:sp>
    </p:spTree>
    <p:extLst>
      <p:ext uri="{BB962C8B-B14F-4D97-AF65-F5344CB8AC3E}">
        <p14:creationId xmlns:p14="http://schemas.microsoft.com/office/powerpoint/2010/main" val="813105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747750" y="5645929"/>
            <a:ext cx="32951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300" dirty="0" smtClean="0"/>
              <a:t>Interior of Lincoln’s Inn Fields Theatre, c. 1660s</a:t>
            </a:r>
            <a:endParaRPr lang="en-GB" spc="3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107" y="874595"/>
            <a:ext cx="3978082" cy="57881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29674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300" dirty="0" smtClean="0"/>
              <a:t>A NEW KIND OF THEATRE</a:t>
            </a:r>
            <a:endParaRPr lang="en-US" b="1" spc="300" dirty="0"/>
          </a:p>
        </p:txBody>
      </p:sp>
    </p:spTree>
    <p:extLst>
      <p:ext uri="{BB962C8B-B14F-4D97-AF65-F5344CB8AC3E}">
        <p14:creationId xmlns:p14="http://schemas.microsoft.com/office/powerpoint/2010/main" val="3571352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981216" y="5770666"/>
            <a:ext cx="32951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300" dirty="0" smtClean="0"/>
              <a:t>Dorset Garden Theatre, c. 1680</a:t>
            </a:r>
            <a:endParaRPr lang="en-GB" spc="3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1216" y="2116744"/>
            <a:ext cx="3615855" cy="30579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860" y="876937"/>
            <a:ext cx="4287695" cy="54871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29674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300" dirty="0" smtClean="0"/>
              <a:t>A NEW KIND OF THEATRE</a:t>
            </a:r>
            <a:endParaRPr lang="en-US" b="1" spc="300" dirty="0"/>
          </a:p>
        </p:txBody>
      </p:sp>
    </p:spTree>
    <p:extLst>
      <p:ext uri="{BB962C8B-B14F-4D97-AF65-F5344CB8AC3E}">
        <p14:creationId xmlns:p14="http://schemas.microsoft.com/office/powerpoint/2010/main" val="721780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9674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300" dirty="0" smtClean="0"/>
              <a:t>A NEW KIND OF THEATRE</a:t>
            </a:r>
            <a:endParaRPr lang="en-US" b="1" spc="300" dirty="0"/>
          </a:p>
        </p:txBody>
      </p:sp>
      <p:sp>
        <p:nvSpPr>
          <p:cNvPr id="2" name="Rectangle 1"/>
          <p:cNvSpPr/>
          <p:nvPr/>
        </p:nvSpPr>
        <p:spPr>
          <a:xfrm>
            <a:off x="2587247" y="3244334"/>
            <a:ext cx="39695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</a:t>
            </a:r>
            <a:r>
              <a:rPr lang="en-US" dirty="0" err="1" smtClean="0"/>
              <a:t>youtu.be</a:t>
            </a:r>
            <a:r>
              <a:rPr lang="en-US" smtClean="0"/>
              <a:t>/ZRDniz5dyeY?t=7m38s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137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4493" y="746716"/>
            <a:ext cx="405168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 smtClean="0"/>
              <a:t>LIBERTINE (n.)</a:t>
            </a:r>
          </a:p>
          <a:p>
            <a:endParaRPr lang="en-US" spc="300" dirty="0" smtClean="0"/>
          </a:p>
          <a:p>
            <a:pPr marL="285750" indent="-285750">
              <a:buFont typeface="Arial"/>
              <a:buChar char="•"/>
            </a:pPr>
            <a:r>
              <a:rPr lang="en-US" spc="300" dirty="0"/>
              <a:t>A person who follows his or her own inclinations; one who is not restricted by convention or tradition. </a:t>
            </a:r>
            <a:endParaRPr lang="en-US" spc="300" dirty="0" smtClean="0"/>
          </a:p>
          <a:p>
            <a:pPr marL="285750" indent="-285750">
              <a:buFont typeface="Arial"/>
              <a:buChar char="•"/>
            </a:pPr>
            <a:endParaRPr lang="en-US" spc="300" dirty="0" smtClean="0"/>
          </a:p>
          <a:p>
            <a:pPr marL="285750" indent="-285750">
              <a:buFont typeface="Arial"/>
              <a:buChar char="•"/>
            </a:pPr>
            <a:r>
              <a:rPr lang="en-US" spc="300" dirty="0"/>
              <a:t>A person (typically a man) who is not restrained by morality, esp. with regard to sexual relations; a person of dissolute or promiscuous habits.</a:t>
            </a:r>
            <a:endParaRPr lang="en-US" spc="300" dirty="0" smtClean="0"/>
          </a:p>
          <a:p>
            <a:endParaRPr lang="en-US" spc="300" dirty="0"/>
          </a:p>
          <a:p>
            <a:endParaRPr lang="en-US" spc="3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7775" y="312471"/>
            <a:ext cx="2722117" cy="33767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6175" y="3998642"/>
            <a:ext cx="3803717" cy="2542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039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154</Words>
  <Application>Microsoft Macintosh PowerPoint</Application>
  <PresentationFormat>On-screen Show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Taylor</dc:creator>
  <cp:lastModifiedBy>David Taylor</cp:lastModifiedBy>
  <cp:revision>8</cp:revision>
  <dcterms:created xsi:type="dcterms:W3CDTF">2016-12-20T10:24:15Z</dcterms:created>
  <dcterms:modified xsi:type="dcterms:W3CDTF">2017-01-04T10:50:16Z</dcterms:modified>
</cp:coreProperties>
</file>