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12" y="-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19/10/2015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GILMAN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“Black Bodies, White Bodies”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83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Representation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 ideological, relying on stereotypes (conventions based on class, race, gender, ways of seeing that are invisible, unexamined and naturalized)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r>
              <a:rPr lang="en-US" dirty="0" smtClean="0"/>
              <a:t>Observers </a:t>
            </a:r>
            <a:r>
              <a:rPr lang="en-US" dirty="0"/>
              <a:t>and producers of images—both shaped by history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Icons: representing a whole class/category; all visual representation uses icons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73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and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Aesthetic and scientific spheres—synchronic existence; overlapping and intertwined conventions of representation</a:t>
            </a:r>
            <a:endParaRPr lang="en-GB" dirty="0"/>
          </a:p>
          <a:p>
            <a:r>
              <a:rPr lang="en-US" dirty="0"/>
              <a:t>Subjective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objective</a:t>
            </a:r>
          </a:p>
          <a:p>
            <a:r>
              <a:rPr lang="en-US" dirty="0" smtClean="0"/>
              <a:t>“specimens”</a:t>
            </a:r>
          </a:p>
          <a:p>
            <a:r>
              <a:rPr lang="en-US" dirty="0" smtClean="0"/>
              <a:t>Anatomical studies of Cuvier; travellers; writers and artists (painters); popular engravers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642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Hottentot Venus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Icon of the Hottentot Venus/icon of the prostitute</a:t>
            </a:r>
            <a:endParaRPr lang="en-GB" dirty="0"/>
          </a:p>
          <a:p>
            <a:r>
              <a:rPr lang="en-US" dirty="0"/>
              <a:t>Essence of the black woman; absolute difference/sexualized </a:t>
            </a:r>
            <a:r>
              <a:rPr lang="en-US" dirty="0" smtClean="0"/>
              <a:t>woman; reduced to her sexual parts</a:t>
            </a:r>
          </a:p>
          <a:p>
            <a:r>
              <a:rPr lang="en-US" dirty="0" smtClean="0"/>
              <a:t>Evidence of racial difference (inferiority): as different from the European as the orangutan; sign of the primitive</a:t>
            </a:r>
          </a:p>
          <a:p>
            <a:r>
              <a:rPr lang="en-US" dirty="0" smtClean="0"/>
              <a:t>Havelock Ellis (1905): scale of beauty</a:t>
            </a:r>
          </a:p>
          <a:p>
            <a:r>
              <a:rPr lang="en-US" dirty="0" smtClean="0"/>
              <a:t>Inherent biological difference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599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Historicising</a:t>
            </a:r>
            <a:r>
              <a:rPr lang="en-US" dirty="0" smtClean="0"/>
              <a:t> the black figure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Presence of black figure—meant to sexualize; mark the presence of illicit sexual activity (18</a:t>
            </a:r>
            <a:r>
              <a:rPr lang="en-US" baseline="30000" dirty="0"/>
              <a:t>th</a:t>
            </a:r>
            <a:r>
              <a:rPr lang="en-US" dirty="0"/>
              <a:t> c)</a:t>
            </a:r>
            <a:endParaRPr lang="en-GB" dirty="0"/>
          </a:p>
          <a:p>
            <a:r>
              <a:rPr lang="en-US" dirty="0"/>
              <a:t>19</a:t>
            </a:r>
            <a:r>
              <a:rPr lang="en-US" baseline="30000" dirty="0"/>
              <a:t>th</a:t>
            </a:r>
            <a:r>
              <a:rPr lang="en-US" dirty="0"/>
              <a:t> c: similarity b/w white and black female </a:t>
            </a:r>
            <a:r>
              <a:rPr lang="en-US" dirty="0" smtClean="0"/>
              <a:t>figures (black figures domesticated to represent female sexuality in general</a:t>
            </a:r>
            <a:r>
              <a:rPr lang="en-US" dirty="0" smtClean="0"/>
              <a:t>)</a:t>
            </a:r>
          </a:p>
          <a:p>
            <a:r>
              <a:rPr lang="en-US" dirty="0" smtClean="0"/>
              <a:t>Icon of deviant sexuality</a:t>
            </a:r>
            <a:endParaRPr lang="en-GB" dirty="0"/>
          </a:p>
          <a:p>
            <a:r>
              <a:rPr lang="en-US" dirty="0"/>
              <a:t>Disappearance of the black female in modernity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40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figures/prostitutes/primitives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Pathological </a:t>
            </a:r>
            <a:r>
              <a:rPr lang="en-US" dirty="0" err="1" smtClean="0"/>
              <a:t>vs</a:t>
            </a:r>
            <a:r>
              <a:rPr lang="en-US" dirty="0" smtClean="0"/>
              <a:t> normal in </a:t>
            </a:r>
            <a:r>
              <a:rPr lang="en-US" smtClean="0"/>
              <a:t>scientific discourse</a:t>
            </a:r>
          </a:p>
          <a:p>
            <a:r>
              <a:rPr lang="en-US" smtClean="0"/>
              <a:t>Source </a:t>
            </a:r>
            <a:r>
              <a:rPr lang="en-US" dirty="0" smtClean="0"/>
              <a:t>of pollution (cf. sewers of Paris)</a:t>
            </a:r>
          </a:p>
          <a:p>
            <a:r>
              <a:rPr lang="en-US" dirty="0" smtClean="0"/>
              <a:t>Illness of society/the diseased prostitute</a:t>
            </a:r>
          </a:p>
          <a:p>
            <a:r>
              <a:rPr lang="en-US" dirty="0" smtClean="0"/>
              <a:t>Children of alcoholics</a:t>
            </a:r>
          </a:p>
          <a:p>
            <a:r>
              <a:rPr lang="en-US" dirty="0" smtClean="0"/>
              <a:t>Concern with the prostitute’s physical features (plump/fat; lazy); signs at the lower end of the scale of beauty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2672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128</TotalTime>
  <Words>197</Words>
  <Application>Microsoft Macintosh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Breeze</vt:lpstr>
      <vt:lpstr>GILMAN </vt:lpstr>
      <vt:lpstr>Representation </vt:lpstr>
      <vt:lpstr>Science and Art</vt:lpstr>
      <vt:lpstr>Hottentot Venus</vt:lpstr>
      <vt:lpstr>Historicising the black figure</vt:lpstr>
      <vt:lpstr>Black figures/prostitutes/primitives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GILMAN </dc:title>
  <dc:creator>Rashmi Varma</dc:creator>
  <cp:lastModifiedBy>Rashmi Varma</cp:lastModifiedBy>
  <cp:revision>6</cp:revision>
  <dcterms:created xsi:type="dcterms:W3CDTF">2014-10-16T06:21:07Z</dcterms:created>
  <dcterms:modified xsi:type="dcterms:W3CDTF">2015-10-19T13:40:29Z</dcterms:modified>
</cp:coreProperties>
</file>