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08/10/2012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4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553904" cy="5387751"/>
          </a:xfrm>
        </p:spPr>
        <p:txBody>
          <a:bodyPr/>
          <a:lstStyle/>
          <a:p>
            <a:pPr marL="914400" lvl="2" indent="0">
              <a:buNone/>
            </a:pPr>
            <a:r>
              <a:rPr lang="en-US" b="1" dirty="0" smtClean="0"/>
              <a:t>        </a:t>
            </a:r>
            <a:r>
              <a:rPr lang="en-US" sz="3600" b="1" dirty="0" smtClean="0"/>
              <a:t> </a:t>
            </a:r>
          </a:p>
          <a:p>
            <a:pPr marL="914400" lvl="2" indent="0">
              <a:buNone/>
            </a:pPr>
            <a:endParaRPr lang="en-US" sz="3600" b="1" dirty="0"/>
          </a:p>
          <a:p>
            <a:pPr marL="914400" lvl="2" indent="0">
              <a:buNone/>
            </a:pPr>
            <a:r>
              <a:rPr lang="en-US" sz="3600" b="1" dirty="0" smtClean="0"/>
              <a:t>        THE </a:t>
            </a:r>
            <a:r>
              <a:rPr lang="en-US" sz="3600" b="1" dirty="0"/>
              <a:t>SKINHEAD HAMLET</a:t>
            </a:r>
          </a:p>
          <a:p>
            <a:pPr marL="0" indent="0">
              <a:buNone/>
            </a:pPr>
            <a:r>
              <a:rPr lang="en-US" dirty="0"/>
              <a:t>Shakespeare's play translated into modern English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Our </a:t>
            </a:r>
            <a:r>
              <a:rPr lang="en-US" dirty="0"/>
              <a:t>hope was to achieve something like the effect of the New English </a:t>
            </a:r>
            <a:r>
              <a:rPr lang="en-US" dirty="0" smtClean="0"/>
              <a:t>Bible  – </a:t>
            </a:r>
            <a:r>
              <a:rPr lang="en-US" dirty="0" err="1" smtClean="0"/>
              <a:t>Eds</a:t>
            </a:r>
            <a:r>
              <a:rPr lang="en-US" dirty="0" smtClean="0"/>
              <a:t>   [Richard Curtis]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10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0134"/>
            <a:ext cx="8229600" cy="581603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9800" dirty="0"/>
              <a:t>Scene IV The Battlements.  </a:t>
            </a:r>
            <a:endParaRPr lang="en-GB" sz="9800" dirty="0"/>
          </a:p>
          <a:p>
            <a:pPr marL="0" indent="0">
              <a:buNone/>
            </a:pPr>
            <a:r>
              <a:rPr lang="en-US" sz="9800" dirty="0"/>
              <a:t>Enter HORATIO, HAMLET and GHOST.  </a:t>
            </a:r>
            <a:endParaRPr lang="en-GB" sz="9800" dirty="0"/>
          </a:p>
          <a:p>
            <a:pPr marL="0" indent="0">
              <a:buNone/>
            </a:pPr>
            <a:r>
              <a:rPr lang="en-US" sz="9800" dirty="0" smtClean="0"/>
              <a:t>GHOST</a:t>
            </a:r>
            <a:r>
              <a:rPr lang="en-US" sz="9800" dirty="0"/>
              <a:t>: 	</a:t>
            </a:r>
            <a:r>
              <a:rPr lang="en-US" sz="9800" dirty="0" err="1" smtClean="0"/>
              <a:t>Oi</a:t>
            </a:r>
            <a:r>
              <a:rPr lang="en-US" sz="9800" dirty="0"/>
              <a:t>! Mush, get on with it!  </a:t>
            </a:r>
            <a:endParaRPr lang="en-GB" sz="9800" dirty="0"/>
          </a:p>
          <a:p>
            <a:pPr marL="0" indent="0">
              <a:buNone/>
            </a:pPr>
            <a:r>
              <a:rPr lang="en-US" sz="9800" dirty="0"/>
              <a:t>HAMLET: 	Who did it then?  </a:t>
            </a:r>
            <a:endParaRPr lang="en-GB" sz="9800" dirty="0"/>
          </a:p>
          <a:p>
            <a:pPr marL="0" indent="0">
              <a:buNone/>
            </a:pPr>
            <a:r>
              <a:rPr lang="en-US" sz="9800" dirty="0"/>
              <a:t>GHOST: 	</a:t>
            </a:r>
            <a:r>
              <a:rPr lang="en-US" sz="9800" dirty="0" smtClean="0"/>
              <a:t>That </a:t>
            </a:r>
            <a:r>
              <a:rPr lang="en-US" sz="9800" dirty="0"/>
              <a:t>wanker Claudius. He poured </a:t>
            </a:r>
            <a:r>
              <a:rPr lang="en-US" sz="9800" dirty="0" smtClean="0"/>
              <a:t>		fucking poison </a:t>
            </a:r>
            <a:r>
              <a:rPr lang="en-US" sz="9800" dirty="0"/>
              <a:t>in my fucking ear!  </a:t>
            </a:r>
            <a:endParaRPr lang="en-GB" sz="9800" dirty="0"/>
          </a:p>
          <a:p>
            <a:pPr marL="0" indent="0">
              <a:buNone/>
            </a:pPr>
            <a:r>
              <a:rPr lang="en-US" sz="9800" dirty="0"/>
              <a:t>HAMLET: 	Fuck me!  (Exeunt.)</a:t>
            </a:r>
            <a:endParaRPr lang="en-GB" sz="9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07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78" y="0"/>
            <a:ext cx="9115021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 am thy father’s spirit</a:t>
            </a:r>
          </a:p>
          <a:p>
            <a:pPr marL="0" indent="0">
              <a:buNone/>
            </a:pPr>
            <a:r>
              <a:rPr lang="en-US" dirty="0" smtClean="0"/>
              <a:t>Doomed for a certain term to walk the night</a:t>
            </a:r>
          </a:p>
          <a:p>
            <a:pPr marL="0" indent="0">
              <a:buNone/>
            </a:pPr>
            <a:r>
              <a:rPr lang="en-US" dirty="0" smtClean="0"/>
              <a:t>And for the day confined to fast in fires</a:t>
            </a:r>
          </a:p>
          <a:p>
            <a:pPr marL="0" indent="0">
              <a:buNone/>
            </a:pPr>
            <a:r>
              <a:rPr lang="en-US" dirty="0" smtClean="0"/>
              <a:t>Till the foul crimes done in my days of nature</a:t>
            </a:r>
          </a:p>
          <a:p>
            <a:pPr marL="0" indent="0">
              <a:buNone/>
            </a:pPr>
            <a:r>
              <a:rPr lang="en-US" dirty="0" smtClean="0"/>
              <a:t>Are burnt and purged away.  But that I am forbid</a:t>
            </a:r>
          </a:p>
          <a:p>
            <a:pPr marL="0" indent="0">
              <a:buNone/>
            </a:pPr>
            <a:r>
              <a:rPr lang="en-US" dirty="0" smtClean="0"/>
              <a:t>To tell the secrets of my prison-house</a:t>
            </a:r>
          </a:p>
          <a:p>
            <a:pPr marL="0" indent="0">
              <a:buNone/>
            </a:pPr>
            <a:r>
              <a:rPr lang="en-US" dirty="0" smtClean="0"/>
              <a:t>I could a tale unfold whose lightest word</a:t>
            </a:r>
          </a:p>
          <a:p>
            <a:pPr marL="0" indent="0">
              <a:buNone/>
            </a:pPr>
            <a:r>
              <a:rPr lang="en-US" dirty="0" smtClean="0"/>
              <a:t>Would harrow up thy soul, freeze thy young blood,</a:t>
            </a:r>
          </a:p>
          <a:p>
            <a:pPr marL="0" indent="0">
              <a:buNone/>
            </a:pPr>
            <a:r>
              <a:rPr lang="en-US" dirty="0" smtClean="0"/>
              <a:t>Make thy two eyes like stars start from their spheres</a:t>
            </a:r>
          </a:p>
          <a:p>
            <a:pPr marL="0" indent="0">
              <a:buNone/>
            </a:pPr>
            <a:r>
              <a:rPr lang="en-US" dirty="0" smtClean="0"/>
              <a:t>Thy knotted and combined locks to part</a:t>
            </a:r>
          </a:p>
          <a:p>
            <a:pPr marL="0" indent="0">
              <a:buNone/>
            </a:pPr>
            <a:r>
              <a:rPr lang="en-US" dirty="0" smtClean="0"/>
              <a:t>And each particular hair to stand on end</a:t>
            </a:r>
          </a:p>
          <a:p>
            <a:pPr marL="0" indent="0">
              <a:buNone/>
            </a:pPr>
            <a:r>
              <a:rPr lang="en-US" dirty="0" smtClean="0"/>
              <a:t>Like quills upon the fearful </a:t>
            </a:r>
            <a:r>
              <a:rPr lang="en-US" dirty="0" err="1" smtClean="0"/>
              <a:t>porpentine</a:t>
            </a:r>
            <a:r>
              <a:rPr lang="en-US" dirty="0" smtClean="0"/>
              <a:t> –</a:t>
            </a:r>
          </a:p>
          <a:p>
            <a:pPr marL="0" indent="0">
              <a:buNone/>
            </a:pPr>
            <a:r>
              <a:rPr lang="en-US" dirty="0" smtClean="0"/>
              <a:t>But this eternal blazon must not be</a:t>
            </a:r>
          </a:p>
          <a:p>
            <a:pPr marL="0" indent="0">
              <a:buNone/>
            </a:pPr>
            <a:r>
              <a:rPr lang="en-US" dirty="0" smtClean="0"/>
              <a:t>To ears of flesh and blood. List, list, O list </a:t>
            </a:r>
          </a:p>
          <a:p>
            <a:pPr marL="0" indent="0">
              <a:buNone/>
            </a:pPr>
            <a:r>
              <a:rPr lang="en-US" dirty="0" smtClean="0"/>
              <a:t>If thou didst ever thy dear father love –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6676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29204" y="-324901"/>
            <a:ext cx="9273204" cy="6739854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Sleeping within my orchard – </a:t>
            </a:r>
          </a:p>
          <a:p>
            <a:pPr marL="0" indent="0">
              <a:buNone/>
            </a:pPr>
            <a:r>
              <a:rPr lang="en-US" dirty="0" smtClean="0"/>
              <a:t>	My custom always of the afternoon – </a:t>
            </a:r>
          </a:p>
          <a:p>
            <a:pPr marL="0" indent="0">
              <a:buNone/>
            </a:pPr>
            <a:r>
              <a:rPr lang="en-US" dirty="0" smtClean="0"/>
              <a:t>	Upon my secure hour thy uncle stole</a:t>
            </a:r>
          </a:p>
          <a:p>
            <a:pPr marL="0" indent="0">
              <a:buNone/>
            </a:pPr>
            <a:r>
              <a:rPr lang="en-US" dirty="0" smtClean="0"/>
              <a:t>	With juice of cursed </a:t>
            </a:r>
            <a:r>
              <a:rPr lang="en-US" dirty="0" err="1" smtClean="0"/>
              <a:t>hebona</a:t>
            </a:r>
            <a:r>
              <a:rPr lang="en-US" dirty="0" smtClean="0"/>
              <a:t> in a vial</a:t>
            </a:r>
          </a:p>
          <a:p>
            <a:pPr marL="0" indent="0">
              <a:buNone/>
            </a:pPr>
            <a:r>
              <a:rPr lang="en-US" dirty="0" smtClean="0"/>
              <a:t>	And in the porches of my ears did pour</a:t>
            </a:r>
          </a:p>
          <a:p>
            <a:pPr marL="0" indent="0">
              <a:buNone/>
            </a:pPr>
            <a:r>
              <a:rPr lang="en-US" dirty="0" smtClean="0"/>
              <a:t>	The leprous distilment whose effect</a:t>
            </a:r>
          </a:p>
          <a:p>
            <a:pPr marL="0" indent="0">
              <a:buNone/>
            </a:pPr>
            <a:r>
              <a:rPr lang="en-US" dirty="0" smtClean="0"/>
              <a:t>	Holds such an enmity with blood of man</a:t>
            </a:r>
          </a:p>
          <a:p>
            <a:pPr marL="0" indent="0">
              <a:buNone/>
            </a:pPr>
            <a:r>
              <a:rPr lang="en-US" dirty="0" smtClean="0"/>
              <a:t>	That swift as quicksilver it courses through</a:t>
            </a:r>
          </a:p>
          <a:p>
            <a:pPr marL="0" indent="0">
              <a:buNone/>
            </a:pPr>
            <a:r>
              <a:rPr lang="en-US" dirty="0" smtClean="0"/>
              <a:t>	The natural gates and alleys of the body</a:t>
            </a:r>
          </a:p>
          <a:p>
            <a:pPr marL="0" indent="0">
              <a:buNone/>
            </a:pPr>
            <a:r>
              <a:rPr lang="en-US" dirty="0" smtClean="0"/>
              <a:t>	And with a sudden </a:t>
            </a:r>
            <a:r>
              <a:rPr lang="en-US" dirty="0" err="1" smtClean="0"/>
              <a:t>vigour</a:t>
            </a:r>
            <a:r>
              <a:rPr lang="en-US" dirty="0" smtClean="0"/>
              <a:t> it doth possess</a:t>
            </a:r>
          </a:p>
          <a:p>
            <a:pPr marL="0" indent="0">
              <a:buNone/>
            </a:pPr>
            <a:r>
              <a:rPr lang="en-US" dirty="0" smtClean="0"/>
              <a:t>	And curd like eager droppings into milk</a:t>
            </a:r>
          </a:p>
          <a:p>
            <a:pPr marL="0" indent="0">
              <a:buNone/>
            </a:pPr>
            <a:r>
              <a:rPr lang="en-US" dirty="0" smtClean="0"/>
              <a:t>	The thin and wholesome blood.  So did it mine</a:t>
            </a:r>
          </a:p>
          <a:p>
            <a:pPr marL="0" indent="0">
              <a:buNone/>
            </a:pPr>
            <a:r>
              <a:rPr lang="en-US" dirty="0" smtClean="0"/>
              <a:t>	And a most instant </a:t>
            </a:r>
            <a:r>
              <a:rPr lang="en-US" dirty="0" err="1" smtClean="0"/>
              <a:t>tetter</a:t>
            </a:r>
            <a:r>
              <a:rPr lang="en-US" dirty="0" smtClean="0"/>
              <a:t> barked about</a:t>
            </a:r>
          </a:p>
          <a:p>
            <a:pPr marL="0" indent="0">
              <a:buNone/>
            </a:pPr>
            <a:r>
              <a:rPr lang="en-US" dirty="0" smtClean="0"/>
              <a:t>	Most lazar-like with vile and loathsome crust</a:t>
            </a:r>
          </a:p>
          <a:p>
            <a:pPr marL="0" indent="0">
              <a:buNone/>
            </a:pPr>
            <a:r>
              <a:rPr lang="en-US" dirty="0" smtClean="0"/>
              <a:t>	All my smooth body.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34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Thus was I sleeping by a brother’s hand</a:t>
            </a:r>
          </a:p>
          <a:p>
            <a:pPr marL="0" indent="0">
              <a:buNone/>
            </a:pPr>
            <a:r>
              <a:rPr lang="en-US" dirty="0" smtClean="0"/>
              <a:t>	Of life, of crown, of queen at once dispatched,</a:t>
            </a:r>
          </a:p>
          <a:p>
            <a:pPr marL="0" indent="0">
              <a:buNone/>
            </a:pPr>
            <a:r>
              <a:rPr lang="en-US" dirty="0" smtClean="0"/>
              <a:t>	Cut off even in the blossoms of my sin,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Unhouseled</a:t>
            </a:r>
            <a:r>
              <a:rPr lang="en-US" dirty="0" smtClean="0"/>
              <a:t>, disappointed, </a:t>
            </a:r>
            <a:r>
              <a:rPr lang="en-US" dirty="0" err="1" smtClean="0"/>
              <a:t>unaneled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	No reckoning made but sent to my account</a:t>
            </a:r>
          </a:p>
          <a:p>
            <a:pPr marL="0" indent="0">
              <a:buNone/>
            </a:pPr>
            <a:r>
              <a:rPr lang="en-US" dirty="0" smtClean="0"/>
              <a:t>	With all my imperfections on my head.</a:t>
            </a:r>
          </a:p>
          <a:p>
            <a:pPr marL="0" indent="0">
              <a:buNone/>
            </a:pPr>
            <a:r>
              <a:rPr lang="en-US" dirty="0" smtClean="0"/>
              <a:t>	O horrible, O horrible, most horrible!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19586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38</TotalTime>
  <Words>180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 Black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Warwick Univeristy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Caroll Rutter</dc:creator>
  <cp:lastModifiedBy>Caroll Rutter</cp:lastModifiedBy>
  <cp:revision>10</cp:revision>
  <dcterms:created xsi:type="dcterms:W3CDTF">2012-10-06T21:16:16Z</dcterms:created>
  <dcterms:modified xsi:type="dcterms:W3CDTF">2012-10-08T09:21:16Z</dcterms:modified>
</cp:coreProperties>
</file>