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56" r:id="rId4"/>
    <p:sldId id="259" r:id="rId5"/>
    <p:sldId id="258" r:id="rId6"/>
    <p:sldId id="292" r:id="rId7"/>
    <p:sldId id="261" r:id="rId8"/>
    <p:sldId id="270" r:id="rId9"/>
    <p:sldId id="271" r:id="rId10"/>
    <p:sldId id="273" r:id="rId11"/>
    <p:sldId id="274" r:id="rId12"/>
    <p:sldId id="275" r:id="rId13"/>
    <p:sldId id="276" r:id="rId14"/>
    <p:sldId id="277" r:id="rId15"/>
    <p:sldId id="278" r:id="rId16"/>
    <p:sldId id="279" r:id="rId17"/>
    <p:sldId id="280" r:id="rId18"/>
    <p:sldId id="282" r:id="rId19"/>
    <p:sldId id="281" r:id="rId20"/>
    <p:sldId id="283" r:id="rId21"/>
    <p:sldId id="284" r:id="rId22"/>
    <p:sldId id="285" r:id="rId23"/>
    <p:sldId id="286" r:id="rId24"/>
    <p:sldId id="294" r:id="rId25"/>
    <p:sldId id="289" r:id="rId26"/>
    <p:sldId id="287" r:id="rId27"/>
    <p:sldId id="290" r:id="rId28"/>
    <p:sldId id="291" r:id="rId29"/>
    <p:sldId id="29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710" autoAdjust="0"/>
  </p:normalViewPr>
  <p:slideViewPr>
    <p:cSldViewPr snapToGrid="0">
      <p:cViewPr varScale="1">
        <p:scale>
          <a:sx n="79" d="100"/>
          <a:sy n="79" d="100"/>
        </p:scale>
        <p:origin x="8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8"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03BA6-480A-9CF8-142A-36C8B89252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8695FF8-F0A2-7CC7-3AE1-E01F29A93F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9C77FA2-CC8D-4CF6-E442-38D6041615E1}"/>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a:extLst>
              <a:ext uri="{FF2B5EF4-FFF2-40B4-BE49-F238E27FC236}">
                <a16:creationId xmlns:a16="http://schemas.microsoft.com/office/drawing/2014/main" id="{A246D6CF-0429-DAD5-C8BE-164BF43F85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3DBF96-4B5C-6F4A-CCC8-6CEAA835DD1A}"/>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329719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87889-3447-1A3B-D6F4-F2A1C1E0979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4916DAD-F11A-1656-84D4-C49066E20A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B6DFA4-5849-42F9-5C4A-1FCB7A2A0C81}"/>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a:extLst>
              <a:ext uri="{FF2B5EF4-FFF2-40B4-BE49-F238E27FC236}">
                <a16:creationId xmlns:a16="http://schemas.microsoft.com/office/drawing/2014/main" id="{347996E7-1BD5-BB50-9AE2-D5A2E12E86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229D3E-C059-4FDA-7A47-937E5EA32A46}"/>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072012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0682A5-481F-E4D1-3128-10143515F15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FA5B04-DB78-01DF-AF15-E701B5925C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120862-B5CD-401C-5F56-DA2F2D6EAC25}"/>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a:extLst>
              <a:ext uri="{FF2B5EF4-FFF2-40B4-BE49-F238E27FC236}">
                <a16:creationId xmlns:a16="http://schemas.microsoft.com/office/drawing/2014/main" id="{794B69FE-8EB2-8F2B-7B9D-5BA23BF518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6BCF8C-A8B3-F578-6445-68150D95830D}"/>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173469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603429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512300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622653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577616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903590-C197-4D39-8E6D-607ACA2A0FF3}" type="datetimeFigureOut">
              <a:rPr lang="en-GB" smtClean="0"/>
              <a:t>21/11/2024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4071243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903590-C197-4D39-8E6D-607ACA2A0FF3}" type="datetimeFigureOut">
              <a:rPr lang="en-GB" smtClean="0"/>
              <a:t>21/11/2024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4249086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03590-C197-4D39-8E6D-607ACA2A0FF3}" type="datetimeFigureOut">
              <a:rPr lang="en-GB" smtClean="0"/>
              <a:t>21/11/2024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4081207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803336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3D6FB-9363-1BC1-96DB-7278D4BB97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7DE27CF-1EBA-D951-8177-F2C3DFEB52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AA4755-011C-98AE-5F89-F48A5591224B}"/>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a:extLst>
              <a:ext uri="{FF2B5EF4-FFF2-40B4-BE49-F238E27FC236}">
                <a16:creationId xmlns:a16="http://schemas.microsoft.com/office/drawing/2014/main" id="{BA5BFD4D-5E4E-B31D-75D9-28E0EF9209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ED954C-F383-1D6C-AD00-55913A490FB6}"/>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309735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7438446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4438223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4817753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0115970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5600345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9215630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6632397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903590-C197-4D39-8E6D-607ACA2A0FF3}" type="datetimeFigureOut">
              <a:rPr lang="en-GB" smtClean="0"/>
              <a:t>21/11/2024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1396490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903590-C197-4D39-8E6D-607ACA2A0FF3}" type="datetimeFigureOut">
              <a:rPr lang="en-GB" smtClean="0"/>
              <a:t>21/11/2024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0750022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03590-C197-4D39-8E6D-607ACA2A0FF3}" type="datetimeFigureOut">
              <a:rPr lang="en-GB" smtClean="0"/>
              <a:t>21/11/2024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805426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C45C6-F864-B1A6-4C4A-5F4193C872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832EB18-64F6-32FF-E965-DC41C5BC2F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9FF580-B9BA-0E24-8664-A71670E49016}"/>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a:extLst>
              <a:ext uri="{FF2B5EF4-FFF2-40B4-BE49-F238E27FC236}">
                <a16:creationId xmlns:a16="http://schemas.microsoft.com/office/drawing/2014/main" id="{C847B176-FD64-BD04-428A-1D1BE1CB6C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FAF5D3-95AC-15BF-0DBA-2BC2D7251288}"/>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759183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7590219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0200777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53191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949015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81BC8-6D0C-E260-462A-32739FE3F3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9AEE64-5F91-6ED7-8F97-B99232B82E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F4B96F5-D67A-7D77-C030-D07BB1C65E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4453520-2B3E-2EE7-63F2-DD48566633CF}"/>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a:extLst>
              <a:ext uri="{FF2B5EF4-FFF2-40B4-BE49-F238E27FC236}">
                <a16:creationId xmlns:a16="http://schemas.microsoft.com/office/drawing/2014/main" id="{2EADDF67-0975-E60F-E764-77738D5301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3CA51C5-58AA-94EC-682A-3AAD91598DFA}"/>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08549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62CEA-5955-1110-7529-4CC83E062CC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CB6A41A-68BB-D9AB-2441-FF57AFFB4C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85F7D7D-5395-1D80-9792-EF51C4E8F6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DDC8EC4-4E93-291F-A803-D03E881123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CDF40D-6443-8A3F-806A-46BACA8643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57160B1-FD1A-6363-9E01-C29525CDB415}"/>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8" name="Footer Placeholder 7">
            <a:extLst>
              <a:ext uri="{FF2B5EF4-FFF2-40B4-BE49-F238E27FC236}">
                <a16:creationId xmlns:a16="http://schemas.microsoft.com/office/drawing/2014/main" id="{49A43F7C-B736-C4AB-A08C-312BA190803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C5FBFF3-0EDC-1BF4-97A6-7A1FECE07071}"/>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220222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67960-9314-FB3F-8899-78F034275C5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0403ACE-63CE-670E-150B-FF38BCD95551}"/>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4" name="Footer Placeholder 3">
            <a:extLst>
              <a:ext uri="{FF2B5EF4-FFF2-40B4-BE49-F238E27FC236}">
                <a16:creationId xmlns:a16="http://schemas.microsoft.com/office/drawing/2014/main" id="{ABC224CA-FE03-5C51-697B-485168814DE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D1A5E4-2D26-FB59-5AE9-F7DFCCACF7B9}"/>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663658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5346BA-5424-DCE7-B971-7BA649BA9D0C}"/>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3" name="Footer Placeholder 2">
            <a:extLst>
              <a:ext uri="{FF2B5EF4-FFF2-40B4-BE49-F238E27FC236}">
                <a16:creationId xmlns:a16="http://schemas.microsoft.com/office/drawing/2014/main" id="{5E4F172C-05D9-6FE2-ADB1-C76C2A98AA2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2A29CEF-BCCE-0B9E-E653-858FE5441406}"/>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084533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F5A54-BD12-36A1-8F09-AC7382749A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58BCDB7-8A07-9036-341C-0F6F338EF6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C39AB2-DD47-3F21-C95E-34242D7F8B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3DD975-893A-AB9C-2D10-2867FA48FE09}"/>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a:extLst>
              <a:ext uri="{FF2B5EF4-FFF2-40B4-BE49-F238E27FC236}">
                <a16:creationId xmlns:a16="http://schemas.microsoft.com/office/drawing/2014/main" id="{C5444E1F-8154-B962-4B2D-A3E716C16B0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D62568-A609-F555-3B29-CE65E0138EAA}"/>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598294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58E5C-2D0A-F28D-D65E-1CA724570F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844C8F5-F7E9-A32C-E4E1-615C5F1454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C62161D-2414-795C-7830-108C2CD3C6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94D35F-9550-0123-E81A-F541EEC7CBA6}"/>
              </a:ext>
            </a:extLst>
          </p:cNvPr>
          <p:cNvSpPr>
            <a:spLocks noGrp="1"/>
          </p:cNvSpPr>
          <p:nvPr>
            <p:ph type="dt" sz="half" idx="10"/>
          </p:nvPr>
        </p:nvSpPr>
        <p:spPr/>
        <p:txBody>
          <a:bodyPr/>
          <a:lstStyle/>
          <a:p>
            <a:fld id="{F8903590-C197-4D39-8E6D-607ACA2A0FF3}" type="datetimeFigureOut">
              <a:rPr lang="en-GB" smtClean="0"/>
              <a:t>21/11/2024</a:t>
            </a:fld>
            <a:endParaRPr lang="en-GB"/>
          </a:p>
        </p:txBody>
      </p:sp>
      <p:sp>
        <p:nvSpPr>
          <p:cNvPr id="6" name="Footer Placeholder 5">
            <a:extLst>
              <a:ext uri="{FF2B5EF4-FFF2-40B4-BE49-F238E27FC236}">
                <a16:creationId xmlns:a16="http://schemas.microsoft.com/office/drawing/2014/main" id="{7FDD57F2-E1BD-D9E5-9CB4-A23EA752FA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1B4EBD-182E-E029-962B-70541395D4D8}"/>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411194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BC7287-445C-E294-19CF-7E8A7D95C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A8DF30C-A697-267F-5129-799B0E92FC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279E97-9D4E-FB81-4E05-F7A6221C73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03590-C197-4D39-8E6D-607ACA2A0FF3}" type="datetimeFigureOut">
              <a:rPr lang="en-GB" smtClean="0"/>
              <a:t>21/11/2024</a:t>
            </a:fld>
            <a:endParaRPr lang="en-GB"/>
          </a:p>
        </p:txBody>
      </p:sp>
      <p:sp>
        <p:nvSpPr>
          <p:cNvPr id="5" name="Footer Placeholder 4">
            <a:extLst>
              <a:ext uri="{FF2B5EF4-FFF2-40B4-BE49-F238E27FC236}">
                <a16:creationId xmlns:a16="http://schemas.microsoft.com/office/drawing/2014/main" id="{A9AE1EBD-A93F-DEDC-20FF-75F2EB9055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BAA04BB-C7AA-C860-07B5-B3A8E48346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A7FF3-6A81-4364-B23B-1AF85F876292}" type="slidenum">
              <a:rPr lang="en-GB" smtClean="0"/>
              <a:t>‹#›</a:t>
            </a:fld>
            <a:endParaRPr lang="en-GB"/>
          </a:p>
        </p:txBody>
      </p:sp>
    </p:spTree>
    <p:extLst>
      <p:ext uri="{BB962C8B-B14F-4D97-AF65-F5344CB8AC3E}">
        <p14:creationId xmlns:p14="http://schemas.microsoft.com/office/powerpoint/2010/main" val="1532747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03590-C197-4D39-8E6D-607ACA2A0FF3}" type="datetimeFigureOut">
              <a:rPr lang="en-GB" smtClean="0"/>
              <a:t>21/11/2024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A7FF3-6A81-4364-B23B-1AF85F876292}" type="slidenum">
              <a:rPr lang="en-GB" smtClean="0"/>
              <a:t>‹#›</a:t>
            </a:fld>
            <a:endParaRPr lang="en-GB"/>
          </a:p>
        </p:txBody>
      </p:sp>
    </p:spTree>
    <p:extLst>
      <p:ext uri="{BB962C8B-B14F-4D97-AF65-F5344CB8AC3E}">
        <p14:creationId xmlns:p14="http://schemas.microsoft.com/office/powerpoint/2010/main" val="63695013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03590-C197-4D39-8E6D-607ACA2A0FF3}" type="datetimeFigureOut">
              <a:rPr lang="en-GB" smtClean="0"/>
              <a:t>21/11/2024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A7FF3-6A81-4364-B23B-1AF85F876292}" type="slidenum">
              <a:rPr lang="en-GB" smtClean="0"/>
              <a:t>‹#›</a:t>
            </a:fld>
            <a:endParaRPr lang="en-GB"/>
          </a:p>
        </p:txBody>
      </p:sp>
    </p:spTree>
    <p:extLst>
      <p:ext uri="{BB962C8B-B14F-4D97-AF65-F5344CB8AC3E}">
        <p14:creationId xmlns:p14="http://schemas.microsoft.com/office/powerpoint/2010/main" val="1597535594"/>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ONLINE &amp; ONSITE LECTURE: Jack Hastings, Clifford Wight &amp; the MML fresco  Tickets, Thu 16 Nov 2023 at 19:00 | Eventbrite">
            <a:extLst>
              <a:ext uri="{FF2B5EF4-FFF2-40B4-BE49-F238E27FC236}">
                <a16:creationId xmlns:a16="http://schemas.microsoft.com/office/drawing/2014/main" id="{FE0C065F-E946-654F-03E2-5F271F86A38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80" r="1931"/>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DFB81B-ECB0-C662-4B7F-586D07BD6E3A}"/>
              </a:ext>
            </a:extLst>
          </p:cNvPr>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endParaRPr lang="en-GB" sz="5200" dirty="0">
              <a:solidFill>
                <a:srgbClr val="FFFFFF"/>
              </a:solidFill>
            </a:endParaRPr>
          </a:p>
        </p:txBody>
      </p:sp>
      <p:sp>
        <p:nvSpPr>
          <p:cNvPr id="3" name="Subtitle 2">
            <a:extLst>
              <a:ext uri="{FF2B5EF4-FFF2-40B4-BE49-F238E27FC236}">
                <a16:creationId xmlns:a16="http://schemas.microsoft.com/office/drawing/2014/main" id="{FF362C00-2F78-BFD1-6587-47CDAC102378}"/>
              </a:ext>
            </a:extLst>
          </p:cNvPr>
          <p:cNvSpPr>
            <a:spLocks noGrp="1"/>
          </p:cNvSpPr>
          <p:nvPr>
            <p:ph type="subTitle" idx="1"/>
          </p:nvPr>
        </p:nvSpPr>
        <p:spPr>
          <a:xfrm>
            <a:off x="1100051" y="4072043"/>
            <a:ext cx="10058400" cy="1282707"/>
          </a:xfrm>
          <a:effectLst>
            <a:outerShdw blurRad="50800" dist="38100" dir="2700000" algn="tl" rotWithShape="0">
              <a:prstClr val="black">
                <a:alpha val="40000"/>
              </a:prstClr>
            </a:outerShdw>
          </a:effectLst>
        </p:spPr>
        <p:txBody>
          <a:bodyPr>
            <a:normAutofit/>
          </a:bodyPr>
          <a:lstStyle/>
          <a:p>
            <a:r>
              <a:rPr lang="en-GB" sz="4400" dirty="0">
                <a:solidFill>
                  <a:srgbClr val="FFFFFF"/>
                </a:solidFill>
              </a:rPr>
              <a:t>Lewis Jones </a:t>
            </a:r>
            <a:r>
              <a:rPr lang="en-GB" sz="4400" i="1" dirty="0" err="1">
                <a:solidFill>
                  <a:srgbClr val="FFFFFF"/>
                </a:solidFill>
              </a:rPr>
              <a:t>Cwmardy</a:t>
            </a:r>
            <a:r>
              <a:rPr lang="en-GB" sz="4400" dirty="0">
                <a:solidFill>
                  <a:srgbClr val="FFFFFF"/>
                </a:solidFill>
              </a:rPr>
              <a:t> (1937)</a:t>
            </a:r>
          </a:p>
        </p:txBody>
      </p:sp>
    </p:spTree>
    <p:extLst>
      <p:ext uri="{BB962C8B-B14F-4D97-AF65-F5344CB8AC3E}">
        <p14:creationId xmlns:p14="http://schemas.microsoft.com/office/powerpoint/2010/main" val="3675653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7B2566EC-4CCE-37BF-CAE2-FF52C19FBFB3}"/>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8C93A8D-B880-E0A5-4819-2CCF42744659}"/>
              </a:ext>
            </a:extLst>
          </p:cNvPr>
          <p:cNvSpPr>
            <a:spLocks noGrp="1"/>
          </p:cNvSpPr>
          <p:nvPr>
            <p:ph idx="1"/>
          </p:nvPr>
        </p:nvSpPr>
        <p:spPr>
          <a:xfrm>
            <a:off x="1712914" y="3070719"/>
            <a:ext cx="9468608" cy="2937969"/>
          </a:xfrm>
        </p:spPr>
        <p:txBody>
          <a:bodyPr>
            <a:normAutofit/>
          </a:bodyPr>
          <a:lstStyle/>
          <a:p>
            <a:r>
              <a:rPr lang="en-GB" sz="2400" i="1" kern="0" dirty="0" err="1">
                <a:solidFill>
                  <a:schemeClr val="tx1">
                    <a:alpha val="80000"/>
                  </a:schemeClr>
                </a:solidFill>
                <a:effectLst/>
                <a:ea typeface="Calibri" panose="020F0502020204030204" pitchFamily="34" charset="0"/>
              </a:rPr>
              <a:t>Cwmardy</a:t>
            </a:r>
            <a:r>
              <a:rPr lang="en-GB" sz="2400" kern="0" dirty="0">
                <a:solidFill>
                  <a:schemeClr val="tx1">
                    <a:alpha val="80000"/>
                  </a:schemeClr>
                </a:solidFill>
                <a:effectLst/>
                <a:ea typeface="Calibri" panose="020F0502020204030204" pitchFamily="34" charset="0"/>
              </a:rPr>
              <a:t>: “The pits never ceased their throbbing night or day. The ‘foreigners’ had intermarried with the natives, their children, now young adults, creating a new cosmopolitan population in the valley” (310). </a:t>
            </a:r>
            <a:endParaRPr lang="en-GB" sz="2400" dirty="0">
              <a:solidFill>
                <a:schemeClr val="tx1">
                  <a:alpha val="80000"/>
                </a:schemeClr>
              </a:solidFill>
            </a:endParaRPr>
          </a:p>
        </p:txBody>
      </p:sp>
    </p:spTree>
    <p:extLst>
      <p:ext uri="{BB962C8B-B14F-4D97-AF65-F5344CB8AC3E}">
        <p14:creationId xmlns:p14="http://schemas.microsoft.com/office/powerpoint/2010/main" val="4143557299"/>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85558DC0-543A-3721-3DB3-ABB8377FD5BE}"/>
              </a:ext>
            </a:extLst>
          </p:cNvPr>
          <p:cNvSpPr>
            <a:spLocks noGrp="1"/>
          </p:cNvSpPr>
          <p:nvPr>
            <p:ph type="title"/>
          </p:nvPr>
        </p:nvSpPr>
        <p:spPr>
          <a:xfrm>
            <a:off x="282102" y="680936"/>
            <a:ext cx="9296873" cy="1067350"/>
          </a:xfrm>
        </p:spPr>
        <p:txBody>
          <a:bodyPr anchor="b">
            <a:normAutofit fontScale="90000"/>
          </a:bodyPr>
          <a:lstStyle/>
          <a:p>
            <a:r>
              <a:rPr lang="en-GB" sz="4000" dirty="0"/>
              <a:t>The Cambrian Combine Strike and the </a:t>
            </a:r>
            <a:r>
              <a:rPr lang="en-GB" sz="4000" dirty="0" err="1"/>
              <a:t>Tonypandy</a:t>
            </a:r>
            <a:r>
              <a:rPr lang="en-GB" sz="4000" dirty="0"/>
              <a:t> Riots of 1910-11</a:t>
            </a:r>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3B3E7B1E-741C-2A15-D6FB-B5196CB62DA3}"/>
              </a:ext>
            </a:extLst>
          </p:cNvPr>
          <p:cNvSpPr>
            <a:spLocks noGrp="1"/>
          </p:cNvSpPr>
          <p:nvPr>
            <p:ph idx="1"/>
          </p:nvPr>
        </p:nvSpPr>
        <p:spPr>
          <a:xfrm>
            <a:off x="1712914" y="3070719"/>
            <a:ext cx="9162609" cy="2937969"/>
          </a:xfrm>
        </p:spPr>
        <p:txBody>
          <a:bodyPr>
            <a:normAutofit fontScale="92500" lnSpcReduction="20000"/>
          </a:bodyPr>
          <a:lstStyle/>
          <a:p>
            <a:r>
              <a:rPr lang="en-GB" sz="2400" dirty="0">
                <a:solidFill>
                  <a:schemeClr val="tx1">
                    <a:alpha val="80000"/>
                  </a:schemeClr>
                </a:solidFill>
              </a:rPr>
              <a:t>“Amongst the many incidents that shaped his political outlook a few stand out, such as the 1910/11 strike, which ended in a humiliating defeat for the miners, and the </a:t>
            </a:r>
            <a:r>
              <a:rPr lang="en-GB" sz="2400" dirty="0" err="1">
                <a:solidFill>
                  <a:schemeClr val="tx1">
                    <a:alpha val="80000"/>
                  </a:schemeClr>
                </a:solidFill>
              </a:rPr>
              <a:t>Tonypandy</a:t>
            </a:r>
            <a:r>
              <a:rPr lang="en-GB" sz="2400" dirty="0">
                <a:solidFill>
                  <a:schemeClr val="tx1">
                    <a:alpha val="80000"/>
                  </a:schemeClr>
                </a:solidFill>
              </a:rPr>
              <a:t> riots sparked off by the strike. (</a:t>
            </a:r>
            <a:r>
              <a:rPr lang="en-GB" sz="2400" dirty="0" err="1">
                <a:solidFill>
                  <a:schemeClr val="tx1">
                    <a:alpha val="80000"/>
                  </a:schemeClr>
                </a:solidFill>
              </a:rPr>
              <a:t>Alyce</a:t>
            </a:r>
            <a:r>
              <a:rPr lang="en-GB" sz="2400" dirty="0">
                <a:solidFill>
                  <a:schemeClr val="tx1">
                    <a:alpha val="80000"/>
                  </a:schemeClr>
                </a:solidFill>
              </a:rPr>
              <a:t> von </a:t>
            </a:r>
            <a:r>
              <a:rPr lang="en-GB" sz="2400" dirty="0" err="1">
                <a:solidFill>
                  <a:schemeClr val="tx1">
                    <a:alpha val="80000"/>
                  </a:schemeClr>
                </a:solidFill>
              </a:rPr>
              <a:t>Rothkirch</a:t>
            </a:r>
            <a:r>
              <a:rPr lang="en-GB" sz="2400" dirty="0">
                <a:solidFill>
                  <a:schemeClr val="tx1">
                    <a:alpha val="80000"/>
                  </a:schemeClr>
                </a:solidFill>
              </a:rPr>
              <a:t>, “Liberty and the Party Line: ‘novelising’ working-class history”)</a:t>
            </a:r>
          </a:p>
          <a:p>
            <a:endParaRPr lang="en-GB" sz="2400" dirty="0">
              <a:solidFill>
                <a:schemeClr val="tx1">
                  <a:alpha val="80000"/>
                </a:schemeClr>
              </a:solidFill>
            </a:endParaRPr>
          </a:p>
          <a:p>
            <a:r>
              <a:rPr lang="en-GB" sz="2400" dirty="0">
                <a:solidFill>
                  <a:schemeClr val="tx1">
                    <a:alpha val="80000"/>
                  </a:schemeClr>
                </a:solidFill>
              </a:rPr>
              <a:t>“Much of Jones’s text </a:t>
            </a:r>
            <a:r>
              <a:rPr lang="en-GB" sz="2400" dirty="0" err="1">
                <a:solidFill>
                  <a:schemeClr val="tx1">
                    <a:alpha val="80000"/>
                  </a:schemeClr>
                </a:solidFill>
              </a:rPr>
              <a:t>dramatises</a:t>
            </a:r>
            <a:r>
              <a:rPr lang="en-GB" sz="2400" dirty="0">
                <a:solidFill>
                  <a:schemeClr val="tx1">
                    <a:alpha val="80000"/>
                  </a:schemeClr>
                </a:solidFill>
              </a:rPr>
              <a:t> a struggle that is pivotal in Welsh industrial history, the story of </a:t>
            </a:r>
            <a:r>
              <a:rPr lang="en-GB" sz="2400" dirty="0" err="1">
                <a:solidFill>
                  <a:schemeClr val="tx1">
                    <a:alpha val="80000"/>
                  </a:schemeClr>
                </a:solidFill>
              </a:rPr>
              <a:t>Tonypandy</a:t>
            </a:r>
            <a:r>
              <a:rPr lang="en-GB" sz="2400" dirty="0">
                <a:solidFill>
                  <a:schemeClr val="tx1">
                    <a:alpha val="80000"/>
                  </a:schemeClr>
                </a:solidFill>
              </a:rPr>
              <a:t> in 1910-1911” (Melanie L. Williams, "Coercion and the labour contract: revisiting </a:t>
            </a:r>
            <a:r>
              <a:rPr lang="en-GB" sz="2400" dirty="0" err="1">
                <a:solidFill>
                  <a:schemeClr val="tx1">
                    <a:alpha val="80000"/>
                  </a:schemeClr>
                </a:solidFill>
              </a:rPr>
              <a:t>Glasbrook</a:t>
            </a:r>
            <a:r>
              <a:rPr lang="en-GB" sz="2400" dirty="0">
                <a:solidFill>
                  <a:schemeClr val="tx1">
                    <a:alpha val="80000"/>
                  </a:schemeClr>
                </a:solidFill>
              </a:rPr>
              <a:t> Brothers and the political fiction of Lewis Jones." </a:t>
            </a:r>
            <a:r>
              <a:rPr lang="en-GB" sz="2400" i="1" dirty="0">
                <a:solidFill>
                  <a:schemeClr val="tx1">
                    <a:alpha val="80000"/>
                  </a:schemeClr>
                </a:solidFill>
              </a:rPr>
              <a:t>International Journal of Law in Context </a:t>
            </a:r>
            <a:r>
              <a:rPr lang="en-GB" sz="2400" dirty="0">
                <a:solidFill>
                  <a:schemeClr val="tx1">
                    <a:alpha val="80000"/>
                  </a:schemeClr>
                </a:solidFill>
              </a:rPr>
              <a:t>8.01 (2012): 1-25).</a:t>
            </a:r>
          </a:p>
        </p:txBody>
      </p:sp>
    </p:spTree>
    <p:extLst>
      <p:ext uri="{BB962C8B-B14F-4D97-AF65-F5344CB8AC3E}">
        <p14:creationId xmlns:p14="http://schemas.microsoft.com/office/powerpoint/2010/main" val="12623772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5" name="Rectangle 1044">
            <a:extLst>
              <a:ext uri="{FF2B5EF4-FFF2-40B4-BE49-F238E27FC236}">
                <a16:creationId xmlns:a16="http://schemas.microsoft.com/office/drawing/2014/main" id="{2172A0AC-3DCE-4672-BCAF-28FEF91F60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7" name="Rectangle 1046">
            <a:extLst>
              <a:ext uri="{FF2B5EF4-FFF2-40B4-BE49-F238E27FC236}">
                <a16:creationId xmlns:a16="http://schemas.microsoft.com/office/drawing/2014/main" id="{AE6F1C77-EDC9-4C5F-8C1C-62DD46BDA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1" y="365125"/>
            <a:ext cx="5251316" cy="1627636"/>
          </a:xfrm>
        </p:spPr>
        <p:txBody>
          <a:bodyPr>
            <a:normAutofit/>
          </a:bodyPr>
          <a:lstStyle/>
          <a:p>
            <a:endParaRPr lang="en-GB">
              <a:solidFill>
                <a:srgbClr val="FFFFFF"/>
              </a:solidFill>
            </a:endParaRPr>
          </a:p>
        </p:txBody>
      </p:sp>
      <p:sp>
        <p:nvSpPr>
          <p:cNvPr id="3" name="Content Placeholder 2"/>
          <p:cNvSpPr>
            <a:spLocks noGrp="1"/>
          </p:cNvSpPr>
          <p:nvPr>
            <p:ph idx="1"/>
          </p:nvPr>
        </p:nvSpPr>
        <p:spPr>
          <a:xfrm>
            <a:off x="838200" y="2219785"/>
            <a:ext cx="4619621" cy="3957178"/>
          </a:xfrm>
        </p:spPr>
        <p:txBody>
          <a:bodyPr>
            <a:normAutofit/>
          </a:bodyPr>
          <a:lstStyle/>
          <a:p>
            <a:pPr marL="0" indent="0">
              <a:buNone/>
            </a:pPr>
            <a:endParaRPr lang="en-GB" sz="2000" b="1" dirty="0">
              <a:solidFill>
                <a:srgbClr val="FFFFFF"/>
              </a:solidFill>
            </a:endParaRPr>
          </a:p>
          <a:p>
            <a:endParaRPr lang="en-GB" sz="2000" b="1" dirty="0">
              <a:solidFill>
                <a:srgbClr val="FFFFFF"/>
              </a:solidFill>
            </a:endParaRPr>
          </a:p>
          <a:p>
            <a:endParaRPr lang="en-GB" sz="2000" b="1" dirty="0">
              <a:solidFill>
                <a:srgbClr val="FFFFFF"/>
              </a:solidFill>
            </a:endParaRPr>
          </a:p>
          <a:p>
            <a:endParaRPr lang="en-GB" sz="2000" dirty="0">
              <a:solidFill>
                <a:srgbClr val="FFFFFF"/>
              </a:solidFill>
            </a:endParaRPr>
          </a:p>
        </p:txBody>
      </p:sp>
      <p:pic>
        <p:nvPicPr>
          <p:cNvPr id="1028" name="Picture 4" descr="Tonypandy riots - Wikipedia">
            <a:extLst>
              <a:ext uri="{FF2B5EF4-FFF2-40B4-BE49-F238E27FC236}">
                <a16:creationId xmlns:a16="http://schemas.microsoft.com/office/drawing/2014/main" id="{E510C84E-4365-2221-EA4C-6456732584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674" y="155773"/>
            <a:ext cx="10842171" cy="6655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0423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descr="Image result for cambrian coal mine dispu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553" y="85184"/>
            <a:ext cx="11040894" cy="6687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0906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12D384DB-7D6B-32EB-7925-6F6526383137}"/>
              </a:ext>
            </a:extLst>
          </p:cNvPr>
          <p:cNvSpPr>
            <a:spLocks noGrp="1"/>
          </p:cNvSpPr>
          <p:nvPr>
            <p:ph type="title"/>
          </p:nvPr>
        </p:nvSpPr>
        <p:spPr>
          <a:xfrm>
            <a:off x="700391" y="1060314"/>
            <a:ext cx="8878584" cy="687971"/>
          </a:xfrm>
        </p:spPr>
        <p:txBody>
          <a:bodyPr anchor="b">
            <a:normAutofit/>
          </a:bodyPr>
          <a:lstStyle/>
          <a:p>
            <a:r>
              <a:rPr lang="en-GB" sz="4000" dirty="0"/>
              <a:t>The </a:t>
            </a:r>
            <a:r>
              <a:rPr lang="en-GB" sz="4000" dirty="0" err="1"/>
              <a:t>Tonypandy</a:t>
            </a:r>
            <a:r>
              <a:rPr lang="en-GB" sz="4000" dirty="0"/>
              <a:t> Riots</a:t>
            </a:r>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C8A3CEDF-3F8D-D170-EBAC-3FF3898020CD}"/>
              </a:ext>
            </a:extLst>
          </p:cNvPr>
          <p:cNvSpPr>
            <a:spLocks noGrp="1"/>
          </p:cNvSpPr>
          <p:nvPr>
            <p:ph idx="1"/>
          </p:nvPr>
        </p:nvSpPr>
        <p:spPr>
          <a:xfrm>
            <a:off x="1712914" y="2840641"/>
            <a:ext cx="9318252" cy="3764440"/>
          </a:xfrm>
        </p:spPr>
        <p:txBody>
          <a:bodyPr>
            <a:normAutofit fontScale="92500"/>
          </a:bodyPr>
          <a:lstStyle/>
          <a:p>
            <a:pPr marL="0" indent="0">
              <a:buNone/>
            </a:pPr>
            <a:r>
              <a:rPr lang="en-GB" sz="2400" dirty="0">
                <a:solidFill>
                  <a:schemeClr val="tx1">
                    <a:alpha val="80000"/>
                  </a:schemeClr>
                </a:solidFill>
              </a:rPr>
              <a:t>Dai Smith: since most of the miners had only been paid off that week, they had “money in their pockets, though none, of course, to spend on inessentials. They were already deprived – not yet, absolutely, of the wherewithal to live, but rather, relatively, of the ability to enjoy consumption of those conspicuous goods that were the hallmark and sole justification of this high-wage society, from Saturday-night shaves and barbered hair to women’s hats and the white muffler scarves that no collier dandy could be without. The shops in </a:t>
            </a:r>
            <a:r>
              <a:rPr lang="en-GB" sz="2400" dirty="0" err="1">
                <a:solidFill>
                  <a:schemeClr val="tx1">
                    <a:alpha val="80000"/>
                  </a:schemeClr>
                </a:solidFill>
              </a:rPr>
              <a:t>Tonypandy</a:t>
            </a:r>
            <a:r>
              <a:rPr lang="en-GB" sz="2400" dirty="0">
                <a:solidFill>
                  <a:schemeClr val="tx1">
                    <a:alpha val="80000"/>
                  </a:schemeClr>
                </a:solidFill>
              </a:rPr>
              <a:t> were not looted for food. They were wrecked by men and women who knew closely the intricate and inseparable local factors that made up the skein of socio-economic connections which enwrapped their community. They knew, further, who aspired to control everything through this basic lever.” (</a:t>
            </a:r>
            <a:r>
              <a:rPr lang="en-GB" sz="2400" i="1" dirty="0">
                <a:solidFill>
                  <a:schemeClr val="tx1">
                    <a:alpha val="80000"/>
                  </a:schemeClr>
                </a:solidFill>
              </a:rPr>
              <a:t>Wales: A Question for History</a:t>
            </a:r>
            <a:r>
              <a:rPr lang="en-GB" sz="2400" dirty="0">
                <a:solidFill>
                  <a:schemeClr val="tx1">
                    <a:alpha val="80000"/>
                  </a:schemeClr>
                </a:solidFill>
              </a:rPr>
              <a:t>,</a:t>
            </a:r>
            <a:r>
              <a:rPr lang="en-GB" sz="2400" i="1" dirty="0">
                <a:solidFill>
                  <a:schemeClr val="tx1">
                    <a:alpha val="80000"/>
                  </a:schemeClr>
                </a:solidFill>
              </a:rPr>
              <a:t> </a:t>
            </a:r>
            <a:r>
              <a:rPr lang="en-GB" sz="2400" dirty="0">
                <a:solidFill>
                  <a:schemeClr val="tx1">
                    <a:alpha val="80000"/>
                  </a:schemeClr>
                </a:solidFill>
              </a:rPr>
              <a:t>1999: 129)</a:t>
            </a:r>
          </a:p>
          <a:p>
            <a:endParaRPr lang="en-GB" sz="2400" dirty="0">
              <a:solidFill>
                <a:schemeClr val="tx1">
                  <a:alpha val="80000"/>
                </a:schemeClr>
              </a:solidFill>
            </a:endParaRPr>
          </a:p>
        </p:txBody>
      </p:sp>
    </p:spTree>
    <p:extLst>
      <p:ext uri="{BB962C8B-B14F-4D97-AF65-F5344CB8AC3E}">
        <p14:creationId xmlns:p14="http://schemas.microsoft.com/office/powerpoint/2010/main" val="135012808"/>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E2FBEF5-FD49-492E-58AE-0E28686439D9}"/>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2874D1DE-E7E0-12B5-E31B-68000D3A8C99}"/>
              </a:ext>
            </a:extLst>
          </p:cNvPr>
          <p:cNvSpPr>
            <a:spLocks noGrp="1"/>
          </p:cNvSpPr>
          <p:nvPr>
            <p:ph idx="1"/>
          </p:nvPr>
        </p:nvSpPr>
        <p:spPr>
          <a:xfrm>
            <a:off x="7063408" y="2896195"/>
            <a:ext cx="4625009" cy="2937969"/>
          </a:xfrm>
        </p:spPr>
        <p:txBody>
          <a:bodyPr>
            <a:normAutofit lnSpcReduction="10000"/>
          </a:bodyPr>
          <a:lstStyle/>
          <a:p>
            <a:r>
              <a:rPr lang="en-GB" sz="2400" kern="0" dirty="0">
                <a:ea typeface="Calibri" panose="020F0502020204030204" pitchFamily="34" charset="0"/>
              </a:rPr>
              <a:t>t</a:t>
            </a:r>
            <a:r>
              <a:rPr lang="en-GB" sz="2400" kern="0" dirty="0">
                <a:effectLst/>
                <a:ea typeface="Calibri" panose="020F0502020204030204" pitchFamily="34" charset="0"/>
              </a:rPr>
              <a:t>here was an element of performance to the riots</a:t>
            </a:r>
          </a:p>
          <a:p>
            <a:r>
              <a:rPr lang="en-GB" sz="2400" kern="0" dirty="0">
                <a:effectLst/>
                <a:ea typeface="Calibri" panose="020F0502020204030204" pitchFamily="34" charset="0"/>
              </a:rPr>
              <a:t>they were characterized by an “art of gesture” encapsulated in the “contemptuous spillage of foodstuffs and apparel on the roads in place of theft” (Smith, </a:t>
            </a:r>
            <a:r>
              <a:rPr lang="en-GB" sz="2400" i="1" kern="0" dirty="0">
                <a:effectLst/>
                <a:ea typeface="Calibri" panose="020F0502020204030204" pitchFamily="34" charset="0"/>
              </a:rPr>
              <a:t>Wales: A Question for History, </a:t>
            </a:r>
            <a:r>
              <a:rPr lang="en-GB" sz="2400" kern="0" dirty="0">
                <a:effectLst/>
                <a:ea typeface="Calibri" panose="020F0502020204030204" pitchFamily="34" charset="0"/>
              </a:rPr>
              <a:t>118). </a:t>
            </a:r>
            <a:endParaRPr lang="en-GB" sz="2400" dirty="0">
              <a:solidFill>
                <a:schemeClr val="tx1">
                  <a:alpha val="80000"/>
                </a:schemeClr>
              </a:solidFill>
            </a:endParaRPr>
          </a:p>
        </p:txBody>
      </p:sp>
      <p:pic>
        <p:nvPicPr>
          <p:cNvPr id="4098" name="Picture 2" descr="Tonypandy, 1910 | Peoples Collection Wales">
            <a:extLst>
              <a:ext uri="{FF2B5EF4-FFF2-40B4-BE49-F238E27FC236}">
                <a16:creationId xmlns:a16="http://schemas.microsoft.com/office/drawing/2014/main" id="{A2AA2A8A-1924-C674-AF7C-D81F8BA92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54" y="1394343"/>
            <a:ext cx="6667500" cy="4547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337470"/>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002EC81A-573E-3BFA-0415-A9B34E50E111}"/>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FAEB10E-A1C6-96E0-2497-93076ED89C70}"/>
              </a:ext>
            </a:extLst>
          </p:cNvPr>
          <p:cNvSpPr>
            <a:spLocks noGrp="1"/>
          </p:cNvSpPr>
          <p:nvPr>
            <p:ph idx="1"/>
          </p:nvPr>
        </p:nvSpPr>
        <p:spPr>
          <a:xfrm>
            <a:off x="5603132" y="3070719"/>
            <a:ext cx="5136204" cy="2937969"/>
          </a:xfrm>
        </p:spPr>
        <p:txBody>
          <a:bodyPr>
            <a:noAutofit/>
          </a:bodyPr>
          <a:lstStyle/>
          <a:p>
            <a:r>
              <a:rPr lang="en-GB" sz="2000" kern="0" dirty="0">
                <a:effectLst/>
                <a:ea typeface="Calibri" panose="020F0502020204030204" pitchFamily="34" charset="0"/>
              </a:rPr>
              <a:t>Paul Foot: “one of the landmarks in our trade union literature”: “It exposed the treacherous role which the union leaders had played in the struggle with the coal owners. Its answer was…to bring the power of officials much more firmly to heel, and to place the union and the people who ran it under the control of the rank and file” (</a:t>
            </a:r>
            <a:r>
              <a:rPr lang="en-GB" sz="2000" i="1" kern="0" dirty="0">
                <a:effectLst/>
                <a:ea typeface="Calibri" panose="020F0502020204030204" pitchFamily="34" charset="0"/>
              </a:rPr>
              <a:t>An Agitator of the Worst Kind: A Portrait Of Miners’ Leader A J Cook</a:t>
            </a:r>
            <a:r>
              <a:rPr lang="en-GB" sz="2000" kern="0" dirty="0">
                <a:effectLst/>
                <a:ea typeface="Calibri" panose="020F0502020204030204" pitchFamily="34" charset="0"/>
              </a:rPr>
              <a:t>).</a:t>
            </a:r>
            <a:endParaRPr lang="en-GB" sz="2000" dirty="0">
              <a:solidFill>
                <a:schemeClr val="tx1">
                  <a:alpha val="80000"/>
                </a:schemeClr>
              </a:solidFill>
            </a:endParaRPr>
          </a:p>
        </p:txBody>
      </p:sp>
      <p:pic>
        <p:nvPicPr>
          <p:cNvPr id="5122" name="Picture 2" descr="The Miners' Next Step - ANDREW WHITEHEAD">
            <a:extLst>
              <a:ext uri="{FF2B5EF4-FFF2-40B4-BE49-F238E27FC236}">
                <a16:creationId xmlns:a16="http://schemas.microsoft.com/office/drawing/2014/main" id="{2E1F29F6-6F42-8528-F97B-C1D2EFD3BF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509" y="308576"/>
            <a:ext cx="4153000" cy="6240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779806"/>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6338C47F-0272-BC22-2B83-2EF58D0AD283}"/>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A617B60A-6736-F19E-8D89-D348FA9933BD}"/>
              </a:ext>
            </a:extLst>
          </p:cNvPr>
          <p:cNvSpPr>
            <a:spLocks noGrp="1"/>
          </p:cNvSpPr>
          <p:nvPr>
            <p:ph idx="1"/>
          </p:nvPr>
        </p:nvSpPr>
        <p:spPr>
          <a:xfrm>
            <a:off x="1712914" y="3070719"/>
            <a:ext cx="9590626" cy="3641366"/>
          </a:xfrm>
        </p:spPr>
        <p:txBody>
          <a:bodyPr>
            <a:normAutofit/>
          </a:bodyPr>
          <a:lstStyle/>
          <a:p>
            <a:r>
              <a:rPr lang="en-GB" sz="2400" kern="0" dirty="0">
                <a:effectLst/>
                <a:ea typeface="Calibri" panose="020F0502020204030204" pitchFamily="34" charset="0"/>
              </a:rPr>
              <a:t>proposals for the reorganization of the South Wales Miners’ Federation were circulated to the mining districts, where groups were “asked to sit, deliberate, and suggest improvements; hold a series of joint meetings; and eventually to meet in conference at Cardiff.”</a:t>
            </a:r>
          </a:p>
          <a:p>
            <a:r>
              <a:rPr lang="en-GB" sz="2400" kern="0" dirty="0">
                <a:effectLst/>
                <a:ea typeface="Calibri" panose="020F0502020204030204" pitchFamily="34" charset="0"/>
              </a:rPr>
              <a:t>“No name appears on the pamphlet as it is not the work of any one man, but if it is criticised as it ought to be, and no doubt will be, there will be no lack of men to take up its defence. We venture to think this is a record for a democratic work of an entirely voluntary character” (</a:t>
            </a:r>
            <a:r>
              <a:rPr lang="en-GB" sz="2400" i="1" kern="0" dirty="0">
                <a:effectLst/>
                <a:ea typeface="Calibri" panose="020F0502020204030204" pitchFamily="34" charset="0"/>
              </a:rPr>
              <a:t>Miners’ Next Step, </a:t>
            </a:r>
            <a:r>
              <a:rPr lang="en-GB" sz="2400" kern="0" dirty="0">
                <a:effectLst/>
                <a:ea typeface="Calibri" panose="020F0502020204030204" pitchFamily="34" charset="0"/>
              </a:rPr>
              <a:t>1912: </a:t>
            </a:r>
            <a:r>
              <a:rPr lang="en-GB" sz="2400" kern="0" dirty="0" err="1">
                <a:effectLst/>
                <a:ea typeface="Calibri" panose="020F0502020204030204" pitchFamily="34" charset="0"/>
              </a:rPr>
              <a:t>n.p.</a:t>
            </a:r>
            <a:r>
              <a:rPr lang="en-GB" sz="2400" kern="0" dirty="0">
                <a:effectLst/>
                <a:ea typeface="Calibri" panose="020F0502020204030204" pitchFamily="34" charset="0"/>
              </a:rPr>
              <a:t>).</a:t>
            </a:r>
            <a:endParaRPr lang="en-GB" sz="2400" dirty="0">
              <a:solidFill>
                <a:schemeClr val="tx1">
                  <a:alpha val="80000"/>
                </a:schemeClr>
              </a:solidFill>
            </a:endParaRPr>
          </a:p>
        </p:txBody>
      </p:sp>
    </p:spTree>
    <p:extLst>
      <p:ext uri="{BB962C8B-B14F-4D97-AF65-F5344CB8AC3E}">
        <p14:creationId xmlns:p14="http://schemas.microsoft.com/office/powerpoint/2010/main" val="3026232759"/>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FA17F-E71E-3750-59FB-C6DC1DDEB34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53FD21E-1789-B564-FF82-4D1164B44729}"/>
              </a:ext>
            </a:extLst>
          </p:cNvPr>
          <p:cNvSpPr>
            <a:spLocks noGrp="1"/>
          </p:cNvSpPr>
          <p:nvPr>
            <p:ph idx="1"/>
          </p:nvPr>
        </p:nvSpPr>
        <p:spPr/>
        <p:txBody>
          <a:bodyPr/>
          <a:lstStyle/>
          <a:p>
            <a:endParaRPr lang="en-GB" dirty="0"/>
          </a:p>
        </p:txBody>
      </p:sp>
      <p:pic>
        <p:nvPicPr>
          <p:cNvPr id="6146" name="Picture 2" descr="Futurist Constitution and Manifesto. | Library of Congress">
            <a:extLst>
              <a:ext uri="{FF2B5EF4-FFF2-40B4-BE49-F238E27FC236}">
                <a16:creationId xmlns:a16="http://schemas.microsoft.com/office/drawing/2014/main" id="{A285DC1D-257C-FC13-12C5-6DFB44186C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38058"/>
            <a:ext cx="4355458" cy="543890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BLAST: Review of the Great English Vortex No. 1, by Wyndham Lewis (ed.) -  Fonts In Use">
            <a:extLst>
              <a:ext uri="{FF2B5EF4-FFF2-40B4-BE49-F238E27FC236}">
                <a16:creationId xmlns:a16="http://schemas.microsoft.com/office/drawing/2014/main" id="{542043E1-4AA3-E3AC-986A-3504945D87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2965" y="1147864"/>
            <a:ext cx="6420762" cy="4250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755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5ADCCE6A-1A31-983D-35E2-8E1B5B00E801}"/>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EB4A2EA9-BA70-366A-E1C3-3E4372BAD62D}"/>
              </a:ext>
            </a:extLst>
          </p:cNvPr>
          <p:cNvSpPr>
            <a:spLocks noGrp="1"/>
          </p:cNvSpPr>
          <p:nvPr>
            <p:ph idx="1"/>
          </p:nvPr>
        </p:nvSpPr>
        <p:spPr>
          <a:xfrm>
            <a:off x="1798983" y="1040401"/>
            <a:ext cx="7779992" cy="4968288"/>
          </a:xfrm>
        </p:spPr>
        <p:txBody>
          <a:bodyPr>
            <a:normAutofit fontScale="92500" lnSpcReduction="20000"/>
          </a:bodyPr>
          <a:lstStyle/>
          <a:p>
            <a:pPr marL="0" indent="0">
              <a:buNone/>
            </a:pPr>
            <a:r>
              <a:rPr lang="en-GB" sz="2400" dirty="0">
                <a:solidFill>
                  <a:schemeClr val="tx1">
                    <a:alpha val="80000"/>
                  </a:schemeClr>
                </a:solidFill>
              </a:rPr>
              <a:t>Dai Smith: the “kinetic aestheticism” and “cubist” geometry of valleys’ life</a:t>
            </a:r>
          </a:p>
          <a:p>
            <a:pPr marL="0" indent="0">
              <a:buNone/>
            </a:pPr>
            <a:endParaRPr lang="en-GB" sz="2400" dirty="0">
              <a:solidFill>
                <a:schemeClr val="tx1">
                  <a:alpha val="80000"/>
                </a:schemeClr>
              </a:solidFill>
            </a:endParaRPr>
          </a:p>
          <a:p>
            <a:pPr marL="0" indent="0">
              <a:buNone/>
            </a:pPr>
            <a:endParaRPr lang="en-GB" sz="2400" dirty="0">
              <a:solidFill>
                <a:schemeClr val="tx1">
                  <a:alpha val="80000"/>
                </a:schemeClr>
              </a:solidFill>
            </a:endParaRPr>
          </a:p>
          <a:p>
            <a:pPr marL="0" indent="0">
              <a:buNone/>
            </a:pPr>
            <a:endParaRPr lang="en-GB" sz="2400" dirty="0">
              <a:solidFill>
                <a:schemeClr val="tx1">
                  <a:alpha val="80000"/>
                </a:schemeClr>
              </a:solidFill>
            </a:endParaRPr>
          </a:p>
          <a:p>
            <a:pPr marL="0" indent="0">
              <a:buNone/>
            </a:pPr>
            <a:r>
              <a:rPr lang="en-GB" sz="2400" dirty="0">
                <a:solidFill>
                  <a:schemeClr val="tx1">
                    <a:alpha val="80000"/>
                  </a:schemeClr>
                </a:solidFill>
              </a:rPr>
              <a:t>Idris Davies, “Dai to Dali”:</a:t>
            </a:r>
          </a:p>
          <a:p>
            <a:pPr marL="0" indent="0">
              <a:buNone/>
            </a:pPr>
            <a:endParaRPr lang="en-GB" sz="2400" dirty="0">
              <a:solidFill>
                <a:schemeClr val="tx1">
                  <a:alpha val="80000"/>
                </a:schemeClr>
              </a:solidFill>
            </a:endParaRPr>
          </a:p>
          <a:p>
            <a:pPr marL="0" indent="0">
              <a:buNone/>
            </a:pPr>
            <a:r>
              <a:rPr lang="en-GB" sz="2400" dirty="0">
                <a:solidFill>
                  <a:schemeClr val="tx1">
                    <a:alpha val="80000"/>
                  </a:schemeClr>
                </a:solidFill>
              </a:rPr>
              <a:t>Come down and see our crooked valleys,</a:t>
            </a:r>
          </a:p>
          <a:p>
            <a:pPr marL="0" indent="0">
              <a:buNone/>
            </a:pPr>
            <a:r>
              <a:rPr lang="en-GB" sz="2400" dirty="0">
                <a:solidFill>
                  <a:schemeClr val="tx1">
                    <a:alpha val="80000"/>
                  </a:schemeClr>
                </a:solidFill>
              </a:rPr>
              <a:t>Our black tips sulking by the poisoned streams,</a:t>
            </a:r>
          </a:p>
          <a:p>
            <a:pPr marL="0" indent="0">
              <a:buNone/>
            </a:pPr>
            <a:r>
              <a:rPr lang="en-GB" sz="2400" dirty="0">
                <a:solidFill>
                  <a:schemeClr val="tx1">
                    <a:alpha val="80000"/>
                  </a:schemeClr>
                </a:solidFill>
              </a:rPr>
              <a:t>And, Dali </a:t>
            </a:r>
            <a:r>
              <a:rPr lang="en-GB" sz="2400" dirty="0" err="1">
                <a:solidFill>
                  <a:schemeClr val="tx1">
                    <a:alpha val="80000"/>
                  </a:schemeClr>
                </a:solidFill>
              </a:rPr>
              <a:t>bach</a:t>
            </a:r>
            <a:r>
              <a:rPr lang="en-GB" sz="2400" dirty="0">
                <a:solidFill>
                  <a:schemeClr val="tx1">
                    <a:alpha val="80000"/>
                  </a:schemeClr>
                </a:solidFill>
              </a:rPr>
              <a:t>, you’ll find wheels whanging to the heavens</a:t>
            </a:r>
          </a:p>
          <a:p>
            <a:pPr marL="0" indent="0">
              <a:buNone/>
            </a:pPr>
            <a:r>
              <a:rPr lang="en-GB" sz="2400" dirty="0">
                <a:solidFill>
                  <a:schemeClr val="tx1">
                    <a:alpha val="80000"/>
                  </a:schemeClr>
                </a:solidFill>
              </a:rPr>
              <a:t>And dragons making rings around your dreams;</a:t>
            </a:r>
          </a:p>
          <a:p>
            <a:pPr marL="0" indent="0">
              <a:buNone/>
            </a:pPr>
            <a:r>
              <a:rPr lang="en-GB" sz="2400" dirty="0">
                <a:solidFill>
                  <a:schemeClr val="tx1">
                    <a:alpha val="80000"/>
                  </a:schemeClr>
                </a:solidFill>
              </a:rPr>
              <a:t>For truth is stranger than any surrealistic art</a:t>
            </a:r>
          </a:p>
          <a:p>
            <a:pPr marL="0" indent="0">
              <a:buNone/>
            </a:pPr>
            <a:r>
              <a:rPr lang="en-GB" sz="2400" dirty="0">
                <a:solidFill>
                  <a:schemeClr val="tx1">
                    <a:alpha val="80000"/>
                  </a:schemeClr>
                </a:solidFill>
              </a:rPr>
              <a:t>Where the slag-heap holds a mirror to the heart. </a:t>
            </a:r>
          </a:p>
          <a:p>
            <a:pPr marL="0" indent="0">
              <a:buNone/>
            </a:pPr>
            <a:endParaRPr lang="en-GB" sz="2400" dirty="0">
              <a:solidFill>
                <a:schemeClr val="tx1">
                  <a:alpha val="80000"/>
                </a:schemeClr>
              </a:solidFill>
            </a:endParaRPr>
          </a:p>
        </p:txBody>
      </p:sp>
    </p:spTree>
    <p:extLst>
      <p:ext uri="{BB962C8B-B14F-4D97-AF65-F5344CB8AC3E}">
        <p14:creationId xmlns:p14="http://schemas.microsoft.com/office/powerpoint/2010/main" val="12000545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0" name="Rectangle 2069">
            <a:extLst>
              <a:ext uri="{FF2B5EF4-FFF2-40B4-BE49-F238E27FC236}">
                <a16:creationId xmlns:a16="http://schemas.microsoft.com/office/drawing/2014/main" id="{2DAA6C16-BF9B-4A3E-BC70-EE6015D4F9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7D7F47-C8F8-78C5-B944-D0BF67AC751F}"/>
              </a:ext>
            </a:extLst>
          </p:cNvPr>
          <p:cNvSpPr>
            <a:spLocks noGrp="1"/>
          </p:cNvSpPr>
          <p:nvPr>
            <p:ph type="title"/>
          </p:nvPr>
        </p:nvSpPr>
        <p:spPr>
          <a:xfrm>
            <a:off x="838200" y="4669978"/>
            <a:ext cx="4391024" cy="1173700"/>
          </a:xfrm>
        </p:spPr>
        <p:txBody>
          <a:bodyPr anchor="t">
            <a:normAutofit/>
          </a:bodyPr>
          <a:lstStyle/>
          <a:p>
            <a:endParaRPr lang="en-GB" sz="4000">
              <a:solidFill>
                <a:schemeClr val="bg1"/>
              </a:solidFill>
            </a:endParaRPr>
          </a:p>
        </p:txBody>
      </p:sp>
      <p:pic>
        <p:nvPicPr>
          <p:cNvPr id="2062" name="Picture 14" descr="THE VALLEY, THE CITY, THE VILLAGE BY GLYN JONES 1956 SIGNED FIRST EDIT –  MFR Rare Books">
            <a:extLst>
              <a:ext uri="{FF2B5EF4-FFF2-40B4-BE49-F238E27FC236}">
                <a16:creationId xmlns:a16="http://schemas.microsoft.com/office/drawing/2014/main" id="{D3EFDE0B-C56A-14B8-F894-BF6283A8BB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2" r="5" b="5"/>
          <a:stretch/>
        </p:blipFill>
        <p:spPr bwMode="auto">
          <a:xfrm>
            <a:off x="-4" y="10"/>
            <a:ext cx="2952750" cy="3940619"/>
          </a:xfrm>
          <a:custGeom>
            <a:avLst/>
            <a:gdLst/>
            <a:ahLst/>
            <a:cxnLst/>
            <a:rect l="l" t="t" r="r" b="b"/>
            <a:pathLst>
              <a:path w="2952750" h="3940629">
                <a:moveTo>
                  <a:pt x="0" y="0"/>
                </a:moveTo>
                <a:lnTo>
                  <a:pt x="2952750" y="0"/>
                </a:lnTo>
                <a:lnTo>
                  <a:pt x="2952749" y="3847994"/>
                </a:lnTo>
                <a:lnTo>
                  <a:pt x="0" y="3940629"/>
                </a:lnTo>
                <a:close/>
              </a:path>
            </a:pathLst>
          </a:custGeom>
          <a:noFill/>
          <a:extLst>
            <a:ext uri="{909E8E84-426E-40DD-AFC4-6F175D3DCCD1}">
              <a14:hiddenFill xmlns:a14="http://schemas.microsoft.com/office/drawing/2010/main">
                <a:solidFill>
                  <a:srgbClr val="FFFFFF"/>
                </a:solidFill>
              </a14:hiddenFill>
            </a:ext>
          </a:extLst>
        </p:spPr>
      </p:pic>
      <p:pic>
        <p:nvPicPr>
          <p:cNvPr id="2050" name="Picture 2" descr="Jack Jones – Merthyr's Literary Great – The Melting Pot">
            <a:extLst>
              <a:ext uri="{FF2B5EF4-FFF2-40B4-BE49-F238E27FC236}">
                <a16:creationId xmlns:a16="http://schemas.microsoft.com/office/drawing/2014/main" id="{CF1C9670-5DA4-34B9-9F9E-571D40CC9D1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84" r="-1" b="5397"/>
          <a:stretch/>
        </p:blipFill>
        <p:spPr bwMode="auto">
          <a:xfrm>
            <a:off x="3143253" y="10"/>
            <a:ext cx="2857499" cy="3842008"/>
          </a:xfrm>
          <a:custGeom>
            <a:avLst/>
            <a:gdLst/>
            <a:ahLst/>
            <a:cxnLst/>
            <a:rect l="l" t="t" r="r" b="b"/>
            <a:pathLst>
              <a:path w="2857499" h="3842018">
                <a:moveTo>
                  <a:pt x="0" y="0"/>
                </a:moveTo>
                <a:lnTo>
                  <a:pt x="2857499" y="0"/>
                </a:lnTo>
                <a:lnTo>
                  <a:pt x="2857499" y="3799815"/>
                </a:lnTo>
                <a:lnTo>
                  <a:pt x="2408465" y="3766458"/>
                </a:lnTo>
                <a:lnTo>
                  <a:pt x="0" y="3842018"/>
                </a:lnTo>
                <a:close/>
              </a:path>
            </a:pathLst>
          </a:custGeom>
          <a:noFill/>
          <a:extLst>
            <a:ext uri="{909E8E84-426E-40DD-AFC4-6F175D3DCCD1}">
              <a14:hiddenFill xmlns:a14="http://schemas.microsoft.com/office/drawing/2010/main">
                <a:solidFill>
                  <a:srgbClr val="FFFFFF"/>
                </a:solidFill>
              </a14:hiddenFill>
            </a:ext>
          </a:extLst>
        </p:spPr>
      </p:pic>
      <p:pic>
        <p:nvPicPr>
          <p:cNvPr id="2054" name="Picture 6" descr="A time to Laugh by DAVIES, RHYS: Very Good Hardcover (1937) 1st Edition,  Signed by Author(s) | Green Ink Booksellers">
            <a:extLst>
              <a:ext uri="{FF2B5EF4-FFF2-40B4-BE49-F238E27FC236}">
                <a16:creationId xmlns:a16="http://schemas.microsoft.com/office/drawing/2014/main" id="{1647B1BE-071E-3A2B-1BAB-72831750295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43" b="4"/>
          <a:stretch/>
        </p:blipFill>
        <p:spPr bwMode="auto">
          <a:xfrm>
            <a:off x="6191251" y="10"/>
            <a:ext cx="2857499" cy="4026227"/>
          </a:xfrm>
          <a:custGeom>
            <a:avLst/>
            <a:gdLst/>
            <a:ahLst/>
            <a:cxnLst/>
            <a:rect l="l" t="t" r="r" b="b"/>
            <a:pathLst>
              <a:path w="2857499" h="4026237">
                <a:moveTo>
                  <a:pt x="0" y="0"/>
                </a:moveTo>
                <a:lnTo>
                  <a:pt x="2857499" y="0"/>
                </a:lnTo>
                <a:lnTo>
                  <a:pt x="2857499" y="4026237"/>
                </a:lnTo>
                <a:lnTo>
                  <a:pt x="0" y="3813966"/>
                </a:lnTo>
                <a:close/>
              </a:path>
            </a:pathLst>
          </a:custGeom>
          <a:noFill/>
          <a:extLst>
            <a:ext uri="{909E8E84-426E-40DD-AFC4-6F175D3DCCD1}">
              <a14:hiddenFill xmlns:a14="http://schemas.microsoft.com/office/drawing/2010/main">
                <a:solidFill>
                  <a:srgbClr val="FFFFFF"/>
                </a:solidFill>
              </a14:hiddenFill>
            </a:ext>
          </a:extLst>
        </p:spPr>
      </p:pic>
      <p:pic>
        <p:nvPicPr>
          <p:cNvPr id="2052" name="Picture 4" descr="The Dark Philosophers by Thomas, Gwyn: Very Good Hardcover (1947) | The  People's Co-op Bookstore">
            <a:extLst>
              <a:ext uri="{FF2B5EF4-FFF2-40B4-BE49-F238E27FC236}">
                <a16:creationId xmlns:a16="http://schemas.microsoft.com/office/drawing/2014/main" id="{C6C09523-A20F-F2E1-DD28-A70C0785182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765" b="692"/>
          <a:stretch/>
        </p:blipFill>
        <p:spPr bwMode="auto">
          <a:xfrm>
            <a:off x="9239249" y="10"/>
            <a:ext cx="2952751" cy="4049475"/>
          </a:xfrm>
          <a:custGeom>
            <a:avLst/>
            <a:gdLst/>
            <a:ahLst/>
            <a:cxnLst/>
            <a:rect l="l" t="t" r="r" b="b"/>
            <a:pathLst>
              <a:path w="2952751" h="4049485">
                <a:moveTo>
                  <a:pt x="0" y="0"/>
                </a:moveTo>
                <a:lnTo>
                  <a:pt x="2952751" y="0"/>
                </a:lnTo>
                <a:lnTo>
                  <a:pt x="2952750" y="3940629"/>
                </a:lnTo>
                <a:lnTo>
                  <a:pt x="122465" y="4049485"/>
                </a:lnTo>
                <a:lnTo>
                  <a:pt x="0" y="4040388"/>
                </a:lnTo>
                <a:close/>
              </a:path>
            </a:pathLst>
          </a:custGeom>
          <a:noFill/>
          <a:extLst>
            <a:ext uri="{909E8E84-426E-40DD-AFC4-6F175D3DCCD1}">
              <a14:hiddenFill xmlns:a14="http://schemas.microsoft.com/office/drawing/2010/main">
                <a:solidFill>
                  <a:srgbClr val="FFFFFF"/>
                </a:solidFill>
              </a14:hiddenFill>
            </a:ext>
          </a:extLst>
        </p:spPr>
      </p:pic>
      <p:grpSp>
        <p:nvGrpSpPr>
          <p:cNvPr id="2072" name="Group 2071">
            <a:extLst>
              <a:ext uri="{FF2B5EF4-FFF2-40B4-BE49-F238E27FC236}">
                <a16:creationId xmlns:a16="http://schemas.microsoft.com/office/drawing/2014/main" id="{31655B4F-4050-4B1F-82A8-180E74CF9C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2073" name="Freeform: Shape 2072">
              <a:extLst>
                <a:ext uri="{FF2B5EF4-FFF2-40B4-BE49-F238E27FC236}">
                  <a16:creationId xmlns:a16="http://schemas.microsoft.com/office/drawing/2014/main" id="{2EA4C97B-84C4-4658-A6D6-600CB62B43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74" name="Freeform: Shape 2073">
              <a:extLst>
                <a:ext uri="{FF2B5EF4-FFF2-40B4-BE49-F238E27FC236}">
                  <a16:creationId xmlns:a16="http://schemas.microsoft.com/office/drawing/2014/main" id="{24FE591E-19B9-480D-9B26-EB96D70C28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6">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D19ECE8F-4B63-7A2E-98E2-CF17E39EE1FF}"/>
              </a:ext>
            </a:extLst>
          </p:cNvPr>
          <p:cNvSpPr>
            <a:spLocks noGrp="1"/>
          </p:cNvSpPr>
          <p:nvPr>
            <p:ph idx="1"/>
          </p:nvPr>
        </p:nvSpPr>
        <p:spPr>
          <a:xfrm>
            <a:off x="5664201" y="4766266"/>
            <a:ext cx="5692774" cy="1080000"/>
          </a:xfrm>
        </p:spPr>
        <p:txBody>
          <a:bodyPr>
            <a:normAutofit/>
          </a:bodyPr>
          <a:lstStyle/>
          <a:p>
            <a:endParaRPr lang="en-GB" sz="2400">
              <a:solidFill>
                <a:schemeClr val="bg1">
                  <a:alpha val="80000"/>
                </a:schemeClr>
              </a:solidFill>
            </a:endParaRPr>
          </a:p>
        </p:txBody>
      </p:sp>
    </p:spTree>
    <p:extLst>
      <p:ext uri="{BB962C8B-B14F-4D97-AF65-F5344CB8AC3E}">
        <p14:creationId xmlns:p14="http://schemas.microsoft.com/office/powerpoint/2010/main" val="3235831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6A4753E5-896D-E599-E9C5-27467C544968}"/>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58EE6E05-E9CB-BD34-1344-DD4E8E3FBF52}"/>
              </a:ext>
            </a:extLst>
          </p:cNvPr>
          <p:cNvSpPr>
            <a:spLocks noGrp="1"/>
          </p:cNvSpPr>
          <p:nvPr>
            <p:ph idx="1"/>
          </p:nvPr>
        </p:nvSpPr>
        <p:spPr>
          <a:xfrm>
            <a:off x="1712915" y="2912165"/>
            <a:ext cx="7866060" cy="3096523"/>
          </a:xfrm>
        </p:spPr>
        <p:txBody>
          <a:bodyPr>
            <a:normAutofit fontScale="92500"/>
          </a:bodyPr>
          <a:lstStyle/>
          <a:p>
            <a:r>
              <a:rPr lang="en-GB" sz="2400" dirty="0">
                <a:solidFill>
                  <a:schemeClr val="tx1">
                    <a:alpha val="80000"/>
                  </a:schemeClr>
                </a:solidFill>
              </a:rPr>
              <a:t>Jones in his foreword to </a:t>
            </a:r>
            <a:r>
              <a:rPr lang="en-GB" sz="2400" i="1" dirty="0" err="1">
                <a:solidFill>
                  <a:schemeClr val="tx1">
                    <a:alpha val="80000"/>
                  </a:schemeClr>
                </a:solidFill>
              </a:rPr>
              <a:t>Cwmardy</a:t>
            </a:r>
            <a:r>
              <a:rPr lang="en-GB" sz="2400" dirty="0">
                <a:solidFill>
                  <a:schemeClr val="tx1">
                    <a:alpha val="80000"/>
                  </a:schemeClr>
                </a:solidFill>
              </a:rPr>
              <a:t>: a “collective work in the sense that my fellow workers had to fight the battles I tried to picture, and also in the sense that I have shamefully exploited many comrades for incidents, anecdotes, typing, correcting and multifarious details connected with writing” (1978: </a:t>
            </a:r>
            <a:r>
              <a:rPr lang="en-GB" sz="2400" dirty="0" err="1">
                <a:solidFill>
                  <a:schemeClr val="tx1">
                    <a:alpha val="80000"/>
                  </a:schemeClr>
                </a:solidFill>
              </a:rPr>
              <a:t>n.p.</a:t>
            </a:r>
            <a:r>
              <a:rPr lang="en-GB" sz="2400" dirty="0">
                <a:solidFill>
                  <a:schemeClr val="tx1">
                    <a:alpha val="80000"/>
                  </a:schemeClr>
                </a:solidFill>
              </a:rPr>
              <a:t>). </a:t>
            </a:r>
          </a:p>
          <a:p>
            <a:r>
              <a:rPr lang="en-GB" sz="2400" dirty="0">
                <a:solidFill>
                  <a:schemeClr val="tx1">
                    <a:alpha val="80000"/>
                  </a:schemeClr>
                </a:solidFill>
              </a:rPr>
              <a:t>Carole </a:t>
            </a:r>
            <a:r>
              <a:rPr lang="en-GB" sz="2400" dirty="0" err="1">
                <a:solidFill>
                  <a:schemeClr val="tx1">
                    <a:alpha val="80000"/>
                  </a:schemeClr>
                </a:solidFill>
              </a:rPr>
              <a:t>Snee</a:t>
            </a:r>
            <a:r>
              <a:rPr lang="en-GB" sz="2400" dirty="0">
                <a:solidFill>
                  <a:schemeClr val="tx1">
                    <a:alpha val="80000"/>
                  </a:schemeClr>
                </a:solidFill>
              </a:rPr>
              <a:t>: this collectivist impulse remains in tension with the received generic forms Jones mobilizes (“Working-Class Literature or Proletarian Writing?” in </a:t>
            </a:r>
            <a:r>
              <a:rPr lang="en-GB" sz="2400" i="1" dirty="0">
                <a:solidFill>
                  <a:schemeClr val="tx1">
                    <a:alpha val="80000"/>
                  </a:schemeClr>
                </a:solidFill>
              </a:rPr>
              <a:t>Culture and Crisis in Britain in the 30s</a:t>
            </a:r>
            <a:r>
              <a:rPr lang="en-GB" sz="2400" dirty="0">
                <a:solidFill>
                  <a:schemeClr val="tx1">
                    <a:alpha val="80000"/>
                  </a:schemeClr>
                </a:solidFill>
              </a:rPr>
              <a:t>, p. 185). </a:t>
            </a:r>
          </a:p>
        </p:txBody>
      </p:sp>
    </p:spTree>
    <p:extLst>
      <p:ext uri="{BB962C8B-B14F-4D97-AF65-F5344CB8AC3E}">
        <p14:creationId xmlns:p14="http://schemas.microsoft.com/office/powerpoint/2010/main" val="620936640"/>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C5CFDB26-68CB-6796-C595-2ACF7DD9C8A8}"/>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B3113E4-DEF0-AB4E-D54B-95071E469B76}"/>
              </a:ext>
            </a:extLst>
          </p:cNvPr>
          <p:cNvSpPr>
            <a:spLocks noGrp="1"/>
          </p:cNvSpPr>
          <p:nvPr>
            <p:ph idx="1"/>
          </p:nvPr>
        </p:nvSpPr>
        <p:spPr>
          <a:xfrm>
            <a:off x="1293780" y="2840641"/>
            <a:ext cx="9912484" cy="3803350"/>
          </a:xfrm>
        </p:spPr>
        <p:txBody>
          <a:bodyPr>
            <a:normAutofit/>
          </a:bodyPr>
          <a:lstStyle/>
          <a:p>
            <a:r>
              <a:rPr lang="en-GB" sz="2000" kern="0" dirty="0">
                <a:effectLst/>
                <a:ea typeface="Calibri" panose="020F0502020204030204" pitchFamily="34" charset="0"/>
              </a:rPr>
              <a:t>Graham Holderness: to read Jones’ works “solely as accurate imaginative accounts of real events is to privilege their naturalistic elements over their more experimental fictional interventions” (“Miners and the Novel” in </a:t>
            </a:r>
            <a:r>
              <a:rPr lang="en-GB" sz="2000" i="1" kern="0" dirty="0">
                <a:effectLst/>
                <a:ea typeface="Calibri" panose="020F0502020204030204" pitchFamily="34" charset="0"/>
              </a:rPr>
              <a:t>The British Working-Class Novel in the Twentieth Century</a:t>
            </a:r>
            <a:r>
              <a:rPr lang="en-GB" sz="2000" kern="0" dirty="0">
                <a:effectLst/>
                <a:ea typeface="Calibri" panose="020F0502020204030204" pitchFamily="34" charset="0"/>
              </a:rPr>
              <a:t>, ed. Jeremy Hawthorn, p. 28)</a:t>
            </a:r>
            <a:br>
              <a:rPr lang="en-GB" sz="2000" kern="0" dirty="0">
                <a:effectLst/>
                <a:ea typeface="Calibri" panose="020F0502020204030204" pitchFamily="34" charset="0"/>
              </a:rPr>
            </a:br>
            <a:endParaRPr lang="en-GB" sz="2000" kern="0" dirty="0">
              <a:effectLst/>
              <a:ea typeface="Calibri" panose="020F0502020204030204" pitchFamily="34" charset="0"/>
            </a:endParaRPr>
          </a:p>
          <a:p>
            <a:r>
              <a:rPr lang="en-GB" sz="2000" kern="0" dirty="0">
                <a:effectLst/>
                <a:ea typeface="Calibri" panose="020F0502020204030204" pitchFamily="34" charset="0"/>
              </a:rPr>
              <a:t>Melanie L. Williams: Jones draws upon “certain elements of </a:t>
            </a:r>
            <a:r>
              <a:rPr lang="en-GB" sz="2000" i="1" kern="0" dirty="0">
                <a:effectLst/>
                <a:ea typeface="Calibri" panose="020F0502020204030204" pitchFamily="34" charset="0"/>
              </a:rPr>
              <a:t>modernist writing</a:t>
            </a:r>
            <a:r>
              <a:rPr lang="en-GB" sz="2000" kern="0" dirty="0">
                <a:effectLst/>
                <a:ea typeface="Calibri" panose="020F0502020204030204" pitchFamily="34" charset="0"/>
              </a:rPr>
              <a:t> to empower the message of revolutionary politics, most notably in the </a:t>
            </a:r>
            <a:r>
              <a:rPr lang="en-GB" sz="2000" i="1" kern="0" dirty="0">
                <a:effectLst/>
                <a:ea typeface="Calibri" panose="020F0502020204030204" pitchFamily="34" charset="0"/>
              </a:rPr>
              <a:t>realism</a:t>
            </a:r>
            <a:r>
              <a:rPr lang="en-GB" sz="2000" kern="0" dirty="0">
                <a:effectLst/>
                <a:ea typeface="Calibri" panose="020F0502020204030204" pitchFamily="34" charset="0"/>
              </a:rPr>
              <a:t> with which he represents the brutal physical manifestations of prevailing cultural and political cruelties”. </a:t>
            </a:r>
            <a:br>
              <a:rPr lang="en-GB" sz="2000" kern="0" dirty="0">
                <a:effectLst/>
                <a:ea typeface="Calibri" panose="020F0502020204030204" pitchFamily="34" charset="0"/>
              </a:rPr>
            </a:br>
            <a:endParaRPr lang="en-GB" sz="2000" kern="0" dirty="0">
              <a:effectLst/>
              <a:ea typeface="Calibri" panose="020F0502020204030204" pitchFamily="34" charset="0"/>
            </a:endParaRPr>
          </a:p>
          <a:p>
            <a:r>
              <a:rPr lang="en-GB" sz="2000" kern="0" dirty="0">
                <a:effectLst/>
                <a:ea typeface="Calibri" panose="020F0502020204030204" pitchFamily="34" charset="0"/>
              </a:rPr>
              <a:t>Jon Gower: </a:t>
            </a:r>
            <a:r>
              <a:rPr lang="en-GB" sz="2000" i="1" kern="0" dirty="0" err="1">
                <a:effectLst/>
                <a:ea typeface="Calibri" panose="020F0502020204030204" pitchFamily="34" charset="0"/>
              </a:rPr>
              <a:t>Cwmardy</a:t>
            </a:r>
            <a:r>
              <a:rPr lang="en-GB" sz="2000" kern="0" dirty="0">
                <a:effectLst/>
                <a:ea typeface="Calibri" panose="020F0502020204030204" pitchFamily="34" charset="0"/>
              </a:rPr>
              <a:t> as “sensational realism” … its “action-packed” and “emotionally-soaked” narrative (“</a:t>
            </a:r>
            <a:r>
              <a:rPr lang="en-GB" sz="2000" kern="0" dirty="0" err="1">
                <a:effectLst/>
                <a:ea typeface="Calibri" panose="020F0502020204030204" pitchFamily="34" charset="0"/>
              </a:rPr>
              <a:t>Gwn</a:t>
            </a:r>
            <a:r>
              <a:rPr lang="en-GB" sz="2000" kern="0" dirty="0">
                <a:effectLst/>
                <a:ea typeface="Calibri" panose="020F0502020204030204" pitchFamily="34" charset="0"/>
              </a:rPr>
              <a:t> Revisited,” </a:t>
            </a:r>
            <a:r>
              <a:rPr lang="en-GB" sz="2000" i="1" kern="0" dirty="0">
                <a:effectLst/>
                <a:ea typeface="Calibri" panose="020F0502020204030204" pitchFamily="34" charset="0"/>
              </a:rPr>
              <a:t>Wales Arts Review </a:t>
            </a:r>
            <a:r>
              <a:rPr lang="en-GB" sz="2000" kern="0" dirty="0">
                <a:effectLst/>
                <a:ea typeface="Calibri" panose="020F0502020204030204" pitchFamily="34" charset="0"/>
              </a:rPr>
              <a:t>(2017).</a:t>
            </a:r>
            <a:endParaRPr lang="en-GB" sz="2000" dirty="0">
              <a:solidFill>
                <a:schemeClr val="tx1">
                  <a:alpha val="80000"/>
                </a:schemeClr>
              </a:solidFill>
            </a:endParaRPr>
          </a:p>
        </p:txBody>
      </p:sp>
    </p:spTree>
    <p:extLst>
      <p:ext uri="{BB962C8B-B14F-4D97-AF65-F5344CB8AC3E}">
        <p14:creationId xmlns:p14="http://schemas.microsoft.com/office/powerpoint/2010/main" val="4278692955"/>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C99964-93A5-4F82-8446-075625C26896}"/>
              </a:ext>
            </a:extLst>
          </p:cNvPr>
          <p:cNvSpPr>
            <a:spLocks noGrp="1"/>
          </p:cNvSpPr>
          <p:nvPr>
            <p:ph type="title"/>
          </p:nvPr>
        </p:nvSpPr>
        <p:spPr>
          <a:xfrm>
            <a:off x="1712913" y="1641752"/>
            <a:ext cx="2641600" cy="4366936"/>
          </a:xfrm>
        </p:spPr>
        <p:txBody>
          <a:bodyPr anchor="b">
            <a:normAutofit/>
          </a:bodyPr>
          <a:lstStyle/>
          <a:p>
            <a:endParaRPr lang="en-GB" sz="4000" dirty="0"/>
          </a:p>
        </p:txBody>
      </p:sp>
      <p:grpSp>
        <p:nvGrpSpPr>
          <p:cNvPr id="10" name="Group 9">
            <a:extLst>
              <a:ext uri="{FF2B5EF4-FFF2-40B4-BE49-F238E27FC236}">
                <a16:creationId xmlns:a16="http://schemas.microsoft.com/office/drawing/2014/main" id="{207EE6D2-B8A8-4EA6-879E-705FC91778E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56" y="1"/>
            <a:ext cx="835935" cy="6858000"/>
            <a:chOff x="-456" y="1"/>
            <a:chExt cx="835935" cy="6858000"/>
          </a:xfrm>
          <a:effectLst>
            <a:outerShdw blurRad="381000" dist="152400" algn="ctr" rotWithShape="0">
              <a:srgbClr val="000000">
                <a:alpha val="10000"/>
              </a:srgbClr>
            </a:outerShdw>
          </a:effectLst>
        </p:grpSpPr>
        <p:sp>
          <p:nvSpPr>
            <p:cNvPr id="11" name="Freeform: Shape 10">
              <a:extLst>
                <a:ext uri="{FF2B5EF4-FFF2-40B4-BE49-F238E27FC236}">
                  <a16:creationId xmlns:a16="http://schemas.microsoft.com/office/drawing/2014/main" id="{E1DFD332-98CC-4272-A40D-2899648281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3011260" y="3011261"/>
              <a:ext cx="6858000" cy="835479"/>
            </a:xfrm>
            <a:custGeom>
              <a:avLst/>
              <a:gdLst>
                <a:gd name="connsiteX0" fmla="*/ 6564619 w 6858000"/>
                <a:gd name="connsiteY0" fmla="*/ 468946 h 835479"/>
                <a:gd name="connsiteX1" fmla="*/ 6564620 w 6858000"/>
                <a:gd name="connsiteY1" fmla="*/ 468946 h 835479"/>
                <a:gd name="connsiteX2" fmla="*/ 6588625 w 6858000"/>
                <a:gd name="connsiteY2" fmla="*/ 491425 h 835479"/>
                <a:gd name="connsiteX3" fmla="*/ 6625224 w 6858000"/>
                <a:gd name="connsiteY3" fmla="*/ 508047 h 835479"/>
                <a:gd name="connsiteX4" fmla="*/ 6662539 w 6858000"/>
                <a:gd name="connsiteY4" fmla="*/ 500953 h 835479"/>
                <a:gd name="connsiteX5" fmla="*/ 6662540 w 6858000"/>
                <a:gd name="connsiteY5" fmla="*/ 500952 h 835479"/>
                <a:gd name="connsiteX6" fmla="*/ 6662543 w 6858000"/>
                <a:gd name="connsiteY6" fmla="*/ 500951 h 835479"/>
                <a:gd name="connsiteX7" fmla="*/ 6683026 w 6858000"/>
                <a:gd name="connsiteY7" fmla="*/ 489501 h 835479"/>
                <a:gd name="connsiteX8" fmla="*/ 6702975 w 6858000"/>
                <a:gd name="connsiteY8" fmla="*/ 486354 h 835479"/>
                <a:gd name="connsiteX9" fmla="*/ 6702976 w 6858000"/>
                <a:gd name="connsiteY9" fmla="*/ 486354 h 835479"/>
                <a:gd name="connsiteX10" fmla="*/ 6742552 w 6858000"/>
                <a:gd name="connsiteY10" fmla="*/ 500190 h 835479"/>
                <a:gd name="connsiteX11" fmla="*/ 6742554 w 6858000"/>
                <a:gd name="connsiteY11" fmla="*/ 500191 h 835479"/>
                <a:gd name="connsiteX12" fmla="*/ 6812061 w 6858000"/>
                <a:gd name="connsiteY12" fmla="*/ 519668 h 835479"/>
                <a:gd name="connsiteX13" fmla="*/ 6776799 w 6858000"/>
                <a:gd name="connsiteY13" fmla="*/ 514894 h 835479"/>
                <a:gd name="connsiteX14" fmla="*/ 6742554 w 6858000"/>
                <a:gd name="connsiteY14" fmla="*/ 500191 h 835479"/>
                <a:gd name="connsiteX15" fmla="*/ 6742551 w 6858000"/>
                <a:gd name="connsiteY15" fmla="*/ 500190 h 835479"/>
                <a:gd name="connsiteX16" fmla="*/ 6702975 w 6858000"/>
                <a:gd name="connsiteY16" fmla="*/ 486354 h 835479"/>
                <a:gd name="connsiteX17" fmla="*/ 6662543 w 6858000"/>
                <a:gd name="connsiteY17" fmla="*/ 500951 h 835479"/>
                <a:gd name="connsiteX18" fmla="*/ 6662541 w 6858000"/>
                <a:gd name="connsiteY18" fmla="*/ 500952 h 835479"/>
                <a:gd name="connsiteX19" fmla="*/ 6662539 w 6858000"/>
                <a:gd name="connsiteY19" fmla="*/ 500953 h 835479"/>
                <a:gd name="connsiteX20" fmla="*/ 6645551 w 6858000"/>
                <a:gd name="connsiteY20" fmla="*/ 508036 h 835479"/>
                <a:gd name="connsiteX21" fmla="*/ 6625224 w 6858000"/>
                <a:gd name="connsiteY21" fmla="*/ 508047 h 835479"/>
                <a:gd name="connsiteX22" fmla="*/ 6625223 w 6858000"/>
                <a:gd name="connsiteY22" fmla="*/ 508047 h 835479"/>
                <a:gd name="connsiteX23" fmla="*/ 6588624 w 6858000"/>
                <a:gd name="connsiteY23" fmla="*/ 491425 h 835479"/>
                <a:gd name="connsiteX24" fmla="*/ 6438980 w 6858000"/>
                <a:gd name="connsiteY24" fmla="*/ 549267 h 835479"/>
                <a:gd name="connsiteX25" fmla="*/ 6463839 w 6858000"/>
                <a:gd name="connsiteY25" fmla="*/ 529336 h 835479"/>
                <a:gd name="connsiteX26" fmla="*/ 6463848 w 6858000"/>
                <a:gd name="connsiteY26" fmla="*/ 529334 h 835479"/>
                <a:gd name="connsiteX27" fmla="*/ 6513011 w 6858000"/>
                <a:gd name="connsiteY27" fmla="*/ 515538 h 835479"/>
                <a:gd name="connsiteX28" fmla="*/ 6546193 w 6858000"/>
                <a:gd name="connsiteY28" fmla="*/ 496733 h 835479"/>
                <a:gd name="connsiteX29" fmla="*/ 6546194 w 6858000"/>
                <a:gd name="connsiteY29" fmla="*/ 496733 h 835479"/>
                <a:gd name="connsiteX30" fmla="*/ 6521803 w 6858000"/>
                <a:gd name="connsiteY30" fmla="*/ 513071 h 835479"/>
                <a:gd name="connsiteX31" fmla="*/ 6513011 w 6858000"/>
                <a:gd name="connsiteY31" fmla="*/ 515538 h 835479"/>
                <a:gd name="connsiteX32" fmla="*/ 6508051 w 6858000"/>
                <a:gd name="connsiteY32" fmla="*/ 518349 h 835479"/>
                <a:gd name="connsiteX33" fmla="*/ 6463848 w 6858000"/>
                <a:gd name="connsiteY33" fmla="*/ 529334 h 835479"/>
                <a:gd name="connsiteX34" fmla="*/ 6463840 w 6858000"/>
                <a:gd name="connsiteY34" fmla="*/ 529336 h 835479"/>
                <a:gd name="connsiteX35" fmla="*/ 6438980 w 6858000"/>
                <a:gd name="connsiteY35" fmla="*/ 549267 h 835479"/>
                <a:gd name="connsiteX36" fmla="*/ 6365203 w 6858000"/>
                <a:gd name="connsiteY36" fmla="*/ 635242 h 835479"/>
                <a:gd name="connsiteX37" fmla="*/ 6387909 w 6858000"/>
                <a:gd name="connsiteY37" fmla="*/ 633959 h 835479"/>
                <a:gd name="connsiteX38" fmla="*/ 6391548 w 6858000"/>
                <a:gd name="connsiteY38" fmla="*/ 632195 h 835479"/>
                <a:gd name="connsiteX39" fmla="*/ 6407331 w 6858000"/>
                <a:gd name="connsiteY39" fmla="*/ 624541 h 835479"/>
                <a:gd name="connsiteX40" fmla="*/ 6407332 w 6858000"/>
                <a:gd name="connsiteY40" fmla="*/ 624541 h 835479"/>
                <a:gd name="connsiteX41" fmla="*/ 6391548 w 6858000"/>
                <a:gd name="connsiteY41" fmla="*/ 632195 h 835479"/>
                <a:gd name="connsiteX42" fmla="*/ 6387909 w 6858000"/>
                <a:gd name="connsiteY42" fmla="*/ 633961 h 835479"/>
                <a:gd name="connsiteX43" fmla="*/ 4221390 w 6858000"/>
                <a:gd name="connsiteY43" fmla="*/ 396172 h 835479"/>
                <a:gd name="connsiteX44" fmla="*/ 4221391 w 6858000"/>
                <a:gd name="connsiteY44" fmla="*/ 396172 h 835479"/>
                <a:gd name="connsiteX45" fmla="*/ 4253014 w 6858000"/>
                <a:gd name="connsiteY45" fmla="*/ 401888 h 835479"/>
                <a:gd name="connsiteX46" fmla="*/ 4324645 w 6858000"/>
                <a:gd name="connsiteY46" fmla="*/ 441704 h 835479"/>
                <a:gd name="connsiteX47" fmla="*/ 4363890 w 6858000"/>
                <a:gd name="connsiteY47" fmla="*/ 450658 h 835479"/>
                <a:gd name="connsiteX48" fmla="*/ 4482003 w 6858000"/>
                <a:gd name="connsiteY48" fmla="*/ 449896 h 835479"/>
                <a:gd name="connsiteX49" fmla="*/ 4659173 w 6858000"/>
                <a:gd name="connsiteY49" fmla="*/ 389886 h 835479"/>
                <a:gd name="connsiteX50" fmla="*/ 4677654 w 6858000"/>
                <a:gd name="connsiteY50" fmla="*/ 381884 h 835479"/>
                <a:gd name="connsiteX51" fmla="*/ 4767763 w 6858000"/>
                <a:gd name="connsiteY51" fmla="*/ 371977 h 835479"/>
                <a:gd name="connsiteX52" fmla="*/ 4800482 w 6858000"/>
                <a:gd name="connsiteY52" fmla="*/ 370668 h 835479"/>
                <a:gd name="connsiteX53" fmla="*/ 4800483 w 6858000"/>
                <a:gd name="connsiteY53" fmla="*/ 370668 h 835479"/>
                <a:gd name="connsiteX54" fmla="*/ 4828916 w 6858000"/>
                <a:gd name="connsiteY54" fmla="*/ 385504 h 835479"/>
                <a:gd name="connsiteX55" fmla="*/ 4863342 w 6858000"/>
                <a:gd name="connsiteY55" fmla="*/ 407685 h 835479"/>
                <a:gd name="connsiteX56" fmla="*/ 4889274 w 6858000"/>
                <a:gd name="connsiteY56" fmla="*/ 415214 h 835479"/>
                <a:gd name="connsiteX57" fmla="*/ 4912167 w 6858000"/>
                <a:gd name="connsiteY57" fmla="*/ 413509 h 835479"/>
                <a:gd name="connsiteX58" fmla="*/ 4933803 w 6858000"/>
                <a:gd name="connsiteY58" fmla="*/ 412107 h 835479"/>
                <a:gd name="connsiteX59" fmla="*/ 4933804 w 6858000"/>
                <a:gd name="connsiteY59" fmla="*/ 412107 h 835479"/>
                <a:gd name="connsiteX60" fmla="*/ 4952672 w 6858000"/>
                <a:gd name="connsiteY60" fmla="*/ 416866 h 835479"/>
                <a:gd name="connsiteX61" fmla="*/ 4957452 w 6858000"/>
                <a:gd name="connsiteY61" fmla="*/ 419659 h 835479"/>
                <a:gd name="connsiteX62" fmla="*/ 4961455 w 6858000"/>
                <a:gd name="connsiteY62" fmla="*/ 420937 h 835479"/>
                <a:gd name="connsiteX63" fmla="*/ 4987037 w 6858000"/>
                <a:gd name="connsiteY63" fmla="*/ 436941 h 835479"/>
                <a:gd name="connsiteX64" fmla="*/ 5041521 w 6858000"/>
                <a:gd name="connsiteY64" fmla="*/ 463420 h 835479"/>
                <a:gd name="connsiteX65" fmla="*/ 5041527 w 6858000"/>
                <a:gd name="connsiteY65" fmla="*/ 463422 h 835479"/>
                <a:gd name="connsiteX66" fmla="*/ 5064789 w 6858000"/>
                <a:gd name="connsiteY66" fmla="*/ 468043 h 835479"/>
                <a:gd name="connsiteX67" fmla="*/ 5070584 w 6858000"/>
                <a:gd name="connsiteY67" fmla="*/ 470217 h 835479"/>
                <a:gd name="connsiteX68" fmla="*/ 5072375 w 6858000"/>
                <a:gd name="connsiteY68" fmla="*/ 470636 h 835479"/>
                <a:gd name="connsiteX69" fmla="*/ 5087443 w 6858000"/>
                <a:gd name="connsiteY69" fmla="*/ 476540 h 835479"/>
                <a:gd name="connsiteX70" fmla="*/ 5133219 w 6858000"/>
                <a:gd name="connsiteY70" fmla="*/ 489567 h 835479"/>
                <a:gd name="connsiteX71" fmla="*/ 5133224 w 6858000"/>
                <a:gd name="connsiteY71" fmla="*/ 489569 h 835479"/>
                <a:gd name="connsiteX72" fmla="*/ 5166112 w 6858000"/>
                <a:gd name="connsiteY72" fmla="*/ 482853 h 835479"/>
                <a:gd name="connsiteX73" fmla="*/ 5166113 w 6858000"/>
                <a:gd name="connsiteY73" fmla="*/ 482853 h 835479"/>
                <a:gd name="connsiteX74" fmla="*/ 5172090 w 6858000"/>
                <a:gd name="connsiteY74" fmla="*/ 483545 h 835479"/>
                <a:gd name="connsiteX75" fmla="*/ 5179067 w 6858000"/>
                <a:gd name="connsiteY75" fmla="*/ 486091 h 835479"/>
                <a:gd name="connsiteX76" fmla="*/ 5229432 w 6858000"/>
                <a:gd name="connsiteY76" fmla="*/ 485925 h 835479"/>
                <a:gd name="connsiteX77" fmla="*/ 5243613 w 6858000"/>
                <a:gd name="connsiteY77" fmla="*/ 478254 h 835479"/>
                <a:gd name="connsiteX78" fmla="*/ 5272795 w 6858000"/>
                <a:gd name="connsiteY78" fmla="*/ 462468 h 835479"/>
                <a:gd name="connsiteX79" fmla="*/ 5312287 w 6858000"/>
                <a:gd name="connsiteY79" fmla="*/ 438565 h 835479"/>
                <a:gd name="connsiteX80" fmla="*/ 5321350 w 6858000"/>
                <a:gd name="connsiteY80" fmla="*/ 437509 h 835479"/>
                <a:gd name="connsiteX81" fmla="*/ 5326162 w 6858000"/>
                <a:gd name="connsiteY81" fmla="*/ 435035 h 835479"/>
                <a:gd name="connsiteX82" fmla="*/ 5355013 w 6858000"/>
                <a:gd name="connsiteY82" fmla="*/ 433589 h 835479"/>
                <a:gd name="connsiteX83" fmla="*/ 5355014 w 6858000"/>
                <a:gd name="connsiteY83" fmla="*/ 433589 h 835479"/>
                <a:gd name="connsiteX84" fmla="*/ 5385384 w 6858000"/>
                <a:gd name="connsiteY84" fmla="*/ 438465 h 835479"/>
                <a:gd name="connsiteX85" fmla="*/ 5425582 w 6858000"/>
                <a:gd name="connsiteY85" fmla="*/ 446656 h 835479"/>
                <a:gd name="connsiteX86" fmla="*/ 5480637 w 6858000"/>
                <a:gd name="connsiteY86" fmla="*/ 458278 h 835479"/>
                <a:gd name="connsiteX87" fmla="*/ 5507667 w 6858000"/>
                <a:gd name="connsiteY87" fmla="*/ 462803 h 835479"/>
                <a:gd name="connsiteX88" fmla="*/ 5531691 w 6858000"/>
                <a:gd name="connsiteY88" fmla="*/ 452184 h 835479"/>
                <a:gd name="connsiteX89" fmla="*/ 5531692 w 6858000"/>
                <a:gd name="connsiteY89" fmla="*/ 452183 h 835479"/>
                <a:gd name="connsiteX90" fmla="*/ 5547577 w 6858000"/>
                <a:gd name="connsiteY90" fmla="*/ 442037 h 835479"/>
                <a:gd name="connsiteX91" fmla="*/ 5547578 w 6858000"/>
                <a:gd name="connsiteY91" fmla="*/ 442037 h 835479"/>
                <a:gd name="connsiteX92" fmla="*/ 5562746 w 6858000"/>
                <a:gd name="connsiteY92" fmla="*/ 451610 h 835479"/>
                <a:gd name="connsiteX93" fmla="*/ 5704483 w 6858000"/>
                <a:gd name="connsiteY93" fmla="*/ 522858 h 835479"/>
                <a:gd name="connsiteX94" fmla="*/ 5740488 w 6858000"/>
                <a:gd name="connsiteY94" fmla="*/ 528765 h 835479"/>
                <a:gd name="connsiteX95" fmla="*/ 5760873 w 6858000"/>
                <a:gd name="connsiteY95" fmla="*/ 537529 h 835479"/>
                <a:gd name="connsiteX96" fmla="*/ 5883751 w 6858000"/>
                <a:gd name="connsiteY96" fmla="*/ 625924 h 835479"/>
                <a:gd name="connsiteX97" fmla="*/ 5883755 w 6858000"/>
                <a:gd name="connsiteY97" fmla="*/ 625926 h 835479"/>
                <a:gd name="connsiteX98" fmla="*/ 5935945 w 6858000"/>
                <a:gd name="connsiteY98" fmla="*/ 643829 h 835479"/>
                <a:gd name="connsiteX99" fmla="*/ 5935949 w 6858000"/>
                <a:gd name="connsiteY99" fmla="*/ 643830 h 835479"/>
                <a:gd name="connsiteX100" fmla="*/ 5993289 w 6858000"/>
                <a:gd name="connsiteY100" fmla="*/ 640211 h 835479"/>
                <a:gd name="connsiteX101" fmla="*/ 5993290 w 6858000"/>
                <a:gd name="connsiteY101" fmla="*/ 640210 h 835479"/>
                <a:gd name="connsiteX102" fmla="*/ 6026439 w 6858000"/>
                <a:gd name="connsiteY102" fmla="*/ 633735 h 835479"/>
                <a:gd name="connsiteX103" fmla="*/ 6108737 w 6858000"/>
                <a:gd name="connsiteY103" fmla="*/ 577534 h 835479"/>
                <a:gd name="connsiteX104" fmla="*/ 6133313 w 6858000"/>
                <a:gd name="connsiteY104" fmla="*/ 563843 h 835479"/>
                <a:gd name="connsiteX105" fmla="*/ 6133314 w 6858000"/>
                <a:gd name="connsiteY105" fmla="*/ 563843 h 835479"/>
                <a:gd name="connsiteX106" fmla="*/ 6143189 w 6858000"/>
                <a:gd name="connsiteY106" fmla="*/ 567542 h 835479"/>
                <a:gd name="connsiteX107" fmla="*/ 6155599 w 6858000"/>
                <a:gd name="connsiteY107" fmla="*/ 579438 h 835479"/>
                <a:gd name="connsiteX108" fmla="*/ 6155602 w 6858000"/>
                <a:gd name="connsiteY108" fmla="*/ 579440 h 835479"/>
                <a:gd name="connsiteX109" fmla="*/ 6228756 w 6858000"/>
                <a:gd name="connsiteY109" fmla="*/ 618111 h 835479"/>
                <a:gd name="connsiteX110" fmla="*/ 6361539 w 6858000"/>
                <a:gd name="connsiteY110" fmla="*/ 635448 h 835479"/>
                <a:gd name="connsiteX111" fmla="*/ 6361538 w 6858000"/>
                <a:gd name="connsiteY111" fmla="*/ 635448 h 835479"/>
                <a:gd name="connsiteX112" fmla="*/ 6228755 w 6858000"/>
                <a:gd name="connsiteY112" fmla="*/ 618111 h 835479"/>
                <a:gd name="connsiteX113" fmla="*/ 6155601 w 6858000"/>
                <a:gd name="connsiteY113" fmla="*/ 579440 h 835479"/>
                <a:gd name="connsiteX114" fmla="*/ 6155599 w 6858000"/>
                <a:gd name="connsiteY114" fmla="*/ 579438 h 835479"/>
                <a:gd name="connsiteX115" fmla="*/ 6133314 w 6858000"/>
                <a:gd name="connsiteY115" fmla="*/ 563843 h 835479"/>
                <a:gd name="connsiteX116" fmla="*/ 6108738 w 6858000"/>
                <a:gd name="connsiteY116" fmla="*/ 577534 h 835479"/>
                <a:gd name="connsiteX117" fmla="*/ 6026440 w 6858000"/>
                <a:gd name="connsiteY117" fmla="*/ 633735 h 835479"/>
                <a:gd name="connsiteX118" fmla="*/ 5993291 w 6858000"/>
                <a:gd name="connsiteY118" fmla="*/ 640210 h 835479"/>
                <a:gd name="connsiteX119" fmla="*/ 5993289 w 6858000"/>
                <a:gd name="connsiteY119" fmla="*/ 640211 h 835479"/>
                <a:gd name="connsiteX120" fmla="*/ 5964476 w 6858000"/>
                <a:gd name="connsiteY120" fmla="*/ 643664 h 835479"/>
                <a:gd name="connsiteX121" fmla="*/ 5935949 w 6858000"/>
                <a:gd name="connsiteY121" fmla="*/ 643830 h 835479"/>
                <a:gd name="connsiteX122" fmla="*/ 5935948 w 6858000"/>
                <a:gd name="connsiteY122" fmla="*/ 643830 h 835479"/>
                <a:gd name="connsiteX123" fmla="*/ 5935945 w 6858000"/>
                <a:gd name="connsiteY123" fmla="*/ 643829 h 835479"/>
                <a:gd name="connsiteX124" fmla="*/ 5909350 w 6858000"/>
                <a:gd name="connsiteY124" fmla="*/ 636949 h 835479"/>
                <a:gd name="connsiteX125" fmla="*/ 5883755 w 6858000"/>
                <a:gd name="connsiteY125" fmla="*/ 625926 h 835479"/>
                <a:gd name="connsiteX126" fmla="*/ 5883750 w 6858000"/>
                <a:gd name="connsiteY126" fmla="*/ 625924 h 835479"/>
                <a:gd name="connsiteX127" fmla="*/ 5760872 w 6858000"/>
                <a:gd name="connsiteY127" fmla="*/ 537529 h 835479"/>
                <a:gd name="connsiteX128" fmla="*/ 5740487 w 6858000"/>
                <a:gd name="connsiteY128" fmla="*/ 528765 h 835479"/>
                <a:gd name="connsiteX129" fmla="*/ 5704482 w 6858000"/>
                <a:gd name="connsiteY129" fmla="*/ 522858 h 835479"/>
                <a:gd name="connsiteX130" fmla="*/ 5562745 w 6858000"/>
                <a:gd name="connsiteY130" fmla="*/ 451610 h 835479"/>
                <a:gd name="connsiteX131" fmla="*/ 5547577 w 6858000"/>
                <a:gd name="connsiteY131" fmla="*/ 442037 h 835479"/>
                <a:gd name="connsiteX132" fmla="*/ 5531693 w 6858000"/>
                <a:gd name="connsiteY132" fmla="*/ 452183 h 835479"/>
                <a:gd name="connsiteX133" fmla="*/ 5531691 w 6858000"/>
                <a:gd name="connsiteY133" fmla="*/ 452184 h 835479"/>
                <a:gd name="connsiteX134" fmla="*/ 5520421 w 6858000"/>
                <a:gd name="connsiteY134" fmla="*/ 460582 h 835479"/>
                <a:gd name="connsiteX135" fmla="*/ 5507667 w 6858000"/>
                <a:gd name="connsiteY135" fmla="*/ 462803 h 835479"/>
                <a:gd name="connsiteX136" fmla="*/ 5507666 w 6858000"/>
                <a:gd name="connsiteY136" fmla="*/ 462803 h 835479"/>
                <a:gd name="connsiteX137" fmla="*/ 5480636 w 6858000"/>
                <a:gd name="connsiteY137" fmla="*/ 458278 h 835479"/>
                <a:gd name="connsiteX138" fmla="*/ 5425581 w 6858000"/>
                <a:gd name="connsiteY138" fmla="*/ 446656 h 835479"/>
                <a:gd name="connsiteX139" fmla="*/ 5385383 w 6858000"/>
                <a:gd name="connsiteY139" fmla="*/ 438465 h 835479"/>
                <a:gd name="connsiteX140" fmla="*/ 5355013 w 6858000"/>
                <a:gd name="connsiteY140" fmla="*/ 433589 h 835479"/>
                <a:gd name="connsiteX141" fmla="*/ 5321350 w 6858000"/>
                <a:gd name="connsiteY141" fmla="*/ 437509 h 835479"/>
                <a:gd name="connsiteX142" fmla="*/ 5272796 w 6858000"/>
                <a:gd name="connsiteY142" fmla="*/ 462468 h 835479"/>
                <a:gd name="connsiteX143" fmla="*/ 5243613 w 6858000"/>
                <a:gd name="connsiteY143" fmla="*/ 478254 h 835479"/>
                <a:gd name="connsiteX144" fmla="*/ 5229433 w 6858000"/>
                <a:gd name="connsiteY144" fmla="*/ 485925 h 835479"/>
                <a:gd name="connsiteX145" fmla="*/ 5179067 w 6858000"/>
                <a:gd name="connsiteY145" fmla="*/ 486091 h 835479"/>
                <a:gd name="connsiteX146" fmla="*/ 5179066 w 6858000"/>
                <a:gd name="connsiteY146" fmla="*/ 486091 h 835479"/>
                <a:gd name="connsiteX147" fmla="*/ 5172089 w 6858000"/>
                <a:gd name="connsiteY147" fmla="*/ 483545 h 835479"/>
                <a:gd name="connsiteX148" fmla="*/ 5166113 w 6858000"/>
                <a:gd name="connsiteY148" fmla="*/ 482853 h 835479"/>
                <a:gd name="connsiteX149" fmla="*/ 5133224 w 6858000"/>
                <a:gd name="connsiteY149" fmla="*/ 489569 h 835479"/>
                <a:gd name="connsiteX150" fmla="*/ 5133223 w 6858000"/>
                <a:gd name="connsiteY150" fmla="*/ 489569 h 835479"/>
                <a:gd name="connsiteX151" fmla="*/ 5133219 w 6858000"/>
                <a:gd name="connsiteY151" fmla="*/ 489567 h 835479"/>
                <a:gd name="connsiteX152" fmla="*/ 5102460 w 6858000"/>
                <a:gd name="connsiteY152" fmla="*/ 482424 h 835479"/>
                <a:gd name="connsiteX153" fmla="*/ 5087443 w 6858000"/>
                <a:gd name="connsiteY153" fmla="*/ 476540 h 835479"/>
                <a:gd name="connsiteX154" fmla="*/ 5087422 w 6858000"/>
                <a:gd name="connsiteY154" fmla="*/ 476534 h 835479"/>
                <a:gd name="connsiteX155" fmla="*/ 5070584 w 6858000"/>
                <a:gd name="connsiteY155" fmla="*/ 470217 h 835479"/>
                <a:gd name="connsiteX156" fmla="*/ 5041527 w 6858000"/>
                <a:gd name="connsiteY156" fmla="*/ 463422 h 835479"/>
                <a:gd name="connsiteX157" fmla="*/ 5041520 w 6858000"/>
                <a:gd name="connsiteY157" fmla="*/ 463420 h 835479"/>
                <a:gd name="connsiteX158" fmla="*/ 4987036 w 6858000"/>
                <a:gd name="connsiteY158" fmla="*/ 436941 h 835479"/>
                <a:gd name="connsiteX159" fmla="*/ 4957452 w 6858000"/>
                <a:gd name="connsiteY159" fmla="*/ 419659 h 835479"/>
                <a:gd name="connsiteX160" fmla="*/ 4933804 w 6858000"/>
                <a:gd name="connsiteY160" fmla="*/ 412107 h 835479"/>
                <a:gd name="connsiteX161" fmla="*/ 4912168 w 6858000"/>
                <a:gd name="connsiteY161" fmla="*/ 413509 h 835479"/>
                <a:gd name="connsiteX162" fmla="*/ 4889275 w 6858000"/>
                <a:gd name="connsiteY162" fmla="*/ 415214 h 835479"/>
                <a:gd name="connsiteX163" fmla="*/ 4889274 w 6858000"/>
                <a:gd name="connsiteY163" fmla="*/ 415214 h 835479"/>
                <a:gd name="connsiteX164" fmla="*/ 4867613 w 6858000"/>
                <a:gd name="connsiteY164" fmla="*/ 410436 h 835479"/>
                <a:gd name="connsiteX165" fmla="*/ 4863342 w 6858000"/>
                <a:gd name="connsiteY165" fmla="*/ 407685 h 835479"/>
                <a:gd name="connsiteX166" fmla="*/ 4857316 w 6858000"/>
                <a:gd name="connsiteY166" fmla="*/ 405935 h 835479"/>
                <a:gd name="connsiteX167" fmla="*/ 4828915 w 6858000"/>
                <a:gd name="connsiteY167" fmla="*/ 385504 h 835479"/>
                <a:gd name="connsiteX168" fmla="*/ 4800482 w 6858000"/>
                <a:gd name="connsiteY168" fmla="*/ 370668 h 835479"/>
                <a:gd name="connsiteX169" fmla="*/ 4767764 w 6858000"/>
                <a:gd name="connsiteY169" fmla="*/ 371977 h 835479"/>
                <a:gd name="connsiteX170" fmla="*/ 4677655 w 6858000"/>
                <a:gd name="connsiteY170" fmla="*/ 381884 h 835479"/>
                <a:gd name="connsiteX171" fmla="*/ 4659174 w 6858000"/>
                <a:gd name="connsiteY171" fmla="*/ 389886 h 835479"/>
                <a:gd name="connsiteX172" fmla="*/ 4482004 w 6858000"/>
                <a:gd name="connsiteY172" fmla="*/ 449896 h 835479"/>
                <a:gd name="connsiteX173" fmla="*/ 4363890 w 6858000"/>
                <a:gd name="connsiteY173" fmla="*/ 450658 h 835479"/>
                <a:gd name="connsiteX174" fmla="*/ 4363889 w 6858000"/>
                <a:gd name="connsiteY174" fmla="*/ 450658 h 835479"/>
                <a:gd name="connsiteX175" fmla="*/ 4324644 w 6858000"/>
                <a:gd name="connsiteY175" fmla="*/ 441704 h 835479"/>
                <a:gd name="connsiteX176" fmla="*/ 4253013 w 6858000"/>
                <a:gd name="connsiteY176" fmla="*/ 401888 h 835479"/>
                <a:gd name="connsiteX177" fmla="*/ 4165382 w 6858000"/>
                <a:gd name="connsiteY177" fmla="*/ 392362 h 835479"/>
                <a:gd name="connsiteX178" fmla="*/ 4165383 w 6858000"/>
                <a:gd name="connsiteY178" fmla="*/ 392362 h 835479"/>
                <a:gd name="connsiteX179" fmla="*/ 4192387 w 6858000"/>
                <a:gd name="connsiteY179" fmla="*/ 396267 h 835479"/>
                <a:gd name="connsiteX180" fmla="*/ 4192386 w 6858000"/>
                <a:gd name="connsiteY180" fmla="*/ 396267 h 835479"/>
                <a:gd name="connsiteX181" fmla="*/ 4165382 w 6858000"/>
                <a:gd name="connsiteY181" fmla="*/ 392362 h 835479"/>
                <a:gd name="connsiteX182" fmla="*/ 3885337 w 6858000"/>
                <a:gd name="connsiteY182" fmla="*/ 379980 h 835479"/>
                <a:gd name="connsiteX183" fmla="*/ 3885338 w 6858000"/>
                <a:gd name="connsiteY183" fmla="*/ 379980 h 835479"/>
                <a:gd name="connsiteX184" fmla="*/ 3885341 w 6858000"/>
                <a:gd name="connsiteY184" fmla="*/ 379982 h 835479"/>
                <a:gd name="connsiteX185" fmla="*/ 3962157 w 6858000"/>
                <a:gd name="connsiteY185" fmla="*/ 411865 h 835479"/>
                <a:gd name="connsiteX186" fmla="*/ 3962159 w 6858000"/>
                <a:gd name="connsiteY186" fmla="*/ 411865 h 835479"/>
                <a:gd name="connsiteX187" fmla="*/ 4043837 w 6858000"/>
                <a:gd name="connsiteY187" fmla="*/ 396173 h 835479"/>
                <a:gd name="connsiteX188" fmla="*/ 4043838 w 6858000"/>
                <a:gd name="connsiteY188" fmla="*/ 396172 h 835479"/>
                <a:gd name="connsiteX189" fmla="*/ 4103824 w 6858000"/>
                <a:gd name="connsiteY189" fmla="*/ 381051 h 835479"/>
                <a:gd name="connsiteX190" fmla="*/ 4103825 w 6858000"/>
                <a:gd name="connsiteY190" fmla="*/ 381051 h 835479"/>
                <a:gd name="connsiteX191" fmla="*/ 4134255 w 6858000"/>
                <a:gd name="connsiteY191" fmla="*/ 383018 h 835479"/>
                <a:gd name="connsiteX192" fmla="*/ 4165381 w 6858000"/>
                <a:gd name="connsiteY192" fmla="*/ 392362 h 835479"/>
                <a:gd name="connsiteX193" fmla="*/ 4103825 w 6858000"/>
                <a:gd name="connsiteY193" fmla="*/ 381051 h 835479"/>
                <a:gd name="connsiteX194" fmla="*/ 4043839 w 6858000"/>
                <a:gd name="connsiteY194" fmla="*/ 396172 h 835479"/>
                <a:gd name="connsiteX195" fmla="*/ 4043837 w 6858000"/>
                <a:gd name="connsiteY195" fmla="*/ 396173 h 835479"/>
                <a:gd name="connsiteX196" fmla="*/ 4002409 w 6858000"/>
                <a:gd name="connsiteY196" fmla="*/ 409475 h 835479"/>
                <a:gd name="connsiteX197" fmla="*/ 3962159 w 6858000"/>
                <a:gd name="connsiteY197" fmla="*/ 411865 h 835479"/>
                <a:gd name="connsiteX198" fmla="*/ 3962158 w 6858000"/>
                <a:gd name="connsiteY198" fmla="*/ 411865 h 835479"/>
                <a:gd name="connsiteX199" fmla="*/ 3962157 w 6858000"/>
                <a:gd name="connsiteY199" fmla="*/ 411865 h 835479"/>
                <a:gd name="connsiteX200" fmla="*/ 3923124 w 6858000"/>
                <a:gd name="connsiteY200" fmla="*/ 402361 h 835479"/>
                <a:gd name="connsiteX201" fmla="*/ 3885341 w 6858000"/>
                <a:gd name="connsiteY201" fmla="*/ 379982 h 835479"/>
                <a:gd name="connsiteX202" fmla="*/ 3669899 w 6858000"/>
                <a:gd name="connsiteY202" fmla="*/ 394577 h 835479"/>
                <a:gd name="connsiteX203" fmla="*/ 3680163 w 6858000"/>
                <a:gd name="connsiteY203" fmla="*/ 397173 h 835479"/>
                <a:gd name="connsiteX204" fmla="*/ 3734836 w 6858000"/>
                <a:gd name="connsiteY204" fmla="*/ 393125 h 835479"/>
                <a:gd name="connsiteX205" fmla="*/ 3734837 w 6858000"/>
                <a:gd name="connsiteY205" fmla="*/ 393125 h 835479"/>
                <a:gd name="connsiteX206" fmla="*/ 3754652 w 6858000"/>
                <a:gd name="connsiteY206" fmla="*/ 393507 h 835479"/>
                <a:gd name="connsiteX207" fmla="*/ 3789775 w 6858000"/>
                <a:gd name="connsiteY207" fmla="*/ 399864 h 835479"/>
                <a:gd name="connsiteX208" fmla="*/ 3822471 w 6858000"/>
                <a:gd name="connsiteY208" fmla="*/ 384932 h 835479"/>
                <a:gd name="connsiteX209" fmla="*/ 3852618 w 6858000"/>
                <a:gd name="connsiteY209" fmla="*/ 370597 h 835479"/>
                <a:gd name="connsiteX210" fmla="*/ 3852619 w 6858000"/>
                <a:gd name="connsiteY210" fmla="*/ 370597 h 835479"/>
                <a:gd name="connsiteX211" fmla="*/ 3868763 w 6858000"/>
                <a:gd name="connsiteY211" fmla="*/ 371377 h 835479"/>
                <a:gd name="connsiteX212" fmla="*/ 3885336 w 6858000"/>
                <a:gd name="connsiteY212" fmla="*/ 379980 h 835479"/>
                <a:gd name="connsiteX213" fmla="*/ 3852619 w 6858000"/>
                <a:gd name="connsiteY213" fmla="*/ 370597 h 835479"/>
                <a:gd name="connsiteX214" fmla="*/ 3822472 w 6858000"/>
                <a:gd name="connsiteY214" fmla="*/ 384932 h 835479"/>
                <a:gd name="connsiteX215" fmla="*/ 3789776 w 6858000"/>
                <a:gd name="connsiteY215" fmla="*/ 399864 h 835479"/>
                <a:gd name="connsiteX216" fmla="*/ 3789775 w 6858000"/>
                <a:gd name="connsiteY216" fmla="*/ 399864 h 835479"/>
                <a:gd name="connsiteX217" fmla="*/ 3754651 w 6858000"/>
                <a:gd name="connsiteY217" fmla="*/ 393507 h 835479"/>
                <a:gd name="connsiteX218" fmla="*/ 3734837 w 6858000"/>
                <a:gd name="connsiteY218" fmla="*/ 393125 h 835479"/>
                <a:gd name="connsiteX219" fmla="*/ 3680163 w 6858000"/>
                <a:gd name="connsiteY219" fmla="*/ 397173 h 835479"/>
                <a:gd name="connsiteX220" fmla="*/ 3680162 w 6858000"/>
                <a:gd name="connsiteY220" fmla="*/ 397173 h 835479"/>
                <a:gd name="connsiteX221" fmla="*/ 2836171 w 6858000"/>
                <a:gd name="connsiteY221" fmla="*/ 465063 h 835479"/>
                <a:gd name="connsiteX222" fmla="*/ 2848792 w 6858000"/>
                <a:gd name="connsiteY222" fmla="*/ 456372 h 835479"/>
                <a:gd name="connsiteX223" fmla="*/ 2897784 w 6858000"/>
                <a:gd name="connsiteY223" fmla="*/ 440769 h 835479"/>
                <a:gd name="connsiteX224" fmla="*/ 2903549 w 6858000"/>
                <a:gd name="connsiteY224" fmla="*/ 439740 h 835479"/>
                <a:gd name="connsiteX225" fmla="*/ 2914327 w 6858000"/>
                <a:gd name="connsiteY225" fmla="*/ 436466 h 835479"/>
                <a:gd name="connsiteX226" fmla="*/ 2947858 w 6858000"/>
                <a:gd name="connsiteY226" fmla="*/ 431835 h 835479"/>
                <a:gd name="connsiteX227" fmla="*/ 2947861 w 6858000"/>
                <a:gd name="connsiteY227" fmla="*/ 431834 h 835479"/>
                <a:gd name="connsiteX228" fmla="*/ 2947862 w 6858000"/>
                <a:gd name="connsiteY228" fmla="*/ 431834 h 835479"/>
                <a:gd name="connsiteX229" fmla="*/ 2982148 w 6858000"/>
                <a:gd name="connsiteY229" fmla="*/ 435418 h 835479"/>
                <a:gd name="connsiteX230" fmla="*/ 3077401 w 6858000"/>
                <a:gd name="connsiteY230" fmla="*/ 447111 h 835479"/>
                <a:gd name="connsiteX231" fmla="*/ 3172653 w 6858000"/>
                <a:gd name="connsiteY231" fmla="*/ 434656 h 835479"/>
                <a:gd name="connsiteX232" fmla="*/ 3489466 w 6858000"/>
                <a:gd name="connsiteY232" fmla="*/ 387029 h 835479"/>
                <a:gd name="connsiteX233" fmla="*/ 3544712 w 6858000"/>
                <a:gd name="connsiteY233" fmla="*/ 364930 h 835479"/>
                <a:gd name="connsiteX234" fmla="*/ 3574407 w 6858000"/>
                <a:gd name="connsiteY234" fmla="*/ 347308 h 835479"/>
                <a:gd name="connsiteX235" fmla="*/ 3574408 w 6858000"/>
                <a:gd name="connsiteY235" fmla="*/ 347308 h 835479"/>
                <a:gd name="connsiteX236" fmla="*/ 3606817 w 6858000"/>
                <a:gd name="connsiteY236" fmla="*/ 359406 h 835479"/>
                <a:gd name="connsiteX237" fmla="*/ 3630632 w 6858000"/>
                <a:gd name="connsiteY237" fmla="*/ 372932 h 835479"/>
                <a:gd name="connsiteX238" fmla="*/ 3651953 w 6858000"/>
                <a:gd name="connsiteY238" fmla="*/ 388826 h 835479"/>
                <a:gd name="connsiteX239" fmla="*/ 3630631 w 6858000"/>
                <a:gd name="connsiteY239" fmla="*/ 372932 h 835479"/>
                <a:gd name="connsiteX240" fmla="*/ 3606816 w 6858000"/>
                <a:gd name="connsiteY240" fmla="*/ 359406 h 835479"/>
                <a:gd name="connsiteX241" fmla="*/ 3587173 w 6858000"/>
                <a:gd name="connsiteY241" fmla="*/ 349660 h 835479"/>
                <a:gd name="connsiteX242" fmla="*/ 3574407 w 6858000"/>
                <a:gd name="connsiteY242" fmla="*/ 347308 h 835479"/>
                <a:gd name="connsiteX243" fmla="*/ 3562320 w 6858000"/>
                <a:gd name="connsiteY243" fmla="*/ 352387 h 835479"/>
                <a:gd name="connsiteX244" fmla="*/ 3544713 w 6858000"/>
                <a:gd name="connsiteY244" fmla="*/ 364930 h 835479"/>
                <a:gd name="connsiteX245" fmla="*/ 3489467 w 6858000"/>
                <a:gd name="connsiteY245" fmla="*/ 387029 h 835479"/>
                <a:gd name="connsiteX246" fmla="*/ 3172654 w 6858000"/>
                <a:gd name="connsiteY246" fmla="*/ 434656 h 835479"/>
                <a:gd name="connsiteX247" fmla="*/ 3077401 w 6858000"/>
                <a:gd name="connsiteY247" fmla="*/ 447111 h 835479"/>
                <a:gd name="connsiteX248" fmla="*/ 3077400 w 6858000"/>
                <a:gd name="connsiteY248" fmla="*/ 447111 h 835479"/>
                <a:gd name="connsiteX249" fmla="*/ 2982147 w 6858000"/>
                <a:gd name="connsiteY249" fmla="*/ 435418 h 835479"/>
                <a:gd name="connsiteX250" fmla="*/ 2947862 w 6858000"/>
                <a:gd name="connsiteY250" fmla="*/ 431834 h 835479"/>
                <a:gd name="connsiteX251" fmla="*/ 2947858 w 6858000"/>
                <a:gd name="connsiteY251" fmla="*/ 431835 h 835479"/>
                <a:gd name="connsiteX252" fmla="*/ 2903549 w 6858000"/>
                <a:gd name="connsiteY252" fmla="*/ 439740 h 835479"/>
                <a:gd name="connsiteX253" fmla="*/ 2848793 w 6858000"/>
                <a:gd name="connsiteY253" fmla="*/ 456372 h 835479"/>
                <a:gd name="connsiteX254" fmla="*/ 2836172 w 6858000"/>
                <a:gd name="connsiteY254" fmla="*/ 465063 h 835479"/>
                <a:gd name="connsiteX255" fmla="*/ 1268757 w 6858000"/>
                <a:gd name="connsiteY255" fmla="*/ 18376 h 835479"/>
                <a:gd name="connsiteX256" fmla="*/ 1286069 w 6858000"/>
                <a:gd name="connsiteY256" fmla="*/ 23543 h 835479"/>
                <a:gd name="connsiteX257" fmla="*/ 1350627 w 6858000"/>
                <a:gd name="connsiteY257" fmla="*/ 45880 h 835479"/>
                <a:gd name="connsiteX258" fmla="*/ 1413839 w 6858000"/>
                <a:gd name="connsiteY258" fmla="*/ 40286 h 835479"/>
                <a:gd name="connsiteX259" fmla="*/ 1350626 w 6858000"/>
                <a:gd name="connsiteY259" fmla="*/ 45881 h 835479"/>
                <a:gd name="connsiteX260" fmla="*/ 1286068 w 6858000"/>
                <a:gd name="connsiteY260" fmla="*/ 23543 h 835479"/>
                <a:gd name="connsiteX261" fmla="*/ 313532 w 6858000"/>
                <a:gd name="connsiteY261" fmla="*/ 14019 h 835479"/>
                <a:gd name="connsiteX262" fmla="*/ 313533 w 6858000"/>
                <a:gd name="connsiteY262" fmla="*/ 14018 h 835479"/>
                <a:gd name="connsiteX263" fmla="*/ 338870 w 6858000"/>
                <a:gd name="connsiteY263" fmla="*/ 13446 h 835479"/>
                <a:gd name="connsiteX264" fmla="*/ 338902 w 6858000"/>
                <a:gd name="connsiteY264" fmla="*/ 13453 h 835479"/>
                <a:gd name="connsiteX265" fmla="*/ 395639 w 6858000"/>
                <a:gd name="connsiteY265" fmla="*/ 23353 h 835479"/>
                <a:gd name="connsiteX266" fmla="*/ 367327 w 6858000"/>
                <a:gd name="connsiteY266" fmla="*/ 19543 h 835479"/>
                <a:gd name="connsiteX267" fmla="*/ 338902 w 6858000"/>
                <a:gd name="connsiteY267" fmla="*/ 13453 h 835479"/>
                <a:gd name="connsiteX268" fmla="*/ 338869 w 6858000"/>
                <a:gd name="connsiteY268" fmla="*/ 13447 h 835479"/>
                <a:gd name="connsiteX269" fmla="*/ 324057 w 6858000"/>
                <a:gd name="connsiteY269" fmla="*/ 11661 h 835479"/>
                <a:gd name="connsiteX270" fmla="*/ 281567 w 6858000"/>
                <a:gd name="connsiteY270" fmla="*/ 36346 h 835479"/>
                <a:gd name="connsiteX271" fmla="*/ 295414 w 6858000"/>
                <a:gd name="connsiteY271" fmla="*/ 31451 h 835479"/>
                <a:gd name="connsiteX272" fmla="*/ 295414 w 6858000"/>
                <a:gd name="connsiteY272" fmla="*/ 31452 h 835479"/>
                <a:gd name="connsiteX273" fmla="*/ 24485 w 6858000"/>
                <a:gd name="connsiteY273" fmla="*/ 23026 h 835479"/>
                <a:gd name="connsiteX274" fmla="*/ 74128 w 6858000"/>
                <a:gd name="connsiteY274" fmla="*/ 20763 h 835479"/>
                <a:gd name="connsiteX275" fmla="*/ 125860 w 6858000"/>
                <a:gd name="connsiteY275" fmla="*/ 26687 h 835479"/>
                <a:gd name="connsiteX276" fmla="*/ 153386 w 6858000"/>
                <a:gd name="connsiteY276" fmla="*/ 31082 h 835479"/>
                <a:gd name="connsiteX277" fmla="*/ 228943 w 6858000"/>
                <a:gd name="connsiteY277" fmla="*/ 39355 h 835479"/>
                <a:gd name="connsiteX278" fmla="*/ 177270 w 6858000"/>
                <a:gd name="connsiteY278" fmla="*/ 34896 h 835479"/>
                <a:gd name="connsiteX279" fmla="*/ 153386 w 6858000"/>
                <a:gd name="connsiteY279" fmla="*/ 31082 h 835479"/>
                <a:gd name="connsiteX280" fmla="*/ 151568 w 6858000"/>
                <a:gd name="connsiteY280" fmla="*/ 30883 h 835479"/>
                <a:gd name="connsiteX281" fmla="*/ 74128 w 6858000"/>
                <a:gd name="connsiteY281" fmla="*/ 20764 h 835479"/>
                <a:gd name="connsiteX282" fmla="*/ 0 w 6858000"/>
                <a:gd name="connsiteY282" fmla="*/ 29969 h 835479"/>
                <a:gd name="connsiteX283" fmla="*/ 0 w 6858000"/>
                <a:gd name="connsiteY283" fmla="*/ 494077 h 835479"/>
                <a:gd name="connsiteX284" fmla="*/ 2816 w 6858000"/>
                <a:gd name="connsiteY284" fmla="*/ 492950 h 835479"/>
                <a:gd name="connsiteX285" fmla="*/ 63586 w 6858000"/>
                <a:gd name="connsiteY285" fmla="*/ 478851 h 835479"/>
                <a:gd name="connsiteX286" fmla="*/ 176938 w 6858000"/>
                <a:gd name="connsiteY286" fmla="*/ 464945 h 835479"/>
                <a:gd name="connsiteX287" fmla="*/ 200181 w 6858000"/>
                <a:gd name="connsiteY287" fmla="*/ 456943 h 835479"/>
                <a:gd name="connsiteX288" fmla="*/ 340773 w 6858000"/>
                <a:gd name="connsiteY288" fmla="*/ 419031 h 835479"/>
                <a:gd name="connsiteX289" fmla="*/ 453363 w 6858000"/>
                <a:gd name="connsiteY289" fmla="*/ 419796 h 835479"/>
                <a:gd name="connsiteX290" fmla="*/ 462125 w 6858000"/>
                <a:gd name="connsiteY290" fmla="*/ 421510 h 835479"/>
                <a:gd name="connsiteX291" fmla="*/ 505181 w 6858000"/>
                <a:gd name="connsiteY291" fmla="*/ 434082 h 835479"/>
                <a:gd name="connsiteX292" fmla="*/ 571859 w 6858000"/>
                <a:gd name="connsiteY292" fmla="*/ 430654 h 835479"/>
                <a:gd name="connsiteX293" fmla="*/ 617771 w 6858000"/>
                <a:gd name="connsiteY293" fmla="*/ 413317 h 835479"/>
                <a:gd name="connsiteX294" fmla="*/ 674922 w 6858000"/>
                <a:gd name="connsiteY294" fmla="*/ 412555 h 835479"/>
                <a:gd name="connsiteX295" fmla="*/ 740267 w 6858000"/>
                <a:gd name="connsiteY295" fmla="*/ 423414 h 835479"/>
                <a:gd name="connsiteX296" fmla="*/ 769604 w 6858000"/>
                <a:gd name="connsiteY296" fmla="*/ 425700 h 835479"/>
                <a:gd name="connsiteX297" fmla="*/ 850188 w 6858000"/>
                <a:gd name="connsiteY297" fmla="*/ 448180 h 835479"/>
                <a:gd name="connsiteX298" fmla="*/ 898197 w 6858000"/>
                <a:gd name="connsiteY298" fmla="*/ 442656 h 835479"/>
                <a:gd name="connsiteX299" fmla="*/ 945443 w 6858000"/>
                <a:gd name="connsiteY299" fmla="*/ 427796 h 835479"/>
                <a:gd name="connsiteX300" fmla="*/ 975732 w 6858000"/>
                <a:gd name="connsiteY300" fmla="*/ 413507 h 835479"/>
                <a:gd name="connsiteX301" fmla="*/ 1036886 w 6858000"/>
                <a:gd name="connsiteY301" fmla="*/ 403411 h 835479"/>
                <a:gd name="connsiteX302" fmla="*/ 1048124 w 6858000"/>
                <a:gd name="connsiteY302" fmla="*/ 404935 h 835479"/>
                <a:gd name="connsiteX303" fmla="*/ 1230632 w 6858000"/>
                <a:gd name="connsiteY303" fmla="*/ 417509 h 835479"/>
                <a:gd name="connsiteX304" fmla="*/ 1303023 w 6858000"/>
                <a:gd name="connsiteY304" fmla="*/ 437702 h 835479"/>
                <a:gd name="connsiteX305" fmla="*/ 1318455 w 6858000"/>
                <a:gd name="connsiteY305" fmla="*/ 440178 h 835479"/>
                <a:gd name="connsiteX306" fmla="*/ 1472574 w 6858000"/>
                <a:gd name="connsiteY306" fmla="*/ 462849 h 835479"/>
                <a:gd name="connsiteX307" fmla="*/ 1489719 w 6858000"/>
                <a:gd name="connsiteY307" fmla="*/ 463801 h 835479"/>
                <a:gd name="connsiteX308" fmla="*/ 1537536 w 6858000"/>
                <a:gd name="connsiteY308" fmla="*/ 459801 h 835479"/>
                <a:gd name="connsiteX309" fmla="*/ 1650316 w 6858000"/>
                <a:gd name="connsiteY309" fmla="*/ 500950 h 835479"/>
                <a:gd name="connsiteX310" fmla="*/ 1763286 w 6858000"/>
                <a:gd name="connsiteY310" fmla="*/ 515049 h 835479"/>
                <a:gd name="connsiteX311" fmla="*/ 1825392 w 6858000"/>
                <a:gd name="connsiteY311" fmla="*/ 514857 h 835479"/>
                <a:gd name="connsiteX312" fmla="*/ 1869779 w 6858000"/>
                <a:gd name="connsiteY312" fmla="*/ 524955 h 835479"/>
                <a:gd name="connsiteX313" fmla="*/ 1978939 w 6858000"/>
                <a:gd name="connsiteY313" fmla="*/ 555626 h 835479"/>
                <a:gd name="connsiteX314" fmla="*/ 2030377 w 6858000"/>
                <a:gd name="connsiteY314" fmla="*/ 560388 h 835479"/>
                <a:gd name="connsiteX315" fmla="*/ 2085053 w 6858000"/>
                <a:gd name="connsiteY315" fmla="*/ 570677 h 835479"/>
                <a:gd name="connsiteX316" fmla="*/ 2220311 w 6858000"/>
                <a:gd name="connsiteY316" fmla="*/ 616778 h 835479"/>
                <a:gd name="connsiteX317" fmla="*/ 2330805 w 6858000"/>
                <a:gd name="connsiteY317" fmla="*/ 614112 h 835479"/>
                <a:gd name="connsiteX318" fmla="*/ 2401291 w 6858000"/>
                <a:gd name="connsiteY318" fmla="*/ 614682 h 835479"/>
                <a:gd name="connsiteX319" fmla="*/ 2485306 w 6858000"/>
                <a:gd name="connsiteY319" fmla="*/ 629923 h 835479"/>
                <a:gd name="connsiteX320" fmla="*/ 2554078 w 6858000"/>
                <a:gd name="connsiteY320" fmla="*/ 652213 h 835479"/>
                <a:gd name="connsiteX321" fmla="*/ 2649142 w 6858000"/>
                <a:gd name="connsiteY321" fmla="*/ 669930 h 835479"/>
                <a:gd name="connsiteX322" fmla="*/ 2743825 w 6858000"/>
                <a:gd name="connsiteY322" fmla="*/ 704031 h 835479"/>
                <a:gd name="connsiteX323" fmla="*/ 2809929 w 6858000"/>
                <a:gd name="connsiteY323" fmla="*/ 730130 h 835479"/>
                <a:gd name="connsiteX324" fmla="*/ 2901942 w 6858000"/>
                <a:gd name="connsiteY324" fmla="*/ 753181 h 835479"/>
                <a:gd name="connsiteX325" fmla="*/ 3042727 w 6858000"/>
                <a:gd name="connsiteY325" fmla="*/ 769373 h 835479"/>
                <a:gd name="connsiteX326" fmla="*/ 3107499 w 6858000"/>
                <a:gd name="connsiteY326" fmla="*/ 771089 h 835479"/>
                <a:gd name="connsiteX327" fmla="*/ 3209992 w 6858000"/>
                <a:gd name="connsiteY327" fmla="*/ 808998 h 835479"/>
                <a:gd name="connsiteX328" fmla="*/ 3253808 w 6858000"/>
                <a:gd name="connsiteY328" fmla="*/ 827287 h 835479"/>
                <a:gd name="connsiteX329" fmla="*/ 3293243 w 6858000"/>
                <a:gd name="connsiteY329" fmla="*/ 812047 h 835479"/>
                <a:gd name="connsiteX330" fmla="*/ 3318770 w 6858000"/>
                <a:gd name="connsiteY330" fmla="*/ 794520 h 835479"/>
                <a:gd name="connsiteX331" fmla="*/ 3399545 w 6858000"/>
                <a:gd name="connsiteY331" fmla="*/ 809381 h 835479"/>
                <a:gd name="connsiteX332" fmla="*/ 3485274 w 6858000"/>
                <a:gd name="connsiteY332" fmla="*/ 825001 h 835479"/>
                <a:gd name="connsiteX333" fmla="*/ 3546616 w 6858000"/>
                <a:gd name="connsiteY333" fmla="*/ 835479 h 835479"/>
                <a:gd name="connsiteX334" fmla="*/ 3623200 w 6858000"/>
                <a:gd name="connsiteY334" fmla="*/ 827097 h 835479"/>
                <a:gd name="connsiteX335" fmla="*/ 3683590 w 6858000"/>
                <a:gd name="connsiteY335" fmla="*/ 823669 h 835479"/>
                <a:gd name="connsiteX336" fmla="*/ 3732360 w 6858000"/>
                <a:gd name="connsiteY336" fmla="*/ 813953 h 835479"/>
                <a:gd name="connsiteX337" fmla="*/ 3749505 w 6858000"/>
                <a:gd name="connsiteY337" fmla="*/ 808236 h 835479"/>
                <a:gd name="connsiteX338" fmla="*/ 3885337 w 6858000"/>
                <a:gd name="connsiteY338" fmla="*/ 763659 h 835479"/>
                <a:gd name="connsiteX339" fmla="*/ 4030502 w 6858000"/>
                <a:gd name="connsiteY339" fmla="*/ 728034 h 835479"/>
                <a:gd name="connsiteX340" fmla="*/ 4124613 w 6858000"/>
                <a:gd name="connsiteY340" fmla="*/ 750515 h 835479"/>
                <a:gd name="connsiteX341" fmla="*/ 4159666 w 6858000"/>
                <a:gd name="connsiteY341" fmla="*/ 750133 h 835479"/>
                <a:gd name="connsiteX342" fmla="*/ 4320836 w 6858000"/>
                <a:gd name="connsiteY342" fmla="*/ 755277 h 835479"/>
                <a:gd name="connsiteX343" fmla="*/ 4349221 w 6858000"/>
                <a:gd name="connsiteY343" fmla="*/ 760801 h 835479"/>
                <a:gd name="connsiteX344" fmla="*/ 4502578 w 6858000"/>
                <a:gd name="connsiteY344" fmla="*/ 738130 h 835479"/>
                <a:gd name="connsiteX345" fmla="*/ 4558206 w 6858000"/>
                <a:gd name="connsiteY345" fmla="*/ 734320 h 835479"/>
                <a:gd name="connsiteX346" fmla="*/ 4609451 w 6858000"/>
                <a:gd name="connsiteY346" fmla="*/ 728034 h 835479"/>
                <a:gd name="connsiteX347" fmla="*/ 4681082 w 6858000"/>
                <a:gd name="connsiteY347" fmla="*/ 726510 h 835479"/>
                <a:gd name="connsiteX348" fmla="*/ 4755380 w 6858000"/>
                <a:gd name="connsiteY348" fmla="*/ 729368 h 835479"/>
                <a:gd name="connsiteX349" fmla="*/ 4838249 w 6858000"/>
                <a:gd name="connsiteY349" fmla="*/ 728796 h 835479"/>
                <a:gd name="connsiteX350" fmla="*/ 4871018 w 6858000"/>
                <a:gd name="connsiteY350" fmla="*/ 723844 h 835479"/>
                <a:gd name="connsiteX351" fmla="*/ 4959601 w 6858000"/>
                <a:gd name="connsiteY351" fmla="*/ 727272 h 835479"/>
                <a:gd name="connsiteX352" fmla="*/ 5006085 w 6858000"/>
                <a:gd name="connsiteY352" fmla="*/ 721558 h 835479"/>
                <a:gd name="connsiteX353" fmla="*/ 5082669 w 6858000"/>
                <a:gd name="connsiteY353" fmla="*/ 720414 h 835479"/>
                <a:gd name="connsiteX354" fmla="*/ 5107626 w 6858000"/>
                <a:gd name="connsiteY354" fmla="*/ 719079 h 835479"/>
                <a:gd name="connsiteX355" fmla="*/ 5129915 w 6858000"/>
                <a:gd name="connsiteY355" fmla="*/ 718317 h 835479"/>
                <a:gd name="connsiteX356" fmla="*/ 5206307 w 6858000"/>
                <a:gd name="connsiteY356" fmla="*/ 733940 h 835479"/>
                <a:gd name="connsiteX357" fmla="*/ 5274128 w 6858000"/>
                <a:gd name="connsiteY357" fmla="*/ 734892 h 835479"/>
                <a:gd name="connsiteX358" fmla="*/ 5393004 w 6858000"/>
                <a:gd name="connsiteY358" fmla="*/ 747466 h 835479"/>
                <a:gd name="connsiteX359" fmla="*/ 5419294 w 6858000"/>
                <a:gd name="connsiteY359" fmla="*/ 743084 h 835479"/>
                <a:gd name="connsiteX360" fmla="*/ 5501593 w 6858000"/>
                <a:gd name="connsiteY360" fmla="*/ 741370 h 835479"/>
                <a:gd name="connsiteX361" fmla="*/ 5548459 w 6858000"/>
                <a:gd name="connsiteY361" fmla="*/ 740036 h 835479"/>
                <a:gd name="connsiteX362" fmla="*/ 5606371 w 6858000"/>
                <a:gd name="connsiteY362" fmla="*/ 749180 h 835479"/>
                <a:gd name="connsiteX363" fmla="*/ 5706958 w 6858000"/>
                <a:gd name="connsiteY363" fmla="*/ 768611 h 835479"/>
                <a:gd name="connsiteX364" fmla="*/ 5733439 w 6858000"/>
                <a:gd name="connsiteY364" fmla="*/ 771659 h 835479"/>
                <a:gd name="connsiteX365" fmla="*/ 5781829 w 6858000"/>
                <a:gd name="connsiteY365" fmla="*/ 780996 h 835479"/>
                <a:gd name="connsiteX366" fmla="*/ 5790591 w 6858000"/>
                <a:gd name="connsiteY366" fmla="*/ 782710 h 835479"/>
                <a:gd name="connsiteX367" fmla="*/ 5864317 w 6858000"/>
                <a:gd name="connsiteY367" fmla="*/ 806332 h 835479"/>
                <a:gd name="connsiteX368" fmla="*/ 5902609 w 6858000"/>
                <a:gd name="connsiteY368" fmla="*/ 808236 h 835479"/>
                <a:gd name="connsiteX369" fmla="*/ 6012722 w 6858000"/>
                <a:gd name="connsiteY369" fmla="*/ 808428 h 835479"/>
                <a:gd name="connsiteX370" fmla="*/ 6059396 w 6858000"/>
                <a:gd name="connsiteY370" fmla="*/ 804808 h 835479"/>
                <a:gd name="connsiteX371" fmla="*/ 6171604 w 6858000"/>
                <a:gd name="connsiteY371" fmla="*/ 790902 h 835479"/>
                <a:gd name="connsiteX372" fmla="*/ 6242092 w 6858000"/>
                <a:gd name="connsiteY372" fmla="*/ 784044 h 835479"/>
                <a:gd name="connsiteX373" fmla="*/ 6323057 w 6858000"/>
                <a:gd name="connsiteY373" fmla="*/ 773183 h 835479"/>
                <a:gd name="connsiteX374" fmla="*/ 6415832 w 6858000"/>
                <a:gd name="connsiteY374" fmla="*/ 766325 h 835479"/>
                <a:gd name="connsiteX375" fmla="*/ 6584811 w 6858000"/>
                <a:gd name="connsiteY375" fmla="*/ 745560 h 835479"/>
                <a:gd name="connsiteX376" fmla="*/ 6748457 w 6858000"/>
                <a:gd name="connsiteY376" fmla="*/ 724034 h 835479"/>
                <a:gd name="connsiteX377" fmla="*/ 6815515 w 6858000"/>
                <a:gd name="connsiteY377" fmla="*/ 704983 h 835479"/>
                <a:gd name="connsiteX378" fmla="*/ 6858000 w 6858000"/>
                <a:gd name="connsiteY378" fmla="*/ 695283 h 835479"/>
                <a:gd name="connsiteX379" fmla="*/ 6858000 w 6858000"/>
                <a:gd name="connsiteY379" fmla="*/ 456 h 835479"/>
                <a:gd name="connsiteX380" fmla="*/ 1687322 w 6858000"/>
                <a:gd name="connsiteY380" fmla="*/ 456 h 835479"/>
                <a:gd name="connsiteX381" fmla="*/ 1697753 w 6858000"/>
                <a:gd name="connsiteY381" fmla="*/ 10970 h 835479"/>
                <a:gd name="connsiteX382" fmla="*/ 1733188 w 6858000"/>
                <a:gd name="connsiteY382" fmla="*/ 33639 h 835479"/>
                <a:gd name="connsiteX383" fmla="*/ 1833775 w 6858000"/>
                <a:gd name="connsiteY383" fmla="*/ 75360 h 835479"/>
                <a:gd name="connsiteX384" fmla="*/ 1842158 w 6858000"/>
                <a:gd name="connsiteY384" fmla="*/ 82981 h 835479"/>
                <a:gd name="connsiteX385" fmla="*/ 1916454 w 6858000"/>
                <a:gd name="connsiteY385" fmla="*/ 173472 h 835479"/>
                <a:gd name="connsiteX386" fmla="*/ 1933219 w 6858000"/>
                <a:gd name="connsiteY386" fmla="*/ 188902 h 835479"/>
                <a:gd name="connsiteX387" fmla="*/ 1953413 w 6858000"/>
                <a:gd name="connsiteY387" fmla="*/ 212907 h 835479"/>
                <a:gd name="connsiteX388" fmla="*/ 2016469 w 6858000"/>
                <a:gd name="connsiteY388" fmla="*/ 259390 h 835479"/>
                <a:gd name="connsiteX389" fmla="*/ 2094578 w 6858000"/>
                <a:gd name="connsiteY389" fmla="*/ 274249 h 835479"/>
                <a:gd name="connsiteX390" fmla="*/ 2188879 w 6858000"/>
                <a:gd name="connsiteY390" fmla="*/ 296920 h 835479"/>
                <a:gd name="connsiteX391" fmla="*/ 2228314 w 6858000"/>
                <a:gd name="connsiteY391" fmla="*/ 312160 h 835479"/>
                <a:gd name="connsiteX392" fmla="*/ 2334044 w 6858000"/>
                <a:gd name="connsiteY392" fmla="*/ 341117 h 835479"/>
                <a:gd name="connsiteX393" fmla="*/ 2409485 w 6858000"/>
                <a:gd name="connsiteY393" fmla="*/ 365502 h 835479"/>
                <a:gd name="connsiteX394" fmla="*/ 2409487 w 6858000"/>
                <a:gd name="connsiteY394" fmla="*/ 365504 h 835479"/>
                <a:gd name="connsiteX395" fmla="*/ 2463015 w 6858000"/>
                <a:gd name="connsiteY395" fmla="*/ 388434 h 835479"/>
                <a:gd name="connsiteX396" fmla="*/ 2463017 w 6858000"/>
                <a:gd name="connsiteY396" fmla="*/ 388434 h 835479"/>
                <a:gd name="connsiteX397" fmla="*/ 2518262 w 6858000"/>
                <a:gd name="connsiteY397" fmla="*/ 379792 h 835479"/>
                <a:gd name="connsiteX398" fmla="*/ 2518263 w 6858000"/>
                <a:gd name="connsiteY398" fmla="*/ 379791 h 835479"/>
                <a:gd name="connsiteX399" fmla="*/ 2545005 w 6858000"/>
                <a:gd name="connsiteY399" fmla="*/ 376147 h 835479"/>
                <a:gd name="connsiteX400" fmla="*/ 2545006 w 6858000"/>
                <a:gd name="connsiteY400" fmla="*/ 376147 h 835479"/>
                <a:gd name="connsiteX401" fmla="*/ 2571034 w 6858000"/>
                <a:gd name="connsiteY401" fmla="*/ 380361 h 835479"/>
                <a:gd name="connsiteX402" fmla="*/ 2668001 w 6858000"/>
                <a:gd name="connsiteY402" fmla="*/ 453514 h 835479"/>
                <a:gd name="connsiteX403" fmla="*/ 2745348 w 6858000"/>
                <a:gd name="connsiteY403" fmla="*/ 501904 h 835479"/>
                <a:gd name="connsiteX404" fmla="*/ 2745351 w 6858000"/>
                <a:gd name="connsiteY404" fmla="*/ 501906 h 835479"/>
                <a:gd name="connsiteX405" fmla="*/ 2778005 w 6858000"/>
                <a:gd name="connsiteY405" fmla="*/ 507825 h 835479"/>
                <a:gd name="connsiteX406" fmla="*/ 2785439 w 6858000"/>
                <a:gd name="connsiteY406" fmla="*/ 507405 h 835479"/>
                <a:gd name="connsiteX407" fmla="*/ 2811779 w 6858000"/>
                <a:gd name="connsiteY407" fmla="*/ 497326 h 835479"/>
                <a:gd name="connsiteX408" fmla="*/ 2811786 w 6858000"/>
                <a:gd name="connsiteY408" fmla="*/ 497322 h 835479"/>
                <a:gd name="connsiteX409" fmla="*/ 2811786 w 6858000"/>
                <a:gd name="connsiteY409" fmla="*/ 497323 h 835479"/>
                <a:gd name="connsiteX410" fmla="*/ 2811779 w 6858000"/>
                <a:gd name="connsiteY410" fmla="*/ 497326 h 835479"/>
                <a:gd name="connsiteX411" fmla="*/ 2793022 w 6858000"/>
                <a:gd name="connsiteY411" fmla="*/ 506976 h 835479"/>
                <a:gd name="connsiteX412" fmla="*/ 2785439 w 6858000"/>
                <a:gd name="connsiteY412" fmla="*/ 507405 h 835479"/>
                <a:gd name="connsiteX413" fmla="*/ 2782304 w 6858000"/>
                <a:gd name="connsiteY413" fmla="*/ 508605 h 835479"/>
                <a:gd name="connsiteX414" fmla="*/ 2778005 w 6858000"/>
                <a:gd name="connsiteY414" fmla="*/ 507825 h 835479"/>
                <a:gd name="connsiteX415" fmla="*/ 2770757 w 6858000"/>
                <a:gd name="connsiteY415" fmla="*/ 508235 h 835479"/>
                <a:gd name="connsiteX416" fmla="*/ 2745351 w 6858000"/>
                <a:gd name="connsiteY416" fmla="*/ 501906 h 835479"/>
                <a:gd name="connsiteX417" fmla="*/ 2745347 w 6858000"/>
                <a:gd name="connsiteY417" fmla="*/ 501904 h 835479"/>
                <a:gd name="connsiteX418" fmla="*/ 2668000 w 6858000"/>
                <a:gd name="connsiteY418" fmla="*/ 453514 h 835479"/>
                <a:gd name="connsiteX419" fmla="*/ 2571033 w 6858000"/>
                <a:gd name="connsiteY419" fmla="*/ 380361 h 835479"/>
                <a:gd name="connsiteX420" fmla="*/ 2545006 w 6858000"/>
                <a:gd name="connsiteY420" fmla="*/ 376147 h 835479"/>
                <a:gd name="connsiteX421" fmla="*/ 2518264 w 6858000"/>
                <a:gd name="connsiteY421" fmla="*/ 379791 h 835479"/>
                <a:gd name="connsiteX422" fmla="*/ 2518262 w 6858000"/>
                <a:gd name="connsiteY422" fmla="*/ 379792 h 835479"/>
                <a:gd name="connsiteX423" fmla="*/ 2490550 w 6858000"/>
                <a:gd name="connsiteY423" fmla="*/ 386372 h 835479"/>
                <a:gd name="connsiteX424" fmla="*/ 2463017 w 6858000"/>
                <a:gd name="connsiteY424" fmla="*/ 388434 h 835479"/>
                <a:gd name="connsiteX425" fmla="*/ 2463016 w 6858000"/>
                <a:gd name="connsiteY425" fmla="*/ 388434 h 835479"/>
                <a:gd name="connsiteX426" fmla="*/ 2463015 w 6858000"/>
                <a:gd name="connsiteY426" fmla="*/ 388434 h 835479"/>
                <a:gd name="connsiteX427" fmla="*/ 2435912 w 6858000"/>
                <a:gd name="connsiteY427" fmla="*/ 382603 h 835479"/>
                <a:gd name="connsiteX428" fmla="*/ 2409487 w 6858000"/>
                <a:gd name="connsiteY428" fmla="*/ 365504 h 835479"/>
                <a:gd name="connsiteX429" fmla="*/ 2409484 w 6858000"/>
                <a:gd name="connsiteY429" fmla="*/ 365502 h 835479"/>
                <a:gd name="connsiteX430" fmla="*/ 2334043 w 6858000"/>
                <a:gd name="connsiteY430" fmla="*/ 341117 h 835479"/>
                <a:gd name="connsiteX431" fmla="*/ 2228313 w 6858000"/>
                <a:gd name="connsiteY431" fmla="*/ 312160 h 835479"/>
                <a:gd name="connsiteX432" fmla="*/ 2188878 w 6858000"/>
                <a:gd name="connsiteY432" fmla="*/ 296920 h 835479"/>
                <a:gd name="connsiteX433" fmla="*/ 2094577 w 6858000"/>
                <a:gd name="connsiteY433" fmla="*/ 274249 h 835479"/>
                <a:gd name="connsiteX434" fmla="*/ 2016468 w 6858000"/>
                <a:gd name="connsiteY434" fmla="*/ 259390 h 835479"/>
                <a:gd name="connsiteX435" fmla="*/ 1953412 w 6858000"/>
                <a:gd name="connsiteY435" fmla="*/ 212907 h 835479"/>
                <a:gd name="connsiteX436" fmla="*/ 1933218 w 6858000"/>
                <a:gd name="connsiteY436" fmla="*/ 188902 h 835479"/>
                <a:gd name="connsiteX437" fmla="*/ 1916453 w 6858000"/>
                <a:gd name="connsiteY437" fmla="*/ 173472 h 835479"/>
                <a:gd name="connsiteX438" fmla="*/ 1842157 w 6858000"/>
                <a:gd name="connsiteY438" fmla="*/ 82981 h 835479"/>
                <a:gd name="connsiteX439" fmla="*/ 1833774 w 6858000"/>
                <a:gd name="connsiteY439" fmla="*/ 75360 h 835479"/>
                <a:gd name="connsiteX440" fmla="*/ 1733187 w 6858000"/>
                <a:gd name="connsiteY440" fmla="*/ 33639 h 835479"/>
                <a:gd name="connsiteX441" fmla="*/ 1697752 w 6858000"/>
                <a:gd name="connsiteY441" fmla="*/ 10971 h 835479"/>
                <a:gd name="connsiteX442" fmla="*/ 1687320 w 6858000"/>
                <a:gd name="connsiteY442" fmla="*/ 456 h 835479"/>
                <a:gd name="connsiteX443" fmla="*/ 916806 w 6858000"/>
                <a:gd name="connsiteY443" fmla="*/ 456 h 835479"/>
                <a:gd name="connsiteX444" fmla="*/ 927155 w 6858000"/>
                <a:gd name="connsiteY444" fmla="*/ 9636 h 835479"/>
                <a:gd name="connsiteX445" fmla="*/ 1097087 w 6858000"/>
                <a:gd name="connsiteY445" fmla="*/ 6016 h 835479"/>
                <a:gd name="connsiteX446" fmla="*/ 1123185 w 6858000"/>
                <a:gd name="connsiteY446" fmla="*/ 1634 h 835479"/>
                <a:gd name="connsiteX447" fmla="*/ 1184028 w 6858000"/>
                <a:gd name="connsiteY447" fmla="*/ 26353 h 835479"/>
                <a:gd name="connsiteX448" fmla="*/ 1123184 w 6858000"/>
                <a:gd name="connsiteY448" fmla="*/ 1635 h 835479"/>
                <a:gd name="connsiteX449" fmla="*/ 1097086 w 6858000"/>
                <a:gd name="connsiteY449" fmla="*/ 6017 h 835479"/>
                <a:gd name="connsiteX450" fmla="*/ 927154 w 6858000"/>
                <a:gd name="connsiteY450" fmla="*/ 9637 h 835479"/>
                <a:gd name="connsiteX451" fmla="*/ 916804 w 6858000"/>
                <a:gd name="connsiteY451" fmla="*/ 456 h 835479"/>
                <a:gd name="connsiteX452" fmla="*/ 578772 w 6858000"/>
                <a:gd name="connsiteY452" fmla="*/ 456 h 835479"/>
                <a:gd name="connsiteX453" fmla="*/ 556046 w 6858000"/>
                <a:gd name="connsiteY453" fmla="*/ 6589 h 835479"/>
                <a:gd name="connsiteX454" fmla="*/ 517850 w 6858000"/>
                <a:gd name="connsiteY454" fmla="*/ 15506 h 835479"/>
                <a:gd name="connsiteX455" fmla="*/ 556047 w 6858000"/>
                <a:gd name="connsiteY455" fmla="*/ 6588 h 835479"/>
                <a:gd name="connsiteX456" fmla="*/ 578770 w 6858000"/>
                <a:gd name="connsiteY456" fmla="*/ 456 h 835479"/>
                <a:gd name="connsiteX457" fmla="*/ 0 w 6858000"/>
                <a:gd name="connsiteY457" fmla="*/ 456 h 835479"/>
                <a:gd name="connsiteX458" fmla="*/ 0 w 6858000"/>
                <a:gd name="connsiteY458" fmla="*/ 20445 h 835479"/>
                <a:gd name="connsiteX459" fmla="*/ 0 w 6858000"/>
                <a:gd name="connsiteY459" fmla="*/ 29969 h 83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Lst>
              <a:rect l="l" t="t" r="r" b="b"/>
              <a:pathLst>
                <a:path w="6858000" h="835479">
                  <a:moveTo>
                    <a:pt x="6564619" y="468946"/>
                  </a:moveTo>
                  <a:lnTo>
                    <a:pt x="6564620" y="468946"/>
                  </a:lnTo>
                  <a:cubicBezTo>
                    <a:pt x="6575478" y="479233"/>
                    <a:pt x="6582146" y="485329"/>
                    <a:pt x="6588625" y="491425"/>
                  </a:cubicBezTo>
                  <a:lnTo>
                    <a:pt x="6625224" y="508047"/>
                  </a:lnTo>
                  <a:lnTo>
                    <a:pt x="6662539" y="500953"/>
                  </a:lnTo>
                  <a:lnTo>
                    <a:pt x="6662540" y="500952"/>
                  </a:lnTo>
                  <a:lnTo>
                    <a:pt x="6662543" y="500951"/>
                  </a:lnTo>
                  <a:lnTo>
                    <a:pt x="6683026" y="489501"/>
                  </a:lnTo>
                  <a:lnTo>
                    <a:pt x="6702975" y="486354"/>
                  </a:lnTo>
                  <a:lnTo>
                    <a:pt x="6702976" y="486354"/>
                  </a:lnTo>
                  <a:cubicBezTo>
                    <a:pt x="6716168" y="486759"/>
                    <a:pt x="6729218" y="491903"/>
                    <a:pt x="6742552" y="500190"/>
                  </a:cubicBezTo>
                  <a:lnTo>
                    <a:pt x="6742554" y="500191"/>
                  </a:lnTo>
                  <a:lnTo>
                    <a:pt x="6812061" y="519668"/>
                  </a:lnTo>
                  <a:lnTo>
                    <a:pt x="6776799" y="514894"/>
                  </a:lnTo>
                  <a:lnTo>
                    <a:pt x="6742554" y="500191"/>
                  </a:lnTo>
                  <a:lnTo>
                    <a:pt x="6742551" y="500190"/>
                  </a:lnTo>
                  <a:lnTo>
                    <a:pt x="6702975" y="486354"/>
                  </a:lnTo>
                  <a:lnTo>
                    <a:pt x="6662543" y="500951"/>
                  </a:lnTo>
                  <a:lnTo>
                    <a:pt x="6662541" y="500952"/>
                  </a:lnTo>
                  <a:lnTo>
                    <a:pt x="6662539" y="500953"/>
                  </a:lnTo>
                  <a:lnTo>
                    <a:pt x="6645551" y="508036"/>
                  </a:lnTo>
                  <a:lnTo>
                    <a:pt x="6625224" y="508047"/>
                  </a:lnTo>
                  <a:lnTo>
                    <a:pt x="6625223" y="508047"/>
                  </a:lnTo>
                  <a:cubicBezTo>
                    <a:pt x="6611340" y="505951"/>
                    <a:pt x="6597577" y="499903"/>
                    <a:pt x="6588624" y="491425"/>
                  </a:cubicBezTo>
                  <a:close/>
                  <a:moveTo>
                    <a:pt x="6438980" y="549267"/>
                  </a:moveTo>
                  <a:lnTo>
                    <a:pt x="6463839" y="529336"/>
                  </a:lnTo>
                  <a:lnTo>
                    <a:pt x="6463848" y="529334"/>
                  </a:lnTo>
                  <a:lnTo>
                    <a:pt x="6513011" y="515538"/>
                  </a:lnTo>
                  <a:lnTo>
                    <a:pt x="6546193" y="496733"/>
                  </a:lnTo>
                  <a:lnTo>
                    <a:pt x="6546194" y="496733"/>
                  </a:lnTo>
                  <a:lnTo>
                    <a:pt x="6521803" y="513071"/>
                  </a:lnTo>
                  <a:lnTo>
                    <a:pt x="6513011" y="515538"/>
                  </a:lnTo>
                  <a:lnTo>
                    <a:pt x="6508051" y="518349"/>
                  </a:lnTo>
                  <a:lnTo>
                    <a:pt x="6463848" y="529334"/>
                  </a:lnTo>
                  <a:lnTo>
                    <a:pt x="6463840" y="529336"/>
                  </a:lnTo>
                  <a:cubicBezTo>
                    <a:pt x="6451649" y="532288"/>
                    <a:pt x="6444076" y="539765"/>
                    <a:pt x="6438980" y="549267"/>
                  </a:cubicBezTo>
                  <a:close/>
                  <a:moveTo>
                    <a:pt x="6365203" y="635242"/>
                  </a:moveTo>
                  <a:lnTo>
                    <a:pt x="6387909" y="633959"/>
                  </a:lnTo>
                  <a:lnTo>
                    <a:pt x="6391548" y="632195"/>
                  </a:lnTo>
                  <a:lnTo>
                    <a:pt x="6407331" y="624541"/>
                  </a:lnTo>
                  <a:lnTo>
                    <a:pt x="6407332" y="624541"/>
                  </a:lnTo>
                  <a:lnTo>
                    <a:pt x="6391548" y="632195"/>
                  </a:lnTo>
                  <a:lnTo>
                    <a:pt x="6387909" y="633961"/>
                  </a:lnTo>
                  <a:close/>
                  <a:moveTo>
                    <a:pt x="4221390" y="396172"/>
                  </a:moveTo>
                  <a:lnTo>
                    <a:pt x="4221391" y="396172"/>
                  </a:lnTo>
                  <a:cubicBezTo>
                    <a:pt x="4232060" y="396934"/>
                    <a:pt x="4243872" y="397124"/>
                    <a:pt x="4253014" y="401888"/>
                  </a:cubicBezTo>
                  <a:cubicBezTo>
                    <a:pt x="4277401" y="414081"/>
                    <a:pt x="4300070" y="429701"/>
                    <a:pt x="4324645" y="441704"/>
                  </a:cubicBezTo>
                  <a:lnTo>
                    <a:pt x="4363890" y="450658"/>
                  </a:lnTo>
                  <a:lnTo>
                    <a:pt x="4482003" y="449896"/>
                  </a:lnTo>
                  <a:cubicBezTo>
                    <a:pt x="4546775" y="447228"/>
                    <a:pt x="4612499" y="446656"/>
                    <a:pt x="4659173" y="389886"/>
                  </a:cubicBezTo>
                  <a:cubicBezTo>
                    <a:pt x="4662985" y="385314"/>
                    <a:pt x="4671175" y="382646"/>
                    <a:pt x="4677654" y="381884"/>
                  </a:cubicBezTo>
                  <a:cubicBezTo>
                    <a:pt x="4707563" y="378265"/>
                    <a:pt x="4738234" y="377883"/>
                    <a:pt x="4767763" y="371977"/>
                  </a:cubicBezTo>
                  <a:cubicBezTo>
                    <a:pt x="4779574" y="369596"/>
                    <a:pt x="4790386" y="368787"/>
                    <a:pt x="4800482" y="370668"/>
                  </a:cubicBezTo>
                  <a:lnTo>
                    <a:pt x="4800483" y="370668"/>
                  </a:lnTo>
                  <a:cubicBezTo>
                    <a:pt x="4810580" y="372549"/>
                    <a:pt x="4819963" y="377122"/>
                    <a:pt x="4828916" y="385504"/>
                  </a:cubicBezTo>
                  <a:lnTo>
                    <a:pt x="4863342" y="407685"/>
                  </a:lnTo>
                  <a:lnTo>
                    <a:pt x="4889274" y="415214"/>
                  </a:lnTo>
                  <a:lnTo>
                    <a:pt x="4912167" y="413509"/>
                  </a:lnTo>
                  <a:cubicBezTo>
                    <a:pt x="4919977" y="411794"/>
                    <a:pt x="4927121" y="411437"/>
                    <a:pt x="4933803" y="412107"/>
                  </a:cubicBezTo>
                  <a:lnTo>
                    <a:pt x="4933804" y="412107"/>
                  </a:lnTo>
                  <a:lnTo>
                    <a:pt x="4952672" y="416866"/>
                  </a:lnTo>
                  <a:lnTo>
                    <a:pt x="4957452" y="419659"/>
                  </a:lnTo>
                  <a:lnTo>
                    <a:pt x="4961455" y="420937"/>
                  </a:lnTo>
                  <a:cubicBezTo>
                    <a:pt x="4970096" y="425448"/>
                    <a:pt x="4978393" y="431154"/>
                    <a:pt x="4987037" y="436941"/>
                  </a:cubicBezTo>
                  <a:cubicBezTo>
                    <a:pt x="5003801" y="448180"/>
                    <a:pt x="5022852" y="462278"/>
                    <a:pt x="5041521" y="463420"/>
                  </a:cubicBezTo>
                  <a:lnTo>
                    <a:pt x="5041527" y="463422"/>
                  </a:lnTo>
                  <a:lnTo>
                    <a:pt x="5064789" y="468043"/>
                  </a:lnTo>
                  <a:lnTo>
                    <a:pt x="5070584" y="470217"/>
                  </a:lnTo>
                  <a:lnTo>
                    <a:pt x="5072375" y="470636"/>
                  </a:lnTo>
                  <a:lnTo>
                    <a:pt x="5087443" y="476540"/>
                  </a:lnTo>
                  <a:lnTo>
                    <a:pt x="5133219" y="489567"/>
                  </a:lnTo>
                  <a:lnTo>
                    <a:pt x="5133224" y="489569"/>
                  </a:lnTo>
                  <a:lnTo>
                    <a:pt x="5166112" y="482853"/>
                  </a:lnTo>
                  <a:lnTo>
                    <a:pt x="5166113" y="482853"/>
                  </a:lnTo>
                  <a:cubicBezTo>
                    <a:pt x="5167637" y="482091"/>
                    <a:pt x="5169780" y="482663"/>
                    <a:pt x="5172090" y="483545"/>
                  </a:cubicBezTo>
                  <a:lnTo>
                    <a:pt x="5179067" y="486091"/>
                  </a:lnTo>
                  <a:lnTo>
                    <a:pt x="5229432" y="485925"/>
                  </a:lnTo>
                  <a:lnTo>
                    <a:pt x="5243613" y="478254"/>
                  </a:lnTo>
                  <a:lnTo>
                    <a:pt x="5272795" y="462468"/>
                  </a:lnTo>
                  <a:cubicBezTo>
                    <a:pt x="5285440" y="450823"/>
                    <a:pt x="5298594" y="443117"/>
                    <a:pt x="5312287" y="438565"/>
                  </a:cubicBezTo>
                  <a:lnTo>
                    <a:pt x="5321350" y="437509"/>
                  </a:lnTo>
                  <a:lnTo>
                    <a:pt x="5326162" y="435035"/>
                  </a:lnTo>
                  <a:lnTo>
                    <a:pt x="5355013" y="433589"/>
                  </a:lnTo>
                  <a:lnTo>
                    <a:pt x="5355014" y="433589"/>
                  </a:lnTo>
                  <a:cubicBezTo>
                    <a:pt x="5364882" y="434238"/>
                    <a:pt x="5375002" y="435941"/>
                    <a:pt x="5385384" y="438465"/>
                  </a:cubicBezTo>
                  <a:cubicBezTo>
                    <a:pt x="5398721" y="441704"/>
                    <a:pt x="5412057" y="443990"/>
                    <a:pt x="5425582" y="446656"/>
                  </a:cubicBezTo>
                  <a:cubicBezTo>
                    <a:pt x="5443870" y="450466"/>
                    <a:pt x="5462351" y="454468"/>
                    <a:pt x="5480637" y="458278"/>
                  </a:cubicBezTo>
                  <a:lnTo>
                    <a:pt x="5507667" y="462803"/>
                  </a:lnTo>
                  <a:lnTo>
                    <a:pt x="5531691" y="452184"/>
                  </a:lnTo>
                  <a:lnTo>
                    <a:pt x="5531692" y="452183"/>
                  </a:lnTo>
                  <a:cubicBezTo>
                    <a:pt x="5537599" y="445133"/>
                    <a:pt x="5542648" y="441941"/>
                    <a:pt x="5547577" y="442037"/>
                  </a:cubicBezTo>
                  <a:lnTo>
                    <a:pt x="5547578" y="442037"/>
                  </a:lnTo>
                  <a:cubicBezTo>
                    <a:pt x="5552507" y="442132"/>
                    <a:pt x="5557317" y="445514"/>
                    <a:pt x="5562746" y="451610"/>
                  </a:cubicBezTo>
                  <a:cubicBezTo>
                    <a:pt x="5600467" y="494284"/>
                    <a:pt x="5646189" y="520954"/>
                    <a:pt x="5704483" y="522858"/>
                  </a:cubicBezTo>
                  <a:cubicBezTo>
                    <a:pt x="5716485" y="523241"/>
                    <a:pt x="5728678" y="525906"/>
                    <a:pt x="5740488" y="528765"/>
                  </a:cubicBezTo>
                  <a:cubicBezTo>
                    <a:pt x="5747728" y="530479"/>
                    <a:pt x="5756493" y="532385"/>
                    <a:pt x="5760873" y="537529"/>
                  </a:cubicBezTo>
                  <a:cubicBezTo>
                    <a:pt x="5794974" y="576772"/>
                    <a:pt x="5837457" y="604015"/>
                    <a:pt x="5883751" y="625924"/>
                  </a:cubicBezTo>
                  <a:lnTo>
                    <a:pt x="5883755" y="625926"/>
                  </a:lnTo>
                  <a:lnTo>
                    <a:pt x="5935945" y="643829"/>
                  </a:lnTo>
                  <a:lnTo>
                    <a:pt x="5935949" y="643830"/>
                  </a:lnTo>
                  <a:lnTo>
                    <a:pt x="5993289" y="640211"/>
                  </a:lnTo>
                  <a:lnTo>
                    <a:pt x="5993290" y="640210"/>
                  </a:lnTo>
                  <a:cubicBezTo>
                    <a:pt x="6004530" y="639068"/>
                    <a:pt x="6017484" y="639259"/>
                    <a:pt x="6026439" y="633735"/>
                  </a:cubicBezTo>
                  <a:cubicBezTo>
                    <a:pt x="6054824" y="616397"/>
                    <a:pt x="6082257" y="597729"/>
                    <a:pt x="6108737" y="577534"/>
                  </a:cubicBezTo>
                  <a:cubicBezTo>
                    <a:pt x="6120073" y="568866"/>
                    <a:pt x="6126883" y="563913"/>
                    <a:pt x="6133313" y="563843"/>
                  </a:cubicBezTo>
                  <a:lnTo>
                    <a:pt x="6133314" y="563843"/>
                  </a:lnTo>
                  <a:lnTo>
                    <a:pt x="6143189" y="567542"/>
                  </a:lnTo>
                  <a:lnTo>
                    <a:pt x="6155599" y="579438"/>
                  </a:lnTo>
                  <a:lnTo>
                    <a:pt x="6155602" y="579440"/>
                  </a:lnTo>
                  <a:cubicBezTo>
                    <a:pt x="6175797" y="601729"/>
                    <a:pt x="6200944" y="613349"/>
                    <a:pt x="6228756" y="618111"/>
                  </a:cubicBezTo>
                  <a:lnTo>
                    <a:pt x="6361539" y="635448"/>
                  </a:lnTo>
                  <a:lnTo>
                    <a:pt x="6361538" y="635448"/>
                  </a:lnTo>
                  <a:cubicBezTo>
                    <a:pt x="6317150" y="631828"/>
                    <a:pt x="6272763" y="625542"/>
                    <a:pt x="6228755" y="618111"/>
                  </a:cubicBezTo>
                  <a:cubicBezTo>
                    <a:pt x="6200943" y="613349"/>
                    <a:pt x="6175796" y="601729"/>
                    <a:pt x="6155601" y="579440"/>
                  </a:cubicBezTo>
                  <a:lnTo>
                    <a:pt x="6155599" y="579438"/>
                  </a:lnTo>
                  <a:lnTo>
                    <a:pt x="6133314" y="563843"/>
                  </a:lnTo>
                  <a:lnTo>
                    <a:pt x="6108738" y="577534"/>
                  </a:lnTo>
                  <a:cubicBezTo>
                    <a:pt x="6082258" y="597729"/>
                    <a:pt x="6054825" y="616397"/>
                    <a:pt x="6026440" y="633735"/>
                  </a:cubicBezTo>
                  <a:cubicBezTo>
                    <a:pt x="6017485" y="639259"/>
                    <a:pt x="6004531" y="639068"/>
                    <a:pt x="5993291" y="640210"/>
                  </a:cubicBezTo>
                  <a:lnTo>
                    <a:pt x="5993289" y="640211"/>
                  </a:lnTo>
                  <a:lnTo>
                    <a:pt x="5964476" y="643664"/>
                  </a:lnTo>
                  <a:lnTo>
                    <a:pt x="5935949" y="643830"/>
                  </a:lnTo>
                  <a:lnTo>
                    <a:pt x="5935948" y="643830"/>
                  </a:lnTo>
                  <a:lnTo>
                    <a:pt x="5935945" y="643829"/>
                  </a:lnTo>
                  <a:lnTo>
                    <a:pt x="5909350" y="636949"/>
                  </a:lnTo>
                  <a:lnTo>
                    <a:pt x="5883755" y="625926"/>
                  </a:lnTo>
                  <a:lnTo>
                    <a:pt x="5883750" y="625924"/>
                  </a:lnTo>
                  <a:cubicBezTo>
                    <a:pt x="5837456" y="604015"/>
                    <a:pt x="5794973" y="576772"/>
                    <a:pt x="5760872" y="537529"/>
                  </a:cubicBezTo>
                  <a:cubicBezTo>
                    <a:pt x="5756492" y="532385"/>
                    <a:pt x="5747727" y="530479"/>
                    <a:pt x="5740487" y="528765"/>
                  </a:cubicBezTo>
                  <a:cubicBezTo>
                    <a:pt x="5728677" y="525906"/>
                    <a:pt x="5716484" y="523241"/>
                    <a:pt x="5704482" y="522858"/>
                  </a:cubicBezTo>
                  <a:cubicBezTo>
                    <a:pt x="5646188" y="520954"/>
                    <a:pt x="5600466" y="494284"/>
                    <a:pt x="5562745" y="451610"/>
                  </a:cubicBezTo>
                  <a:lnTo>
                    <a:pt x="5547577" y="442037"/>
                  </a:lnTo>
                  <a:lnTo>
                    <a:pt x="5531693" y="452183"/>
                  </a:lnTo>
                  <a:lnTo>
                    <a:pt x="5531691" y="452184"/>
                  </a:lnTo>
                  <a:lnTo>
                    <a:pt x="5520421" y="460582"/>
                  </a:lnTo>
                  <a:lnTo>
                    <a:pt x="5507667" y="462803"/>
                  </a:lnTo>
                  <a:lnTo>
                    <a:pt x="5507666" y="462803"/>
                  </a:lnTo>
                  <a:cubicBezTo>
                    <a:pt x="5498831" y="462755"/>
                    <a:pt x="5489496" y="460183"/>
                    <a:pt x="5480636" y="458278"/>
                  </a:cubicBezTo>
                  <a:cubicBezTo>
                    <a:pt x="5462350" y="454468"/>
                    <a:pt x="5443869" y="450466"/>
                    <a:pt x="5425581" y="446656"/>
                  </a:cubicBezTo>
                  <a:cubicBezTo>
                    <a:pt x="5412056" y="443990"/>
                    <a:pt x="5398720" y="441704"/>
                    <a:pt x="5385383" y="438465"/>
                  </a:cubicBezTo>
                  <a:lnTo>
                    <a:pt x="5355013" y="433589"/>
                  </a:lnTo>
                  <a:lnTo>
                    <a:pt x="5321350" y="437509"/>
                  </a:lnTo>
                  <a:lnTo>
                    <a:pt x="5272796" y="462468"/>
                  </a:lnTo>
                  <a:lnTo>
                    <a:pt x="5243613" y="478254"/>
                  </a:lnTo>
                  <a:lnTo>
                    <a:pt x="5229433" y="485925"/>
                  </a:lnTo>
                  <a:cubicBezTo>
                    <a:pt x="5213597" y="489759"/>
                    <a:pt x="5196594" y="489711"/>
                    <a:pt x="5179067" y="486091"/>
                  </a:cubicBezTo>
                  <a:lnTo>
                    <a:pt x="5179066" y="486091"/>
                  </a:lnTo>
                  <a:cubicBezTo>
                    <a:pt x="5176875" y="485615"/>
                    <a:pt x="5174399" y="484425"/>
                    <a:pt x="5172089" y="483545"/>
                  </a:cubicBezTo>
                  <a:lnTo>
                    <a:pt x="5166113" y="482853"/>
                  </a:lnTo>
                  <a:lnTo>
                    <a:pt x="5133224" y="489569"/>
                  </a:lnTo>
                  <a:lnTo>
                    <a:pt x="5133223" y="489569"/>
                  </a:lnTo>
                  <a:lnTo>
                    <a:pt x="5133219" y="489567"/>
                  </a:lnTo>
                  <a:lnTo>
                    <a:pt x="5102460" y="482424"/>
                  </a:lnTo>
                  <a:lnTo>
                    <a:pt x="5087443" y="476540"/>
                  </a:lnTo>
                  <a:lnTo>
                    <a:pt x="5087422" y="476534"/>
                  </a:lnTo>
                  <a:lnTo>
                    <a:pt x="5070584" y="470217"/>
                  </a:lnTo>
                  <a:lnTo>
                    <a:pt x="5041527" y="463422"/>
                  </a:lnTo>
                  <a:lnTo>
                    <a:pt x="5041520" y="463420"/>
                  </a:lnTo>
                  <a:cubicBezTo>
                    <a:pt x="5022851" y="462278"/>
                    <a:pt x="5003800" y="448180"/>
                    <a:pt x="4987036" y="436941"/>
                  </a:cubicBezTo>
                  <a:lnTo>
                    <a:pt x="4957452" y="419659"/>
                  </a:lnTo>
                  <a:lnTo>
                    <a:pt x="4933804" y="412107"/>
                  </a:lnTo>
                  <a:lnTo>
                    <a:pt x="4912168" y="413509"/>
                  </a:lnTo>
                  <a:cubicBezTo>
                    <a:pt x="4904357" y="415271"/>
                    <a:pt x="4896713" y="415783"/>
                    <a:pt x="4889275" y="415214"/>
                  </a:cubicBezTo>
                  <a:lnTo>
                    <a:pt x="4889274" y="415214"/>
                  </a:lnTo>
                  <a:lnTo>
                    <a:pt x="4867613" y="410436"/>
                  </a:lnTo>
                  <a:lnTo>
                    <a:pt x="4863342" y="407685"/>
                  </a:lnTo>
                  <a:lnTo>
                    <a:pt x="4857316" y="405935"/>
                  </a:lnTo>
                  <a:cubicBezTo>
                    <a:pt x="4847213" y="400792"/>
                    <a:pt x="4837702" y="393791"/>
                    <a:pt x="4828915" y="385504"/>
                  </a:cubicBezTo>
                  <a:lnTo>
                    <a:pt x="4800482" y="370668"/>
                  </a:lnTo>
                  <a:lnTo>
                    <a:pt x="4767764" y="371977"/>
                  </a:lnTo>
                  <a:cubicBezTo>
                    <a:pt x="4738235" y="377883"/>
                    <a:pt x="4707564" y="378265"/>
                    <a:pt x="4677655" y="381884"/>
                  </a:cubicBezTo>
                  <a:cubicBezTo>
                    <a:pt x="4671176" y="382646"/>
                    <a:pt x="4662986" y="385314"/>
                    <a:pt x="4659174" y="389886"/>
                  </a:cubicBezTo>
                  <a:cubicBezTo>
                    <a:pt x="4612500" y="446656"/>
                    <a:pt x="4546776" y="447228"/>
                    <a:pt x="4482004" y="449896"/>
                  </a:cubicBezTo>
                  <a:cubicBezTo>
                    <a:pt x="4442761" y="451610"/>
                    <a:pt x="4403325" y="451610"/>
                    <a:pt x="4363890" y="450658"/>
                  </a:cubicBezTo>
                  <a:lnTo>
                    <a:pt x="4363889" y="450658"/>
                  </a:lnTo>
                  <a:cubicBezTo>
                    <a:pt x="4350553" y="450466"/>
                    <a:pt x="4336456" y="447418"/>
                    <a:pt x="4324644" y="441704"/>
                  </a:cubicBezTo>
                  <a:cubicBezTo>
                    <a:pt x="4300069" y="429701"/>
                    <a:pt x="4277400" y="414081"/>
                    <a:pt x="4253013" y="401888"/>
                  </a:cubicBezTo>
                  <a:close/>
                  <a:moveTo>
                    <a:pt x="4165382" y="392362"/>
                  </a:moveTo>
                  <a:lnTo>
                    <a:pt x="4165383" y="392362"/>
                  </a:lnTo>
                  <a:lnTo>
                    <a:pt x="4192387" y="396267"/>
                  </a:lnTo>
                  <a:lnTo>
                    <a:pt x="4192386" y="396267"/>
                  </a:lnTo>
                  <a:cubicBezTo>
                    <a:pt x="4182766" y="396363"/>
                    <a:pt x="4173479" y="395791"/>
                    <a:pt x="4165382" y="392362"/>
                  </a:cubicBezTo>
                  <a:close/>
                  <a:moveTo>
                    <a:pt x="3885337" y="379980"/>
                  </a:moveTo>
                  <a:lnTo>
                    <a:pt x="3885338" y="379980"/>
                  </a:lnTo>
                  <a:lnTo>
                    <a:pt x="3885341" y="379982"/>
                  </a:lnTo>
                  <a:lnTo>
                    <a:pt x="3962157" y="411865"/>
                  </a:lnTo>
                  <a:lnTo>
                    <a:pt x="3962159" y="411865"/>
                  </a:lnTo>
                  <a:lnTo>
                    <a:pt x="4043837" y="396173"/>
                  </a:lnTo>
                  <a:lnTo>
                    <a:pt x="4043838" y="396172"/>
                  </a:lnTo>
                  <a:cubicBezTo>
                    <a:pt x="4063841" y="387409"/>
                    <a:pt x="4083701" y="382027"/>
                    <a:pt x="4103824" y="381051"/>
                  </a:cubicBezTo>
                  <a:lnTo>
                    <a:pt x="4103825" y="381051"/>
                  </a:lnTo>
                  <a:lnTo>
                    <a:pt x="4134255" y="383018"/>
                  </a:lnTo>
                  <a:lnTo>
                    <a:pt x="4165381" y="392362"/>
                  </a:lnTo>
                  <a:lnTo>
                    <a:pt x="4103825" y="381051"/>
                  </a:lnTo>
                  <a:lnTo>
                    <a:pt x="4043839" y="396172"/>
                  </a:lnTo>
                  <a:lnTo>
                    <a:pt x="4043837" y="396173"/>
                  </a:lnTo>
                  <a:lnTo>
                    <a:pt x="4002409" y="409475"/>
                  </a:lnTo>
                  <a:lnTo>
                    <a:pt x="3962159" y="411865"/>
                  </a:lnTo>
                  <a:lnTo>
                    <a:pt x="3962158" y="411865"/>
                  </a:lnTo>
                  <a:lnTo>
                    <a:pt x="3962157" y="411865"/>
                  </a:lnTo>
                  <a:lnTo>
                    <a:pt x="3923124" y="402361"/>
                  </a:lnTo>
                  <a:lnTo>
                    <a:pt x="3885341" y="379982"/>
                  </a:lnTo>
                  <a:close/>
                  <a:moveTo>
                    <a:pt x="3669899" y="394577"/>
                  </a:moveTo>
                  <a:lnTo>
                    <a:pt x="3680163" y="397173"/>
                  </a:lnTo>
                  <a:lnTo>
                    <a:pt x="3734836" y="393125"/>
                  </a:lnTo>
                  <a:lnTo>
                    <a:pt x="3734837" y="393125"/>
                  </a:lnTo>
                  <a:cubicBezTo>
                    <a:pt x="3741315" y="392173"/>
                    <a:pt x="3749125" y="390839"/>
                    <a:pt x="3754652" y="393507"/>
                  </a:cubicBezTo>
                  <a:lnTo>
                    <a:pt x="3789775" y="399864"/>
                  </a:lnTo>
                  <a:lnTo>
                    <a:pt x="3822471" y="384932"/>
                  </a:lnTo>
                  <a:cubicBezTo>
                    <a:pt x="3831901" y="377884"/>
                    <a:pt x="3842045" y="372264"/>
                    <a:pt x="3852618" y="370597"/>
                  </a:cubicBezTo>
                  <a:lnTo>
                    <a:pt x="3852619" y="370597"/>
                  </a:lnTo>
                  <a:lnTo>
                    <a:pt x="3868763" y="371377"/>
                  </a:lnTo>
                  <a:lnTo>
                    <a:pt x="3885336" y="379980"/>
                  </a:lnTo>
                  <a:lnTo>
                    <a:pt x="3852619" y="370597"/>
                  </a:lnTo>
                  <a:lnTo>
                    <a:pt x="3822472" y="384932"/>
                  </a:lnTo>
                  <a:cubicBezTo>
                    <a:pt x="3811613" y="393124"/>
                    <a:pt x="3800896" y="398269"/>
                    <a:pt x="3789776" y="399864"/>
                  </a:cubicBezTo>
                  <a:lnTo>
                    <a:pt x="3789775" y="399864"/>
                  </a:lnTo>
                  <a:cubicBezTo>
                    <a:pt x="3778654" y="401460"/>
                    <a:pt x="3767129" y="399507"/>
                    <a:pt x="3754651" y="393507"/>
                  </a:cubicBezTo>
                  <a:lnTo>
                    <a:pt x="3734837" y="393125"/>
                  </a:lnTo>
                  <a:lnTo>
                    <a:pt x="3680163" y="397173"/>
                  </a:lnTo>
                  <a:lnTo>
                    <a:pt x="3680162" y="397173"/>
                  </a:lnTo>
                  <a:close/>
                  <a:moveTo>
                    <a:pt x="2836171" y="465063"/>
                  </a:moveTo>
                  <a:lnTo>
                    <a:pt x="2848792" y="456372"/>
                  </a:lnTo>
                  <a:cubicBezTo>
                    <a:pt x="2865009" y="451372"/>
                    <a:pt x="2881306" y="445515"/>
                    <a:pt x="2897784" y="440769"/>
                  </a:cubicBezTo>
                  <a:lnTo>
                    <a:pt x="2903549" y="439740"/>
                  </a:lnTo>
                  <a:lnTo>
                    <a:pt x="2914327" y="436466"/>
                  </a:lnTo>
                  <a:lnTo>
                    <a:pt x="2947858" y="431835"/>
                  </a:lnTo>
                  <a:lnTo>
                    <a:pt x="2947861" y="431834"/>
                  </a:lnTo>
                  <a:lnTo>
                    <a:pt x="2947862" y="431834"/>
                  </a:lnTo>
                  <a:cubicBezTo>
                    <a:pt x="2959156" y="431465"/>
                    <a:pt x="2970575" y="432465"/>
                    <a:pt x="2982148" y="435418"/>
                  </a:cubicBezTo>
                  <a:lnTo>
                    <a:pt x="3077401" y="447111"/>
                  </a:lnTo>
                  <a:lnTo>
                    <a:pt x="3172653" y="434656"/>
                  </a:lnTo>
                  <a:cubicBezTo>
                    <a:pt x="3276479" y="408747"/>
                    <a:pt x="3380304" y="381315"/>
                    <a:pt x="3489466" y="387029"/>
                  </a:cubicBezTo>
                  <a:cubicBezTo>
                    <a:pt x="3507562" y="387981"/>
                    <a:pt x="3529089" y="376360"/>
                    <a:pt x="3544712" y="364930"/>
                  </a:cubicBezTo>
                  <a:cubicBezTo>
                    <a:pt x="3559667" y="354072"/>
                    <a:pt x="3566811" y="348213"/>
                    <a:pt x="3574407" y="347308"/>
                  </a:cubicBezTo>
                  <a:lnTo>
                    <a:pt x="3574408" y="347308"/>
                  </a:lnTo>
                  <a:cubicBezTo>
                    <a:pt x="3582004" y="346403"/>
                    <a:pt x="3590053" y="350452"/>
                    <a:pt x="3606817" y="359406"/>
                  </a:cubicBezTo>
                  <a:cubicBezTo>
                    <a:pt x="3614819" y="363788"/>
                    <a:pt x="3624725" y="366454"/>
                    <a:pt x="3630632" y="372932"/>
                  </a:cubicBezTo>
                  <a:lnTo>
                    <a:pt x="3651953" y="388826"/>
                  </a:lnTo>
                  <a:lnTo>
                    <a:pt x="3630631" y="372932"/>
                  </a:lnTo>
                  <a:cubicBezTo>
                    <a:pt x="3624724" y="366454"/>
                    <a:pt x="3614818" y="363788"/>
                    <a:pt x="3606816" y="359406"/>
                  </a:cubicBezTo>
                  <a:cubicBezTo>
                    <a:pt x="3598434" y="354929"/>
                    <a:pt x="3592231" y="351678"/>
                    <a:pt x="3587173" y="349660"/>
                  </a:cubicBezTo>
                  <a:lnTo>
                    <a:pt x="3574407" y="347308"/>
                  </a:lnTo>
                  <a:lnTo>
                    <a:pt x="3562320" y="352387"/>
                  </a:lnTo>
                  <a:cubicBezTo>
                    <a:pt x="3557715" y="355322"/>
                    <a:pt x="3552190" y="359501"/>
                    <a:pt x="3544713" y="364930"/>
                  </a:cubicBezTo>
                  <a:cubicBezTo>
                    <a:pt x="3529090" y="376360"/>
                    <a:pt x="3507563" y="387981"/>
                    <a:pt x="3489467" y="387029"/>
                  </a:cubicBezTo>
                  <a:cubicBezTo>
                    <a:pt x="3380305" y="381315"/>
                    <a:pt x="3276480" y="408747"/>
                    <a:pt x="3172654" y="434656"/>
                  </a:cubicBezTo>
                  <a:cubicBezTo>
                    <a:pt x="3140649" y="442658"/>
                    <a:pt x="3109025" y="446896"/>
                    <a:pt x="3077401" y="447111"/>
                  </a:cubicBezTo>
                  <a:lnTo>
                    <a:pt x="3077400" y="447111"/>
                  </a:lnTo>
                  <a:cubicBezTo>
                    <a:pt x="3045776" y="447325"/>
                    <a:pt x="3014152" y="443515"/>
                    <a:pt x="2982147" y="435418"/>
                  </a:cubicBezTo>
                  <a:lnTo>
                    <a:pt x="2947862" y="431834"/>
                  </a:lnTo>
                  <a:lnTo>
                    <a:pt x="2947858" y="431835"/>
                  </a:lnTo>
                  <a:lnTo>
                    <a:pt x="2903549" y="439740"/>
                  </a:lnTo>
                  <a:lnTo>
                    <a:pt x="2848793" y="456372"/>
                  </a:lnTo>
                  <a:cubicBezTo>
                    <a:pt x="2844316" y="457705"/>
                    <a:pt x="2839982" y="460991"/>
                    <a:pt x="2836172" y="465063"/>
                  </a:cubicBezTo>
                  <a:close/>
                  <a:moveTo>
                    <a:pt x="1268757" y="18376"/>
                  </a:moveTo>
                  <a:cubicBezTo>
                    <a:pt x="1275401" y="18828"/>
                    <a:pt x="1281688" y="20400"/>
                    <a:pt x="1286069" y="23543"/>
                  </a:cubicBezTo>
                  <a:cubicBezTo>
                    <a:pt x="1306929" y="38116"/>
                    <a:pt x="1328552" y="44356"/>
                    <a:pt x="1350627" y="45880"/>
                  </a:cubicBezTo>
                  <a:lnTo>
                    <a:pt x="1413839" y="40286"/>
                  </a:lnTo>
                  <a:lnTo>
                    <a:pt x="1350626" y="45881"/>
                  </a:lnTo>
                  <a:cubicBezTo>
                    <a:pt x="1328551" y="44356"/>
                    <a:pt x="1306929" y="38117"/>
                    <a:pt x="1286068" y="23543"/>
                  </a:cubicBezTo>
                  <a:close/>
                  <a:moveTo>
                    <a:pt x="313532" y="14019"/>
                  </a:moveTo>
                  <a:lnTo>
                    <a:pt x="313533" y="14018"/>
                  </a:lnTo>
                  <a:cubicBezTo>
                    <a:pt x="316389" y="9826"/>
                    <a:pt x="330298" y="12112"/>
                    <a:pt x="338870" y="13446"/>
                  </a:cubicBezTo>
                  <a:lnTo>
                    <a:pt x="338902" y="13453"/>
                  </a:lnTo>
                  <a:lnTo>
                    <a:pt x="395639" y="23353"/>
                  </a:lnTo>
                  <a:lnTo>
                    <a:pt x="367327" y="19543"/>
                  </a:lnTo>
                  <a:lnTo>
                    <a:pt x="338902" y="13453"/>
                  </a:lnTo>
                  <a:lnTo>
                    <a:pt x="338869" y="13447"/>
                  </a:lnTo>
                  <a:cubicBezTo>
                    <a:pt x="334583" y="12780"/>
                    <a:pt x="328963" y="11875"/>
                    <a:pt x="324057" y="11661"/>
                  </a:cubicBezTo>
                  <a:close/>
                  <a:moveTo>
                    <a:pt x="281567" y="36346"/>
                  </a:moveTo>
                  <a:lnTo>
                    <a:pt x="295414" y="31451"/>
                  </a:lnTo>
                  <a:lnTo>
                    <a:pt x="295414" y="31452"/>
                  </a:lnTo>
                  <a:close/>
                  <a:moveTo>
                    <a:pt x="24485" y="23026"/>
                  </a:moveTo>
                  <a:lnTo>
                    <a:pt x="74128" y="20763"/>
                  </a:lnTo>
                  <a:cubicBezTo>
                    <a:pt x="91491" y="21686"/>
                    <a:pt x="108702" y="23996"/>
                    <a:pt x="125860" y="26687"/>
                  </a:cubicBezTo>
                  <a:lnTo>
                    <a:pt x="153386" y="31082"/>
                  </a:lnTo>
                  <a:lnTo>
                    <a:pt x="228943" y="39355"/>
                  </a:lnTo>
                  <a:lnTo>
                    <a:pt x="177270" y="34896"/>
                  </a:lnTo>
                  <a:lnTo>
                    <a:pt x="153386" y="31082"/>
                  </a:lnTo>
                  <a:lnTo>
                    <a:pt x="151568" y="30883"/>
                  </a:lnTo>
                  <a:cubicBezTo>
                    <a:pt x="125875" y="26653"/>
                    <a:pt x="100173" y="22148"/>
                    <a:pt x="74128" y="20764"/>
                  </a:cubicBezTo>
                  <a:close/>
                  <a:moveTo>
                    <a:pt x="0" y="29969"/>
                  </a:moveTo>
                  <a:lnTo>
                    <a:pt x="0" y="494077"/>
                  </a:lnTo>
                  <a:lnTo>
                    <a:pt x="2816" y="492950"/>
                  </a:lnTo>
                  <a:cubicBezTo>
                    <a:pt x="21485" y="484568"/>
                    <a:pt x="43011" y="481900"/>
                    <a:pt x="63586" y="478851"/>
                  </a:cubicBezTo>
                  <a:cubicBezTo>
                    <a:pt x="101307" y="473327"/>
                    <a:pt x="139218" y="469897"/>
                    <a:pt x="176938" y="464945"/>
                  </a:cubicBezTo>
                  <a:cubicBezTo>
                    <a:pt x="184940" y="463801"/>
                    <a:pt x="194084" y="461707"/>
                    <a:pt x="200181" y="456943"/>
                  </a:cubicBezTo>
                  <a:cubicBezTo>
                    <a:pt x="241900" y="424938"/>
                    <a:pt x="292578" y="415985"/>
                    <a:pt x="340773" y="419031"/>
                  </a:cubicBezTo>
                  <a:cubicBezTo>
                    <a:pt x="378685" y="421320"/>
                    <a:pt x="415834" y="423034"/>
                    <a:pt x="453363" y="419796"/>
                  </a:cubicBezTo>
                  <a:cubicBezTo>
                    <a:pt x="456221" y="419604"/>
                    <a:pt x="460031" y="419986"/>
                    <a:pt x="462125" y="421510"/>
                  </a:cubicBezTo>
                  <a:cubicBezTo>
                    <a:pt x="475080" y="431606"/>
                    <a:pt x="488606" y="432368"/>
                    <a:pt x="505181" y="434082"/>
                  </a:cubicBezTo>
                  <a:cubicBezTo>
                    <a:pt x="528614" y="436560"/>
                    <a:pt x="550140" y="434844"/>
                    <a:pt x="571859" y="430654"/>
                  </a:cubicBezTo>
                  <a:cubicBezTo>
                    <a:pt x="587671" y="427606"/>
                    <a:pt x="603672" y="421320"/>
                    <a:pt x="617771" y="413317"/>
                  </a:cubicBezTo>
                  <a:cubicBezTo>
                    <a:pt x="637391" y="402077"/>
                    <a:pt x="656254" y="397697"/>
                    <a:pt x="674922" y="412555"/>
                  </a:cubicBezTo>
                  <a:cubicBezTo>
                    <a:pt x="695115" y="428368"/>
                    <a:pt x="717976" y="422844"/>
                    <a:pt x="740267" y="423414"/>
                  </a:cubicBezTo>
                  <a:cubicBezTo>
                    <a:pt x="749981" y="423606"/>
                    <a:pt x="760269" y="423224"/>
                    <a:pt x="769604" y="425700"/>
                  </a:cubicBezTo>
                  <a:cubicBezTo>
                    <a:pt x="796654" y="432750"/>
                    <a:pt x="822755" y="443418"/>
                    <a:pt x="850188" y="448180"/>
                  </a:cubicBezTo>
                  <a:cubicBezTo>
                    <a:pt x="865429" y="450847"/>
                    <a:pt x="882383" y="446084"/>
                    <a:pt x="898197" y="442656"/>
                  </a:cubicBezTo>
                  <a:cubicBezTo>
                    <a:pt x="914199" y="439036"/>
                    <a:pt x="930010" y="433512"/>
                    <a:pt x="945443" y="427796"/>
                  </a:cubicBezTo>
                  <a:cubicBezTo>
                    <a:pt x="955919" y="423986"/>
                    <a:pt x="967349" y="420366"/>
                    <a:pt x="975732" y="413507"/>
                  </a:cubicBezTo>
                  <a:cubicBezTo>
                    <a:pt x="994784" y="397887"/>
                    <a:pt x="1014405" y="395219"/>
                    <a:pt x="1036886" y="403411"/>
                  </a:cubicBezTo>
                  <a:cubicBezTo>
                    <a:pt x="1040314" y="404745"/>
                    <a:pt x="1044314" y="404745"/>
                    <a:pt x="1048124" y="404935"/>
                  </a:cubicBezTo>
                  <a:cubicBezTo>
                    <a:pt x="1109090" y="408935"/>
                    <a:pt x="1170050" y="411413"/>
                    <a:pt x="1230632" y="417509"/>
                  </a:cubicBezTo>
                  <a:cubicBezTo>
                    <a:pt x="1255205" y="419986"/>
                    <a:pt x="1278828" y="430844"/>
                    <a:pt x="1303023" y="437702"/>
                  </a:cubicBezTo>
                  <a:cubicBezTo>
                    <a:pt x="1307977" y="439036"/>
                    <a:pt x="1313503" y="441132"/>
                    <a:pt x="1318455" y="440178"/>
                  </a:cubicBezTo>
                  <a:cubicBezTo>
                    <a:pt x="1372367" y="430654"/>
                    <a:pt x="1422853" y="444560"/>
                    <a:pt x="1472574" y="462849"/>
                  </a:cubicBezTo>
                  <a:cubicBezTo>
                    <a:pt x="1477716" y="464755"/>
                    <a:pt x="1484003" y="464183"/>
                    <a:pt x="1489719" y="463801"/>
                  </a:cubicBezTo>
                  <a:cubicBezTo>
                    <a:pt x="1505723" y="462469"/>
                    <a:pt x="1523058" y="455801"/>
                    <a:pt x="1537536" y="459801"/>
                  </a:cubicBezTo>
                  <a:cubicBezTo>
                    <a:pt x="1576018" y="470851"/>
                    <a:pt x="1614119" y="484186"/>
                    <a:pt x="1650316" y="500950"/>
                  </a:cubicBezTo>
                  <a:cubicBezTo>
                    <a:pt x="1687085" y="517905"/>
                    <a:pt x="1721184" y="532193"/>
                    <a:pt x="1763286" y="515049"/>
                  </a:cubicBezTo>
                  <a:cubicBezTo>
                    <a:pt x="1781193" y="507808"/>
                    <a:pt x="1804815" y="512953"/>
                    <a:pt x="1825392" y="514857"/>
                  </a:cubicBezTo>
                  <a:cubicBezTo>
                    <a:pt x="1840440" y="516381"/>
                    <a:pt x="1854919" y="524955"/>
                    <a:pt x="1869779" y="524955"/>
                  </a:cubicBezTo>
                  <a:cubicBezTo>
                    <a:pt x="1909407" y="524955"/>
                    <a:pt x="1944648" y="535051"/>
                    <a:pt x="1978939" y="555626"/>
                  </a:cubicBezTo>
                  <a:cubicBezTo>
                    <a:pt x="1992278" y="563626"/>
                    <a:pt x="2013042" y="558292"/>
                    <a:pt x="2030377" y="560388"/>
                  </a:cubicBezTo>
                  <a:cubicBezTo>
                    <a:pt x="2048667" y="562864"/>
                    <a:pt x="2067524" y="565150"/>
                    <a:pt x="2085053" y="570677"/>
                  </a:cubicBezTo>
                  <a:cubicBezTo>
                    <a:pt x="2130392" y="585155"/>
                    <a:pt x="2175162" y="601538"/>
                    <a:pt x="2220311" y="616778"/>
                  </a:cubicBezTo>
                  <a:cubicBezTo>
                    <a:pt x="2257458" y="629353"/>
                    <a:pt x="2294038" y="619446"/>
                    <a:pt x="2330805" y="614112"/>
                  </a:cubicBezTo>
                  <a:cubicBezTo>
                    <a:pt x="2353858" y="610682"/>
                    <a:pt x="2375382" y="602490"/>
                    <a:pt x="2401291" y="614682"/>
                  </a:cubicBezTo>
                  <a:cubicBezTo>
                    <a:pt x="2426058" y="626304"/>
                    <a:pt x="2457491" y="623636"/>
                    <a:pt x="2485306" y="629923"/>
                  </a:cubicBezTo>
                  <a:cubicBezTo>
                    <a:pt x="2508741" y="635257"/>
                    <a:pt x="2531408" y="643831"/>
                    <a:pt x="2554078" y="652213"/>
                  </a:cubicBezTo>
                  <a:cubicBezTo>
                    <a:pt x="2584941" y="663644"/>
                    <a:pt x="2615420" y="675644"/>
                    <a:pt x="2649142" y="669930"/>
                  </a:cubicBezTo>
                  <a:cubicBezTo>
                    <a:pt x="2687435" y="663452"/>
                    <a:pt x="2713722" y="687836"/>
                    <a:pt x="2743825" y="704031"/>
                  </a:cubicBezTo>
                  <a:cubicBezTo>
                    <a:pt x="2764589" y="715079"/>
                    <a:pt x="2787258" y="723272"/>
                    <a:pt x="2809929" y="730130"/>
                  </a:cubicBezTo>
                  <a:cubicBezTo>
                    <a:pt x="2840218" y="739084"/>
                    <a:pt x="2871461" y="744418"/>
                    <a:pt x="2901942" y="753181"/>
                  </a:cubicBezTo>
                  <a:cubicBezTo>
                    <a:pt x="2948046" y="766325"/>
                    <a:pt x="2994721" y="776613"/>
                    <a:pt x="3042727" y="769373"/>
                  </a:cubicBezTo>
                  <a:cubicBezTo>
                    <a:pt x="3064826" y="766135"/>
                    <a:pt x="3085402" y="766325"/>
                    <a:pt x="3107499" y="771089"/>
                  </a:cubicBezTo>
                  <a:cubicBezTo>
                    <a:pt x="3143694" y="778899"/>
                    <a:pt x="3180843" y="779852"/>
                    <a:pt x="3209992" y="808998"/>
                  </a:cubicBezTo>
                  <a:cubicBezTo>
                    <a:pt x="3220279" y="819287"/>
                    <a:pt x="3238757" y="821953"/>
                    <a:pt x="3253808" y="827287"/>
                  </a:cubicBezTo>
                  <a:cubicBezTo>
                    <a:pt x="3271144" y="833575"/>
                    <a:pt x="3283907" y="830335"/>
                    <a:pt x="3293243" y="812047"/>
                  </a:cubicBezTo>
                  <a:cubicBezTo>
                    <a:pt x="3297433" y="803856"/>
                    <a:pt x="3309436" y="795854"/>
                    <a:pt x="3318770" y="794520"/>
                  </a:cubicBezTo>
                  <a:cubicBezTo>
                    <a:pt x="3346775" y="790520"/>
                    <a:pt x="3372494" y="796426"/>
                    <a:pt x="3399545" y="809381"/>
                  </a:cubicBezTo>
                  <a:cubicBezTo>
                    <a:pt x="3424882" y="821573"/>
                    <a:pt x="3456507" y="820239"/>
                    <a:pt x="3485274" y="825001"/>
                  </a:cubicBezTo>
                  <a:cubicBezTo>
                    <a:pt x="3505656" y="828431"/>
                    <a:pt x="3526041" y="835479"/>
                    <a:pt x="3546616" y="835479"/>
                  </a:cubicBezTo>
                  <a:cubicBezTo>
                    <a:pt x="3572145" y="835479"/>
                    <a:pt x="3597481" y="829383"/>
                    <a:pt x="3623200" y="827097"/>
                  </a:cubicBezTo>
                  <a:cubicBezTo>
                    <a:pt x="3643203" y="825193"/>
                    <a:pt x="3663588" y="825955"/>
                    <a:pt x="3683590" y="823669"/>
                  </a:cubicBezTo>
                  <a:cubicBezTo>
                    <a:pt x="3699975" y="821953"/>
                    <a:pt x="3716167" y="817573"/>
                    <a:pt x="3732360" y="813953"/>
                  </a:cubicBezTo>
                  <a:cubicBezTo>
                    <a:pt x="3738266" y="812619"/>
                    <a:pt x="3744172" y="807474"/>
                    <a:pt x="3749505" y="808236"/>
                  </a:cubicBezTo>
                  <a:cubicBezTo>
                    <a:pt x="3802466" y="816429"/>
                    <a:pt x="3840568" y="779852"/>
                    <a:pt x="3885337" y="763659"/>
                  </a:cubicBezTo>
                  <a:cubicBezTo>
                    <a:pt x="3932393" y="746512"/>
                    <a:pt x="3977924" y="720224"/>
                    <a:pt x="4030502" y="728034"/>
                  </a:cubicBezTo>
                  <a:cubicBezTo>
                    <a:pt x="4062317" y="732796"/>
                    <a:pt x="4092988" y="743846"/>
                    <a:pt x="4124613" y="750515"/>
                  </a:cubicBezTo>
                  <a:cubicBezTo>
                    <a:pt x="4135853" y="752801"/>
                    <a:pt x="4148426" y="752419"/>
                    <a:pt x="4159666" y="750133"/>
                  </a:cubicBezTo>
                  <a:cubicBezTo>
                    <a:pt x="4213960" y="739654"/>
                    <a:pt x="4267492" y="738130"/>
                    <a:pt x="4320836" y="755277"/>
                  </a:cubicBezTo>
                  <a:cubicBezTo>
                    <a:pt x="4329978" y="758135"/>
                    <a:pt x="4339694" y="760801"/>
                    <a:pt x="4349221" y="760801"/>
                  </a:cubicBezTo>
                  <a:cubicBezTo>
                    <a:pt x="4401418" y="760801"/>
                    <a:pt x="4452664" y="756801"/>
                    <a:pt x="4502578" y="738130"/>
                  </a:cubicBezTo>
                  <a:cubicBezTo>
                    <a:pt x="4519342" y="731844"/>
                    <a:pt x="4539727" y="735844"/>
                    <a:pt x="4558206" y="734320"/>
                  </a:cubicBezTo>
                  <a:cubicBezTo>
                    <a:pt x="4575350" y="732988"/>
                    <a:pt x="4592877" y="732416"/>
                    <a:pt x="4609451" y="728034"/>
                  </a:cubicBezTo>
                  <a:cubicBezTo>
                    <a:pt x="4633646" y="721558"/>
                    <a:pt x="4656125" y="720796"/>
                    <a:pt x="4681082" y="726510"/>
                  </a:cubicBezTo>
                  <a:cubicBezTo>
                    <a:pt x="4704894" y="731844"/>
                    <a:pt x="4730613" y="729178"/>
                    <a:pt x="4755380" y="729368"/>
                  </a:cubicBezTo>
                  <a:cubicBezTo>
                    <a:pt x="4783003" y="729558"/>
                    <a:pt x="4810626" y="729748"/>
                    <a:pt x="4838249" y="728796"/>
                  </a:cubicBezTo>
                  <a:cubicBezTo>
                    <a:pt x="4849299" y="728416"/>
                    <a:pt x="4861872" y="720796"/>
                    <a:pt x="4871018" y="723844"/>
                  </a:cubicBezTo>
                  <a:cubicBezTo>
                    <a:pt x="4900545" y="734130"/>
                    <a:pt x="4930074" y="721748"/>
                    <a:pt x="4959601" y="727272"/>
                  </a:cubicBezTo>
                  <a:cubicBezTo>
                    <a:pt x="4974081" y="730130"/>
                    <a:pt x="4990464" y="722320"/>
                    <a:pt x="5006085" y="721558"/>
                  </a:cubicBezTo>
                  <a:cubicBezTo>
                    <a:pt x="5031613" y="720224"/>
                    <a:pt x="5057140" y="720796"/>
                    <a:pt x="5082669" y="720414"/>
                  </a:cubicBezTo>
                  <a:cubicBezTo>
                    <a:pt x="5091051" y="720224"/>
                    <a:pt x="5099244" y="719462"/>
                    <a:pt x="5107626" y="719079"/>
                  </a:cubicBezTo>
                  <a:cubicBezTo>
                    <a:pt x="5115056" y="718699"/>
                    <a:pt x="5122866" y="716985"/>
                    <a:pt x="5129915" y="718317"/>
                  </a:cubicBezTo>
                  <a:cubicBezTo>
                    <a:pt x="5155444" y="723082"/>
                    <a:pt x="5180590" y="730892"/>
                    <a:pt x="5206307" y="733940"/>
                  </a:cubicBezTo>
                  <a:cubicBezTo>
                    <a:pt x="5228596" y="736606"/>
                    <a:pt x="5251649" y="732988"/>
                    <a:pt x="5274128" y="734892"/>
                  </a:cubicBezTo>
                  <a:cubicBezTo>
                    <a:pt x="5313753" y="738130"/>
                    <a:pt x="5353378" y="743846"/>
                    <a:pt x="5393004" y="747466"/>
                  </a:cubicBezTo>
                  <a:cubicBezTo>
                    <a:pt x="5401578" y="748228"/>
                    <a:pt x="5410530" y="743464"/>
                    <a:pt x="5419294" y="743084"/>
                  </a:cubicBezTo>
                  <a:cubicBezTo>
                    <a:pt x="5446727" y="742132"/>
                    <a:pt x="5474160" y="741940"/>
                    <a:pt x="5501593" y="741370"/>
                  </a:cubicBezTo>
                  <a:cubicBezTo>
                    <a:pt x="5517214" y="741178"/>
                    <a:pt x="5533026" y="741750"/>
                    <a:pt x="5548459" y="740036"/>
                  </a:cubicBezTo>
                  <a:cubicBezTo>
                    <a:pt x="5568841" y="737750"/>
                    <a:pt x="5587320" y="734320"/>
                    <a:pt x="5606371" y="749180"/>
                  </a:cubicBezTo>
                  <a:cubicBezTo>
                    <a:pt x="5635710" y="772231"/>
                    <a:pt x="5673049" y="763277"/>
                    <a:pt x="5706958" y="768611"/>
                  </a:cubicBezTo>
                  <a:cubicBezTo>
                    <a:pt x="5715722" y="769945"/>
                    <a:pt x="5724677" y="770135"/>
                    <a:pt x="5733439" y="771659"/>
                  </a:cubicBezTo>
                  <a:cubicBezTo>
                    <a:pt x="5749633" y="774517"/>
                    <a:pt x="5765634" y="777755"/>
                    <a:pt x="5781829" y="780996"/>
                  </a:cubicBezTo>
                  <a:cubicBezTo>
                    <a:pt x="5784685" y="781566"/>
                    <a:pt x="5787923" y="781758"/>
                    <a:pt x="5790591" y="782710"/>
                  </a:cubicBezTo>
                  <a:cubicBezTo>
                    <a:pt x="5815168" y="790710"/>
                    <a:pt x="5839360" y="799854"/>
                    <a:pt x="5864317" y="806332"/>
                  </a:cubicBezTo>
                  <a:cubicBezTo>
                    <a:pt x="5876510" y="809571"/>
                    <a:pt x="5890036" y="809953"/>
                    <a:pt x="5902609" y="808236"/>
                  </a:cubicBezTo>
                  <a:cubicBezTo>
                    <a:pt x="5939376" y="803284"/>
                    <a:pt x="5975763" y="801188"/>
                    <a:pt x="6012722" y="808428"/>
                  </a:cubicBezTo>
                  <a:cubicBezTo>
                    <a:pt x="6027391" y="811285"/>
                    <a:pt x="6043775" y="806522"/>
                    <a:pt x="6059396" y="804808"/>
                  </a:cubicBezTo>
                  <a:cubicBezTo>
                    <a:pt x="6096735" y="800236"/>
                    <a:pt x="6134074" y="795282"/>
                    <a:pt x="6171604" y="790902"/>
                  </a:cubicBezTo>
                  <a:cubicBezTo>
                    <a:pt x="6195036" y="788234"/>
                    <a:pt x="6218659" y="786710"/>
                    <a:pt x="6242092" y="784044"/>
                  </a:cubicBezTo>
                  <a:cubicBezTo>
                    <a:pt x="6269143" y="780804"/>
                    <a:pt x="6296004" y="775851"/>
                    <a:pt x="6323057" y="773183"/>
                  </a:cubicBezTo>
                  <a:cubicBezTo>
                    <a:pt x="6353918" y="770135"/>
                    <a:pt x="6384971" y="769565"/>
                    <a:pt x="6415832" y="766325"/>
                  </a:cubicBezTo>
                  <a:cubicBezTo>
                    <a:pt x="6472224" y="760039"/>
                    <a:pt x="6528423" y="752609"/>
                    <a:pt x="6584811" y="745560"/>
                  </a:cubicBezTo>
                  <a:cubicBezTo>
                    <a:pt x="6639487" y="738702"/>
                    <a:pt x="6694163" y="732606"/>
                    <a:pt x="6748457" y="724034"/>
                  </a:cubicBezTo>
                  <a:cubicBezTo>
                    <a:pt x="6771318" y="720414"/>
                    <a:pt x="6793034" y="710507"/>
                    <a:pt x="6815515" y="704983"/>
                  </a:cubicBezTo>
                  <a:lnTo>
                    <a:pt x="6858000" y="695283"/>
                  </a:lnTo>
                  <a:lnTo>
                    <a:pt x="6858000" y="456"/>
                  </a:lnTo>
                  <a:lnTo>
                    <a:pt x="1687322" y="456"/>
                  </a:lnTo>
                  <a:lnTo>
                    <a:pt x="1697753" y="10970"/>
                  </a:lnTo>
                  <a:cubicBezTo>
                    <a:pt x="1707279" y="20877"/>
                    <a:pt x="1720423" y="27925"/>
                    <a:pt x="1733188" y="33639"/>
                  </a:cubicBezTo>
                  <a:cubicBezTo>
                    <a:pt x="1766335" y="48310"/>
                    <a:pt x="1800246" y="61454"/>
                    <a:pt x="1833775" y="75360"/>
                  </a:cubicBezTo>
                  <a:cubicBezTo>
                    <a:pt x="1837013" y="76694"/>
                    <a:pt x="1839679" y="80123"/>
                    <a:pt x="1842158" y="82981"/>
                  </a:cubicBezTo>
                  <a:cubicBezTo>
                    <a:pt x="1866922" y="113082"/>
                    <a:pt x="1891497" y="143371"/>
                    <a:pt x="1916454" y="173472"/>
                  </a:cubicBezTo>
                  <a:cubicBezTo>
                    <a:pt x="1921216" y="179186"/>
                    <a:pt x="1928076" y="183378"/>
                    <a:pt x="1933219" y="188902"/>
                  </a:cubicBezTo>
                  <a:cubicBezTo>
                    <a:pt x="1940459" y="196522"/>
                    <a:pt x="1949603" y="203763"/>
                    <a:pt x="1953413" y="212907"/>
                  </a:cubicBezTo>
                  <a:cubicBezTo>
                    <a:pt x="1965224" y="241672"/>
                    <a:pt x="1987894" y="254056"/>
                    <a:pt x="2016469" y="259390"/>
                  </a:cubicBezTo>
                  <a:cubicBezTo>
                    <a:pt x="2042570" y="264343"/>
                    <a:pt x="2068669" y="268535"/>
                    <a:pt x="2094578" y="274249"/>
                  </a:cubicBezTo>
                  <a:cubicBezTo>
                    <a:pt x="2126201" y="281107"/>
                    <a:pt x="2157636" y="288537"/>
                    <a:pt x="2188879" y="296920"/>
                  </a:cubicBezTo>
                  <a:cubicBezTo>
                    <a:pt x="2202404" y="300540"/>
                    <a:pt x="2216692" y="304730"/>
                    <a:pt x="2228314" y="312160"/>
                  </a:cubicBezTo>
                  <a:cubicBezTo>
                    <a:pt x="2260890" y="332735"/>
                    <a:pt x="2295753" y="346641"/>
                    <a:pt x="2334044" y="341117"/>
                  </a:cubicBezTo>
                  <a:cubicBezTo>
                    <a:pt x="2364715" y="336735"/>
                    <a:pt x="2390434" y="347975"/>
                    <a:pt x="2409485" y="365502"/>
                  </a:cubicBezTo>
                  <a:lnTo>
                    <a:pt x="2409487" y="365504"/>
                  </a:lnTo>
                  <a:lnTo>
                    <a:pt x="2463015" y="388434"/>
                  </a:lnTo>
                  <a:lnTo>
                    <a:pt x="2463017" y="388434"/>
                  </a:lnTo>
                  <a:lnTo>
                    <a:pt x="2518262" y="379792"/>
                  </a:lnTo>
                  <a:lnTo>
                    <a:pt x="2518263" y="379791"/>
                  </a:lnTo>
                  <a:cubicBezTo>
                    <a:pt x="2527789" y="377124"/>
                    <a:pt x="2536456" y="375980"/>
                    <a:pt x="2545005" y="376147"/>
                  </a:cubicBezTo>
                  <a:lnTo>
                    <a:pt x="2545006" y="376147"/>
                  </a:lnTo>
                  <a:cubicBezTo>
                    <a:pt x="2553555" y="376313"/>
                    <a:pt x="2561985" y="377790"/>
                    <a:pt x="2571034" y="380361"/>
                  </a:cubicBezTo>
                  <a:cubicBezTo>
                    <a:pt x="2612945" y="392363"/>
                    <a:pt x="2640950" y="424940"/>
                    <a:pt x="2668001" y="453514"/>
                  </a:cubicBezTo>
                  <a:cubicBezTo>
                    <a:pt x="2691054" y="477900"/>
                    <a:pt x="2716963" y="491615"/>
                    <a:pt x="2745348" y="501904"/>
                  </a:cubicBezTo>
                  <a:lnTo>
                    <a:pt x="2745351" y="501906"/>
                  </a:lnTo>
                  <a:lnTo>
                    <a:pt x="2778005" y="507825"/>
                  </a:lnTo>
                  <a:lnTo>
                    <a:pt x="2785439" y="507405"/>
                  </a:lnTo>
                  <a:lnTo>
                    <a:pt x="2811779" y="497326"/>
                  </a:lnTo>
                  <a:lnTo>
                    <a:pt x="2811786" y="497322"/>
                  </a:lnTo>
                  <a:lnTo>
                    <a:pt x="2811786" y="497323"/>
                  </a:lnTo>
                  <a:lnTo>
                    <a:pt x="2811779" y="497326"/>
                  </a:lnTo>
                  <a:lnTo>
                    <a:pt x="2793022" y="506976"/>
                  </a:lnTo>
                  <a:lnTo>
                    <a:pt x="2785439" y="507405"/>
                  </a:lnTo>
                  <a:lnTo>
                    <a:pt x="2782304" y="508605"/>
                  </a:lnTo>
                  <a:lnTo>
                    <a:pt x="2778005" y="507825"/>
                  </a:lnTo>
                  <a:lnTo>
                    <a:pt x="2770757" y="508235"/>
                  </a:lnTo>
                  <a:lnTo>
                    <a:pt x="2745351" y="501906"/>
                  </a:lnTo>
                  <a:lnTo>
                    <a:pt x="2745347" y="501904"/>
                  </a:lnTo>
                  <a:cubicBezTo>
                    <a:pt x="2716962" y="491615"/>
                    <a:pt x="2691053" y="477900"/>
                    <a:pt x="2668000" y="453514"/>
                  </a:cubicBezTo>
                  <a:cubicBezTo>
                    <a:pt x="2640949" y="424940"/>
                    <a:pt x="2612944" y="392363"/>
                    <a:pt x="2571033" y="380361"/>
                  </a:cubicBezTo>
                  <a:lnTo>
                    <a:pt x="2545006" y="376147"/>
                  </a:lnTo>
                  <a:lnTo>
                    <a:pt x="2518264" y="379791"/>
                  </a:lnTo>
                  <a:lnTo>
                    <a:pt x="2518262" y="379792"/>
                  </a:lnTo>
                  <a:lnTo>
                    <a:pt x="2490550" y="386372"/>
                  </a:lnTo>
                  <a:lnTo>
                    <a:pt x="2463017" y="388434"/>
                  </a:lnTo>
                  <a:lnTo>
                    <a:pt x="2463016" y="388434"/>
                  </a:lnTo>
                  <a:lnTo>
                    <a:pt x="2463015" y="388434"/>
                  </a:lnTo>
                  <a:lnTo>
                    <a:pt x="2435912" y="382603"/>
                  </a:lnTo>
                  <a:lnTo>
                    <a:pt x="2409487" y="365504"/>
                  </a:lnTo>
                  <a:lnTo>
                    <a:pt x="2409484" y="365502"/>
                  </a:lnTo>
                  <a:cubicBezTo>
                    <a:pt x="2390433" y="347975"/>
                    <a:pt x="2364714" y="336735"/>
                    <a:pt x="2334043" y="341117"/>
                  </a:cubicBezTo>
                  <a:cubicBezTo>
                    <a:pt x="2295752" y="346641"/>
                    <a:pt x="2260889" y="332735"/>
                    <a:pt x="2228313" y="312160"/>
                  </a:cubicBezTo>
                  <a:cubicBezTo>
                    <a:pt x="2216691" y="304730"/>
                    <a:pt x="2202403" y="300540"/>
                    <a:pt x="2188878" y="296920"/>
                  </a:cubicBezTo>
                  <a:cubicBezTo>
                    <a:pt x="2157635" y="288537"/>
                    <a:pt x="2126200" y="281107"/>
                    <a:pt x="2094577" y="274249"/>
                  </a:cubicBezTo>
                  <a:cubicBezTo>
                    <a:pt x="2068668" y="268535"/>
                    <a:pt x="2042569" y="264343"/>
                    <a:pt x="2016468" y="259390"/>
                  </a:cubicBezTo>
                  <a:cubicBezTo>
                    <a:pt x="1987893" y="254056"/>
                    <a:pt x="1965223" y="241672"/>
                    <a:pt x="1953412" y="212907"/>
                  </a:cubicBezTo>
                  <a:cubicBezTo>
                    <a:pt x="1949602" y="203763"/>
                    <a:pt x="1940458" y="196522"/>
                    <a:pt x="1933218" y="188902"/>
                  </a:cubicBezTo>
                  <a:cubicBezTo>
                    <a:pt x="1928075" y="183378"/>
                    <a:pt x="1921215" y="179186"/>
                    <a:pt x="1916453" y="173472"/>
                  </a:cubicBezTo>
                  <a:cubicBezTo>
                    <a:pt x="1891496" y="143371"/>
                    <a:pt x="1866921" y="113082"/>
                    <a:pt x="1842157" y="82981"/>
                  </a:cubicBezTo>
                  <a:cubicBezTo>
                    <a:pt x="1839678" y="80123"/>
                    <a:pt x="1837012" y="76694"/>
                    <a:pt x="1833774" y="75360"/>
                  </a:cubicBezTo>
                  <a:cubicBezTo>
                    <a:pt x="1800245" y="61454"/>
                    <a:pt x="1766334" y="48311"/>
                    <a:pt x="1733187" y="33639"/>
                  </a:cubicBezTo>
                  <a:cubicBezTo>
                    <a:pt x="1720422" y="27925"/>
                    <a:pt x="1707278" y="20877"/>
                    <a:pt x="1697752" y="10971"/>
                  </a:cubicBezTo>
                  <a:lnTo>
                    <a:pt x="1687320" y="456"/>
                  </a:lnTo>
                  <a:lnTo>
                    <a:pt x="916806" y="456"/>
                  </a:lnTo>
                  <a:lnTo>
                    <a:pt x="927155" y="9636"/>
                  </a:lnTo>
                  <a:cubicBezTo>
                    <a:pt x="994785" y="53644"/>
                    <a:pt x="1030980" y="52500"/>
                    <a:pt x="1097087" y="6016"/>
                  </a:cubicBezTo>
                  <a:cubicBezTo>
                    <a:pt x="1103945" y="1254"/>
                    <a:pt x="1118613" y="-2176"/>
                    <a:pt x="1123185" y="1634"/>
                  </a:cubicBezTo>
                  <a:cubicBezTo>
                    <a:pt x="1142617" y="17446"/>
                    <a:pt x="1162953" y="24495"/>
                    <a:pt x="1184028" y="26353"/>
                  </a:cubicBezTo>
                  <a:cubicBezTo>
                    <a:pt x="1162953" y="24495"/>
                    <a:pt x="1142616" y="17447"/>
                    <a:pt x="1123184" y="1635"/>
                  </a:cubicBezTo>
                  <a:cubicBezTo>
                    <a:pt x="1118612" y="-2175"/>
                    <a:pt x="1103944" y="1255"/>
                    <a:pt x="1097086" y="6017"/>
                  </a:cubicBezTo>
                  <a:cubicBezTo>
                    <a:pt x="1030979" y="52501"/>
                    <a:pt x="994784" y="53645"/>
                    <a:pt x="927154" y="9637"/>
                  </a:cubicBezTo>
                  <a:lnTo>
                    <a:pt x="916804" y="456"/>
                  </a:lnTo>
                  <a:lnTo>
                    <a:pt x="578772" y="456"/>
                  </a:lnTo>
                  <a:lnTo>
                    <a:pt x="556046" y="6589"/>
                  </a:lnTo>
                  <a:lnTo>
                    <a:pt x="517850" y="15506"/>
                  </a:lnTo>
                  <a:lnTo>
                    <a:pt x="556047" y="6588"/>
                  </a:lnTo>
                  <a:lnTo>
                    <a:pt x="578770" y="456"/>
                  </a:lnTo>
                  <a:lnTo>
                    <a:pt x="0" y="456"/>
                  </a:lnTo>
                  <a:lnTo>
                    <a:pt x="0" y="20445"/>
                  </a:lnTo>
                  <a:lnTo>
                    <a:pt x="0" y="29969"/>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56C93893-18A3-4188-9A31-F2DCE4432E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3011716" y="3011261"/>
              <a:ext cx="6858000" cy="835479"/>
            </a:xfrm>
            <a:custGeom>
              <a:avLst/>
              <a:gdLst>
                <a:gd name="connsiteX0" fmla="*/ 6564619 w 6858000"/>
                <a:gd name="connsiteY0" fmla="*/ 468946 h 835479"/>
                <a:gd name="connsiteX1" fmla="*/ 6564620 w 6858000"/>
                <a:gd name="connsiteY1" fmla="*/ 468946 h 835479"/>
                <a:gd name="connsiteX2" fmla="*/ 6588625 w 6858000"/>
                <a:gd name="connsiteY2" fmla="*/ 491425 h 835479"/>
                <a:gd name="connsiteX3" fmla="*/ 6625224 w 6858000"/>
                <a:gd name="connsiteY3" fmla="*/ 508047 h 835479"/>
                <a:gd name="connsiteX4" fmla="*/ 6662539 w 6858000"/>
                <a:gd name="connsiteY4" fmla="*/ 500953 h 835479"/>
                <a:gd name="connsiteX5" fmla="*/ 6662540 w 6858000"/>
                <a:gd name="connsiteY5" fmla="*/ 500952 h 835479"/>
                <a:gd name="connsiteX6" fmla="*/ 6662543 w 6858000"/>
                <a:gd name="connsiteY6" fmla="*/ 500951 h 835479"/>
                <a:gd name="connsiteX7" fmla="*/ 6683026 w 6858000"/>
                <a:gd name="connsiteY7" fmla="*/ 489501 h 835479"/>
                <a:gd name="connsiteX8" fmla="*/ 6702975 w 6858000"/>
                <a:gd name="connsiteY8" fmla="*/ 486354 h 835479"/>
                <a:gd name="connsiteX9" fmla="*/ 6702976 w 6858000"/>
                <a:gd name="connsiteY9" fmla="*/ 486354 h 835479"/>
                <a:gd name="connsiteX10" fmla="*/ 6742552 w 6858000"/>
                <a:gd name="connsiteY10" fmla="*/ 500190 h 835479"/>
                <a:gd name="connsiteX11" fmla="*/ 6742554 w 6858000"/>
                <a:gd name="connsiteY11" fmla="*/ 500191 h 835479"/>
                <a:gd name="connsiteX12" fmla="*/ 6812061 w 6858000"/>
                <a:gd name="connsiteY12" fmla="*/ 519668 h 835479"/>
                <a:gd name="connsiteX13" fmla="*/ 6776799 w 6858000"/>
                <a:gd name="connsiteY13" fmla="*/ 514894 h 835479"/>
                <a:gd name="connsiteX14" fmla="*/ 6742554 w 6858000"/>
                <a:gd name="connsiteY14" fmla="*/ 500191 h 835479"/>
                <a:gd name="connsiteX15" fmla="*/ 6742551 w 6858000"/>
                <a:gd name="connsiteY15" fmla="*/ 500190 h 835479"/>
                <a:gd name="connsiteX16" fmla="*/ 6702975 w 6858000"/>
                <a:gd name="connsiteY16" fmla="*/ 486354 h 835479"/>
                <a:gd name="connsiteX17" fmla="*/ 6662543 w 6858000"/>
                <a:gd name="connsiteY17" fmla="*/ 500951 h 835479"/>
                <a:gd name="connsiteX18" fmla="*/ 6662541 w 6858000"/>
                <a:gd name="connsiteY18" fmla="*/ 500952 h 835479"/>
                <a:gd name="connsiteX19" fmla="*/ 6662539 w 6858000"/>
                <a:gd name="connsiteY19" fmla="*/ 500953 h 835479"/>
                <a:gd name="connsiteX20" fmla="*/ 6645551 w 6858000"/>
                <a:gd name="connsiteY20" fmla="*/ 508036 h 835479"/>
                <a:gd name="connsiteX21" fmla="*/ 6625224 w 6858000"/>
                <a:gd name="connsiteY21" fmla="*/ 508047 h 835479"/>
                <a:gd name="connsiteX22" fmla="*/ 6625223 w 6858000"/>
                <a:gd name="connsiteY22" fmla="*/ 508047 h 835479"/>
                <a:gd name="connsiteX23" fmla="*/ 6588624 w 6858000"/>
                <a:gd name="connsiteY23" fmla="*/ 491425 h 835479"/>
                <a:gd name="connsiteX24" fmla="*/ 6438980 w 6858000"/>
                <a:gd name="connsiteY24" fmla="*/ 549267 h 835479"/>
                <a:gd name="connsiteX25" fmla="*/ 6463839 w 6858000"/>
                <a:gd name="connsiteY25" fmla="*/ 529336 h 835479"/>
                <a:gd name="connsiteX26" fmla="*/ 6463848 w 6858000"/>
                <a:gd name="connsiteY26" fmla="*/ 529334 h 835479"/>
                <a:gd name="connsiteX27" fmla="*/ 6513011 w 6858000"/>
                <a:gd name="connsiteY27" fmla="*/ 515538 h 835479"/>
                <a:gd name="connsiteX28" fmla="*/ 6546193 w 6858000"/>
                <a:gd name="connsiteY28" fmla="*/ 496733 h 835479"/>
                <a:gd name="connsiteX29" fmla="*/ 6546194 w 6858000"/>
                <a:gd name="connsiteY29" fmla="*/ 496733 h 835479"/>
                <a:gd name="connsiteX30" fmla="*/ 6521803 w 6858000"/>
                <a:gd name="connsiteY30" fmla="*/ 513071 h 835479"/>
                <a:gd name="connsiteX31" fmla="*/ 6513011 w 6858000"/>
                <a:gd name="connsiteY31" fmla="*/ 515538 h 835479"/>
                <a:gd name="connsiteX32" fmla="*/ 6508051 w 6858000"/>
                <a:gd name="connsiteY32" fmla="*/ 518349 h 835479"/>
                <a:gd name="connsiteX33" fmla="*/ 6463848 w 6858000"/>
                <a:gd name="connsiteY33" fmla="*/ 529334 h 835479"/>
                <a:gd name="connsiteX34" fmla="*/ 6463840 w 6858000"/>
                <a:gd name="connsiteY34" fmla="*/ 529336 h 835479"/>
                <a:gd name="connsiteX35" fmla="*/ 6438980 w 6858000"/>
                <a:gd name="connsiteY35" fmla="*/ 549267 h 835479"/>
                <a:gd name="connsiteX36" fmla="*/ 6365203 w 6858000"/>
                <a:gd name="connsiteY36" fmla="*/ 635242 h 835479"/>
                <a:gd name="connsiteX37" fmla="*/ 6387909 w 6858000"/>
                <a:gd name="connsiteY37" fmla="*/ 633959 h 835479"/>
                <a:gd name="connsiteX38" fmla="*/ 6391548 w 6858000"/>
                <a:gd name="connsiteY38" fmla="*/ 632195 h 835479"/>
                <a:gd name="connsiteX39" fmla="*/ 6407331 w 6858000"/>
                <a:gd name="connsiteY39" fmla="*/ 624541 h 835479"/>
                <a:gd name="connsiteX40" fmla="*/ 6407332 w 6858000"/>
                <a:gd name="connsiteY40" fmla="*/ 624541 h 835479"/>
                <a:gd name="connsiteX41" fmla="*/ 6391548 w 6858000"/>
                <a:gd name="connsiteY41" fmla="*/ 632195 h 835479"/>
                <a:gd name="connsiteX42" fmla="*/ 6387909 w 6858000"/>
                <a:gd name="connsiteY42" fmla="*/ 633961 h 835479"/>
                <a:gd name="connsiteX43" fmla="*/ 4221390 w 6858000"/>
                <a:gd name="connsiteY43" fmla="*/ 396172 h 835479"/>
                <a:gd name="connsiteX44" fmla="*/ 4221391 w 6858000"/>
                <a:gd name="connsiteY44" fmla="*/ 396172 h 835479"/>
                <a:gd name="connsiteX45" fmla="*/ 4253014 w 6858000"/>
                <a:gd name="connsiteY45" fmla="*/ 401888 h 835479"/>
                <a:gd name="connsiteX46" fmla="*/ 4324645 w 6858000"/>
                <a:gd name="connsiteY46" fmla="*/ 441704 h 835479"/>
                <a:gd name="connsiteX47" fmla="*/ 4363890 w 6858000"/>
                <a:gd name="connsiteY47" fmla="*/ 450658 h 835479"/>
                <a:gd name="connsiteX48" fmla="*/ 4482003 w 6858000"/>
                <a:gd name="connsiteY48" fmla="*/ 449896 h 835479"/>
                <a:gd name="connsiteX49" fmla="*/ 4659173 w 6858000"/>
                <a:gd name="connsiteY49" fmla="*/ 389886 h 835479"/>
                <a:gd name="connsiteX50" fmla="*/ 4677654 w 6858000"/>
                <a:gd name="connsiteY50" fmla="*/ 381884 h 835479"/>
                <a:gd name="connsiteX51" fmla="*/ 4767763 w 6858000"/>
                <a:gd name="connsiteY51" fmla="*/ 371977 h 835479"/>
                <a:gd name="connsiteX52" fmla="*/ 4800482 w 6858000"/>
                <a:gd name="connsiteY52" fmla="*/ 370668 h 835479"/>
                <a:gd name="connsiteX53" fmla="*/ 4800483 w 6858000"/>
                <a:gd name="connsiteY53" fmla="*/ 370668 h 835479"/>
                <a:gd name="connsiteX54" fmla="*/ 4828916 w 6858000"/>
                <a:gd name="connsiteY54" fmla="*/ 385504 h 835479"/>
                <a:gd name="connsiteX55" fmla="*/ 4863342 w 6858000"/>
                <a:gd name="connsiteY55" fmla="*/ 407685 h 835479"/>
                <a:gd name="connsiteX56" fmla="*/ 4889274 w 6858000"/>
                <a:gd name="connsiteY56" fmla="*/ 415214 h 835479"/>
                <a:gd name="connsiteX57" fmla="*/ 4912167 w 6858000"/>
                <a:gd name="connsiteY57" fmla="*/ 413509 h 835479"/>
                <a:gd name="connsiteX58" fmla="*/ 4933803 w 6858000"/>
                <a:gd name="connsiteY58" fmla="*/ 412107 h 835479"/>
                <a:gd name="connsiteX59" fmla="*/ 4933804 w 6858000"/>
                <a:gd name="connsiteY59" fmla="*/ 412107 h 835479"/>
                <a:gd name="connsiteX60" fmla="*/ 4952672 w 6858000"/>
                <a:gd name="connsiteY60" fmla="*/ 416866 h 835479"/>
                <a:gd name="connsiteX61" fmla="*/ 4957452 w 6858000"/>
                <a:gd name="connsiteY61" fmla="*/ 419659 h 835479"/>
                <a:gd name="connsiteX62" fmla="*/ 4961455 w 6858000"/>
                <a:gd name="connsiteY62" fmla="*/ 420937 h 835479"/>
                <a:gd name="connsiteX63" fmla="*/ 4987037 w 6858000"/>
                <a:gd name="connsiteY63" fmla="*/ 436941 h 835479"/>
                <a:gd name="connsiteX64" fmla="*/ 5041521 w 6858000"/>
                <a:gd name="connsiteY64" fmla="*/ 463420 h 835479"/>
                <a:gd name="connsiteX65" fmla="*/ 5041527 w 6858000"/>
                <a:gd name="connsiteY65" fmla="*/ 463422 h 835479"/>
                <a:gd name="connsiteX66" fmla="*/ 5064789 w 6858000"/>
                <a:gd name="connsiteY66" fmla="*/ 468043 h 835479"/>
                <a:gd name="connsiteX67" fmla="*/ 5070584 w 6858000"/>
                <a:gd name="connsiteY67" fmla="*/ 470217 h 835479"/>
                <a:gd name="connsiteX68" fmla="*/ 5072375 w 6858000"/>
                <a:gd name="connsiteY68" fmla="*/ 470636 h 835479"/>
                <a:gd name="connsiteX69" fmla="*/ 5087443 w 6858000"/>
                <a:gd name="connsiteY69" fmla="*/ 476540 h 835479"/>
                <a:gd name="connsiteX70" fmla="*/ 5133219 w 6858000"/>
                <a:gd name="connsiteY70" fmla="*/ 489567 h 835479"/>
                <a:gd name="connsiteX71" fmla="*/ 5133224 w 6858000"/>
                <a:gd name="connsiteY71" fmla="*/ 489569 h 835479"/>
                <a:gd name="connsiteX72" fmla="*/ 5166112 w 6858000"/>
                <a:gd name="connsiteY72" fmla="*/ 482853 h 835479"/>
                <a:gd name="connsiteX73" fmla="*/ 5166113 w 6858000"/>
                <a:gd name="connsiteY73" fmla="*/ 482853 h 835479"/>
                <a:gd name="connsiteX74" fmla="*/ 5172090 w 6858000"/>
                <a:gd name="connsiteY74" fmla="*/ 483545 h 835479"/>
                <a:gd name="connsiteX75" fmla="*/ 5179067 w 6858000"/>
                <a:gd name="connsiteY75" fmla="*/ 486091 h 835479"/>
                <a:gd name="connsiteX76" fmla="*/ 5229432 w 6858000"/>
                <a:gd name="connsiteY76" fmla="*/ 485925 h 835479"/>
                <a:gd name="connsiteX77" fmla="*/ 5243613 w 6858000"/>
                <a:gd name="connsiteY77" fmla="*/ 478254 h 835479"/>
                <a:gd name="connsiteX78" fmla="*/ 5272795 w 6858000"/>
                <a:gd name="connsiteY78" fmla="*/ 462468 h 835479"/>
                <a:gd name="connsiteX79" fmla="*/ 5312287 w 6858000"/>
                <a:gd name="connsiteY79" fmla="*/ 438565 h 835479"/>
                <a:gd name="connsiteX80" fmla="*/ 5321350 w 6858000"/>
                <a:gd name="connsiteY80" fmla="*/ 437509 h 835479"/>
                <a:gd name="connsiteX81" fmla="*/ 5326162 w 6858000"/>
                <a:gd name="connsiteY81" fmla="*/ 435035 h 835479"/>
                <a:gd name="connsiteX82" fmla="*/ 5355013 w 6858000"/>
                <a:gd name="connsiteY82" fmla="*/ 433589 h 835479"/>
                <a:gd name="connsiteX83" fmla="*/ 5355014 w 6858000"/>
                <a:gd name="connsiteY83" fmla="*/ 433589 h 835479"/>
                <a:gd name="connsiteX84" fmla="*/ 5385384 w 6858000"/>
                <a:gd name="connsiteY84" fmla="*/ 438465 h 835479"/>
                <a:gd name="connsiteX85" fmla="*/ 5425582 w 6858000"/>
                <a:gd name="connsiteY85" fmla="*/ 446656 h 835479"/>
                <a:gd name="connsiteX86" fmla="*/ 5480637 w 6858000"/>
                <a:gd name="connsiteY86" fmla="*/ 458278 h 835479"/>
                <a:gd name="connsiteX87" fmla="*/ 5507667 w 6858000"/>
                <a:gd name="connsiteY87" fmla="*/ 462803 h 835479"/>
                <a:gd name="connsiteX88" fmla="*/ 5531691 w 6858000"/>
                <a:gd name="connsiteY88" fmla="*/ 452184 h 835479"/>
                <a:gd name="connsiteX89" fmla="*/ 5531692 w 6858000"/>
                <a:gd name="connsiteY89" fmla="*/ 452183 h 835479"/>
                <a:gd name="connsiteX90" fmla="*/ 5547577 w 6858000"/>
                <a:gd name="connsiteY90" fmla="*/ 442037 h 835479"/>
                <a:gd name="connsiteX91" fmla="*/ 5547578 w 6858000"/>
                <a:gd name="connsiteY91" fmla="*/ 442037 h 835479"/>
                <a:gd name="connsiteX92" fmla="*/ 5562746 w 6858000"/>
                <a:gd name="connsiteY92" fmla="*/ 451610 h 835479"/>
                <a:gd name="connsiteX93" fmla="*/ 5704483 w 6858000"/>
                <a:gd name="connsiteY93" fmla="*/ 522858 h 835479"/>
                <a:gd name="connsiteX94" fmla="*/ 5740488 w 6858000"/>
                <a:gd name="connsiteY94" fmla="*/ 528765 h 835479"/>
                <a:gd name="connsiteX95" fmla="*/ 5760873 w 6858000"/>
                <a:gd name="connsiteY95" fmla="*/ 537529 h 835479"/>
                <a:gd name="connsiteX96" fmla="*/ 5883751 w 6858000"/>
                <a:gd name="connsiteY96" fmla="*/ 625924 h 835479"/>
                <a:gd name="connsiteX97" fmla="*/ 5883755 w 6858000"/>
                <a:gd name="connsiteY97" fmla="*/ 625926 h 835479"/>
                <a:gd name="connsiteX98" fmla="*/ 5935945 w 6858000"/>
                <a:gd name="connsiteY98" fmla="*/ 643829 h 835479"/>
                <a:gd name="connsiteX99" fmla="*/ 5935949 w 6858000"/>
                <a:gd name="connsiteY99" fmla="*/ 643830 h 835479"/>
                <a:gd name="connsiteX100" fmla="*/ 5993289 w 6858000"/>
                <a:gd name="connsiteY100" fmla="*/ 640211 h 835479"/>
                <a:gd name="connsiteX101" fmla="*/ 5993290 w 6858000"/>
                <a:gd name="connsiteY101" fmla="*/ 640210 h 835479"/>
                <a:gd name="connsiteX102" fmla="*/ 6026439 w 6858000"/>
                <a:gd name="connsiteY102" fmla="*/ 633735 h 835479"/>
                <a:gd name="connsiteX103" fmla="*/ 6108737 w 6858000"/>
                <a:gd name="connsiteY103" fmla="*/ 577534 h 835479"/>
                <a:gd name="connsiteX104" fmla="*/ 6133313 w 6858000"/>
                <a:gd name="connsiteY104" fmla="*/ 563843 h 835479"/>
                <a:gd name="connsiteX105" fmla="*/ 6133314 w 6858000"/>
                <a:gd name="connsiteY105" fmla="*/ 563843 h 835479"/>
                <a:gd name="connsiteX106" fmla="*/ 6143189 w 6858000"/>
                <a:gd name="connsiteY106" fmla="*/ 567542 h 835479"/>
                <a:gd name="connsiteX107" fmla="*/ 6155599 w 6858000"/>
                <a:gd name="connsiteY107" fmla="*/ 579438 h 835479"/>
                <a:gd name="connsiteX108" fmla="*/ 6155602 w 6858000"/>
                <a:gd name="connsiteY108" fmla="*/ 579440 h 835479"/>
                <a:gd name="connsiteX109" fmla="*/ 6228756 w 6858000"/>
                <a:gd name="connsiteY109" fmla="*/ 618111 h 835479"/>
                <a:gd name="connsiteX110" fmla="*/ 6361539 w 6858000"/>
                <a:gd name="connsiteY110" fmla="*/ 635448 h 835479"/>
                <a:gd name="connsiteX111" fmla="*/ 6361538 w 6858000"/>
                <a:gd name="connsiteY111" fmla="*/ 635448 h 835479"/>
                <a:gd name="connsiteX112" fmla="*/ 6228755 w 6858000"/>
                <a:gd name="connsiteY112" fmla="*/ 618111 h 835479"/>
                <a:gd name="connsiteX113" fmla="*/ 6155601 w 6858000"/>
                <a:gd name="connsiteY113" fmla="*/ 579440 h 835479"/>
                <a:gd name="connsiteX114" fmla="*/ 6155599 w 6858000"/>
                <a:gd name="connsiteY114" fmla="*/ 579438 h 835479"/>
                <a:gd name="connsiteX115" fmla="*/ 6133314 w 6858000"/>
                <a:gd name="connsiteY115" fmla="*/ 563843 h 835479"/>
                <a:gd name="connsiteX116" fmla="*/ 6108738 w 6858000"/>
                <a:gd name="connsiteY116" fmla="*/ 577534 h 835479"/>
                <a:gd name="connsiteX117" fmla="*/ 6026440 w 6858000"/>
                <a:gd name="connsiteY117" fmla="*/ 633735 h 835479"/>
                <a:gd name="connsiteX118" fmla="*/ 5993291 w 6858000"/>
                <a:gd name="connsiteY118" fmla="*/ 640210 h 835479"/>
                <a:gd name="connsiteX119" fmla="*/ 5993289 w 6858000"/>
                <a:gd name="connsiteY119" fmla="*/ 640211 h 835479"/>
                <a:gd name="connsiteX120" fmla="*/ 5964476 w 6858000"/>
                <a:gd name="connsiteY120" fmla="*/ 643664 h 835479"/>
                <a:gd name="connsiteX121" fmla="*/ 5935949 w 6858000"/>
                <a:gd name="connsiteY121" fmla="*/ 643830 h 835479"/>
                <a:gd name="connsiteX122" fmla="*/ 5935948 w 6858000"/>
                <a:gd name="connsiteY122" fmla="*/ 643830 h 835479"/>
                <a:gd name="connsiteX123" fmla="*/ 5935945 w 6858000"/>
                <a:gd name="connsiteY123" fmla="*/ 643829 h 835479"/>
                <a:gd name="connsiteX124" fmla="*/ 5909350 w 6858000"/>
                <a:gd name="connsiteY124" fmla="*/ 636949 h 835479"/>
                <a:gd name="connsiteX125" fmla="*/ 5883755 w 6858000"/>
                <a:gd name="connsiteY125" fmla="*/ 625926 h 835479"/>
                <a:gd name="connsiteX126" fmla="*/ 5883750 w 6858000"/>
                <a:gd name="connsiteY126" fmla="*/ 625924 h 835479"/>
                <a:gd name="connsiteX127" fmla="*/ 5760872 w 6858000"/>
                <a:gd name="connsiteY127" fmla="*/ 537529 h 835479"/>
                <a:gd name="connsiteX128" fmla="*/ 5740487 w 6858000"/>
                <a:gd name="connsiteY128" fmla="*/ 528765 h 835479"/>
                <a:gd name="connsiteX129" fmla="*/ 5704482 w 6858000"/>
                <a:gd name="connsiteY129" fmla="*/ 522858 h 835479"/>
                <a:gd name="connsiteX130" fmla="*/ 5562745 w 6858000"/>
                <a:gd name="connsiteY130" fmla="*/ 451610 h 835479"/>
                <a:gd name="connsiteX131" fmla="*/ 5547577 w 6858000"/>
                <a:gd name="connsiteY131" fmla="*/ 442037 h 835479"/>
                <a:gd name="connsiteX132" fmla="*/ 5531693 w 6858000"/>
                <a:gd name="connsiteY132" fmla="*/ 452183 h 835479"/>
                <a:gd name="connsiteX133" fmla="*/ 5531691 w 6858000"/>
                <a:gd name="connsiteY133" fmla="*/ 452184 h 835479"/>
                <a:gd name="connsiteX134" fmla="*/ 5520421 w 6858000"/>
                <a:gd name="connsiteY134" fmla="*/ 460582 h 835479"/>
                <a:gd name="connsiteX135" fmla="*/ 5507667 w 6858000"/>
                <a:gd name="connsiteY135" fmla="*/ 462803 h 835479"/>
                <a:gd name="connsiteX136" fmla="*/ 5507666 w 6858000"/>
                <a:gd name="connsiteY136" fmla="*/ 462803 h 835479"/>
                <a:gd name="connsiteX137" fmla="*/ 5480636 w 6858000"/>
                <a:gd name="connsiteY137" fmla="*/ 458278 h 835479"/>
                <a:gd name="connsiteX138" fmla="*/ 5425581 w 6858000"/>
                <a:gd name="connsiteY138" fmla="*/ 446656 h 835479"/>
                <a:gd name="connsiteX139" fmla="*/ 5385383 w 6858000"/>
                <a:gd name="connsiteY139" fmla="*/ 438465 h 835479"/>
                <a:gd name="connsiteX140" fmla="*/ 5355013 w 6858000"/>
                <a:gd name="connsiteY140" fmla="*/ 433589 h 835479"/>
                <a:gd name="connsiteX141" fmla="*/ 5321350 w 6858000"/>
                <a:gd name="connsiteY141" fmla="*/ 437509 h 835479"/>
                <a:gd name="connsiteX142" fmla="*/ 5272796 w 6858000"/>
                <a:gd name="connsiteY142" fmla="*/ 462468 h 835479"/>
                <a:gd name="connsiteX143" fmla="*/ 5243613 w 6858000"/>
                <a:gd name="connsiteY143" fmla="*/ 478254 h 835479"/>
                <a:gd name="connsiteX144" fmla="*/ 5229433 w 6858000"/>
                <a:gd name="connsiteY144" fmla="*/ 485925 h 835479"/>
                <a:gd name="connsiteX145" fmla="*/ 5179067 w 6858000"/>
                <a:gd name="connsiteY145" fmla="*/ 486091 h 835479"/>
                <a:gd name="connsiteX146" fmla="*/ 5179066 w 6858000"/>
                <a:gd name="connsiteY146" fmla="*/ 486091 h 835479"/>
                <a:gd name="connsiteX147" fmla="*/ 5172089 w 6858000"/>
                <a:gd name="connsiteY147" fmla="*/ 483545 h 835479"/>
                <a:gd name="connsiteX148" fmla="*/ 5166113 w 6858000"/>
                <a:gd name="connsiteY148" fmla="*/ 482853 h 835479"/>
                <a:gd name="connsiteX149" fmla="*/ 5133224 w 6858000"/>
                <a:gd name="connsiteY149" fmla="*/ 489569 h 835479"/>
                <a:gd name="connsiteX150" fmla="*/ 5133223 w 6858000"/>
                <a:gd name="connsiteY150" fmla="*/ 489569 h 835479"/>
                <a:gd name="connsiteX151" fmla="*/ 5133219 w 6858000"/>
                <a:gd name="connsiteY151" fmla="*/ 489567 h 835479"/>
                <a:gd name="connsiteX152" fmla="*/ 5102460 w 6858000"/>
                <a:gd name="connsiteY152" fmla="*/ 482424 h 835479"/>
                <a:gd name="connsiteX153" fmla="*/ 5087443 w 6858000"/>
                <a:gd name="connsiteY153" fmla="*/ 476540 h 835479"/>
                <a:gd name="connsiteX154" fmla="*/ 5087422 w 6858000"/>
                <a:gd name="connsiteY154" fmla="*/ 476534 h 835479"/>
                <a:gd name="connsiteX155" fmla="*/ 5070584 w 6858000"/>
                <a:gd name="connsiteY155" fmla="*/ 470217 h 835479"/>
                <a:gd name="connsiteX156" fmla="*/ 5041527 w 6858000"/>
                <a:gd name="connsiteY156" fmla="*/ 463422 h 835479"/>
                <a:gd name="connsiteX157" fmla="*/ 5041520 w 6858000"/>
                <a:gd name="connsiteY157" fmla="*/ 463420 h 835479"/>
                <a:gd name="connsiteX158" fmla="*/ 4987036 w 6858000"/>
                <a:gd name="connsiteY158" fmla="*/ 436941 h 835479"/>
                <a:gd name="connsiteX159" fmla="*/ 4957452 w 6858000"/>
                <a:gd name="connsiteY159" fmla="*/ 419659 h 835479"/>
                <a:gd name="connsiteX160" fmla="*/ 4933804 w 6858000"/>
                <a:gd name="connsiteY160" fmla="*/ 412107 h 835479"/>
                <a:gd name="connsiteX161" fmla="*/ 4912168 w 6858000"/>
                <a:gd name="connsiteY161" fmla="*/ 413509 h 835479"/>
                <a:gd name="connsiteX162" fmla="*/ 4889275 w 6858000"/>
                <a:gd name="connsiteY162" fmla="*/ 415214 h 835479"/>
                <a:gd name="connsiteX163" fmla="*/ 4889274 w 6858000"/>
                <a:gd name="connsiteY163" fmla="*/ 415214 h 835479"/>
                <a:gd name="connsiteX164" fmla="*/ 4867613 w 6858000"/>
                <a:gd name="connsiteY164" fmla="*/ 410436 h 835479"/>
                <a:gd name="connsiteX165" fmla="*/ 4863342 w 6858000"/>
                <a:gd name="connsiteY165" fmla="*/ 407685 h 835479"/>
                <a:gd name="connsiteX166" fmla="*/ 4857316 w 6858000"/>
                <a:gd name="connsiteY166" fmla="*/ 405935 h 835479"/>
                <a:gd name="connsiteX167" fmla="*/ 4828915 w 6858000"/>
                <a:gd name="connsiteY167" fmla="*/ 385504 h 835479"/>
                <a:gd name="connsiteX168" fmla="*/ 4800482 w 6858000"/>
                <a:gd name="connsiteY168" fmla="*/ 370668 h 835479"/>
                <a:gd name="connsiteX169" fmla="*/ 4767764 w 6858000"/>
                <a:gd name="connsiteY169" fmla="*/ 371977 h 835479"/>
                <a:gd name="connsiteX170" fmla="*/ 4677655 w 6858000"/>
                <a:gd name="connsiteY170" fmla="*/ 381884 h 835479"/>
                <a:gd name="connsiteX171" fmla="*/ 4659174 w 6858000"/>
                <a:gd name="connsiteY171" fmla="*/ 389886 h 835479"/>
                <a:gd name="connsiteX172" fmla="*/ 4482004 w 6858000"/>
                <a:gd name="connsiteY172" fmla="*/ 449896 h 835479"/>
                <a:gd name="connsiteX173" fmla="*/ 4363890 w 6858000"/>
                <a:gd name="connsiteY173" fmla="*/ 450658 h 835479"/>
                <a:gd name="connsiteX174" fmla="*/ 4363889 w 6858000"/>
                <a:gd name="connsiteY174" fmla="*/ 450658 h 835479"/>
                <a:gd name="connsiteX175" fmla="*/ 4324644 w 6858000"/>
                <a:gd name="connsiteY175" fmla="*/ 441704 h 835479"/>
                <a:gd name="connsiteX176" fmla="*/ 4253013 w 6858000"/>
                <a:gd name="connsiteY176" fmla="*/ 401888 h 835479"/>
                <a:gd name="connsiteX177" fmla="*/ 4165382 w 6858000"/>
                <a:gd name="connsiteY177" fmla="*/ 392362 h 835479"/>
                <a:gd name="connsiteX178" fmla="*/ 4165383 w 6858000"/>
                <a:gd name="connsiteY178" fmla="*/ 392362 h 835479"/>
                <a:gd name="connsiteX179" fmla="*/ 4192387 w 6858000"/>
                <a:gd name="connsiteY179" fmla="*/ 396267 h 835479"/>
                <a:gd name="connsiteX180" fmla="*/ 4192386 w 6858000"/>
                <a:gd name="connsiteY180" fmla="*/ 396267 h 835479"/>
                <a:gd name="connsiteX181" fmla="*/ 4165382 w 6858000"/>
                <a:gd name="connsiteY181" fmla="*/ 392362 h 835479"/>
                <a:gd name="connsiteX182" fmla="*/ 3885337 w 6858000"/>
                <a:gd name="connsiteY182" fmla="*/ 379980 h 835479"/>
                <a:gd name="connsiteX183" fmla="*/ 3885338 w 6858000"/>
                <a:gd name="connsiteY183" fmla="*/ 379980 h 835479"/>
                <a:gd name="connsiteX184" fmla="*/ 3885341 w 6858000"/>
                <a:gd name="connsiteY184" fmla="*/ 379982 h 835479"/>
                <a:gd name="connsiteX185" fmla="*/ 3962157 w 6858000"/>
                <a:gd name="connsiteY185" fmla="*/ 411865 h 835479"/>
                <a:gd name="connsiteX186" fmla="*/ 3962159 w 6858000"/>
                <a:gd name="connsiteY186" fmla="*/ 411865 h 835479"/>
                <a:gd name="connsiteX187" fmla="*/ 4043837 w 6858000"/>
                <a:gd name="connsiteY187" fmla="*/ 396173 h 835479"/>
                <a:gd name="connsiteX188" fmla="*/ 4043838 w 6858000"/>
                <a:gd name="connsiteY188" fmla="*/ 396172 h 835479"/>
                <a:gd name="connsiteX189" fmla="*/ 4103824 w 6858000"/>
                <a:gd name="connsiteY189" fmla="*/ 381051 h 835479"/>
                <a:gd name="connsiteX190" fmla="*/ 4103825 w 6858000"/>
                <a:gd name="connsiteY190" fmla="*/ 381051 h 835479"/>
                <a:gd name="connsiteX191" fmla="*/ 4134255 w 6858000"/>
                <a:gd name="connsiteY191" fmla="*/ 383018 h 835479"/>
                <a:gd name="connsiteX192" fmla="*/ 4165381 w 6858000"/>
                <a:gd name="connsiteY192" fmla="*/ 392362 h 835479"/>
                <a:gd name="connsiteX193" fmla="*/ 4103825 w 6858000"/>
                <a:gd name="connsiteY193" fmla="*/ 381051 h 835479"/>
                <a:gd name="connsiteX194" fmla="*/ 4043839 w 6858000"/>
                <a:gd name="connsiteY194" fmla="*/ 396172 h 835479"/>
                <a:gd name="connsiteX195" fmla="*/ 4043837 w 6858000"/>
                <a:gd name="connsiteY195" fmla="*/ 396173 h 835479"/>
                <a:gd name="connsiteX196" fmla="*/ 4002409 w 6858000"/>
                <a:gd name="connsiteY196" fmla="*/ 409475 h 835479"/>
                <a:gd name="connsiteX197" fmla="*/ 3962159 w 6858000"/>
                <a:gd name="connsiteY197" fmla="*/ 411865 h 835479"/>
                <a:gd name="connsiteX198" fmla="*/ 3962158 w 6858000"/>
                <a:gd name="connsiteY198" fmla="*/ 411865 h 835479"/>
                <a:gd name="connsiteX199" fmla="*/ 3962157 w 6858000"/>
                <a:gd name="connsiteY199" fmla="*/ 411865 h 835479"/>
                <a:gd name="connsiteX200" fmla="*/ 3923124 w 6858000"/>
                <a:gd name="connsiteY200" fmla="*/ 402361 h 835479"/>
                <a:gd name="connsiteX201" fmla="*/ 3885341 w 6858000"/>
                <a:gd name="connsiteY201" fmla="*/ 379982 h 835479"/>
                <a:gd name="connsiteX202" fmla="*/ 3669899 w 6858000"/>
                <a:gd name="connsiteY202" fmla="*/ 394577 h 835479"/>
                <a:gd name="connsiteX203" fmla="*/ 3680163 w 6858000"/>
                <a:gd name="connsiteY203" fmla="*/ 397173 h 835479"/>
                <a:gd name="connsiteX204" fmla="*/ 3734836 w 6858000"/>
                <a:gd name="connsiteY204" fmla="*/ 393125 h 835479"/>
                <a:gd name="connsiteX205" fmla="*/ 3734837 w 6858000"/>
                <a:gd name="connsiteY205" fmla="*/ 393125 h 835479"/>
                <a:gd name="connsiteX206" fmla="*/ 3754652 w 6858000"/>
                <a:gd name="connsiteY206" fmla="*/ 393507 h 835479"/>
                <a:gd name="connsiteX207" fmla="*/ 3789775 w 6858000"/>
                <a:gd name="connsiteY207" fmla="*/ 399864 h 835479"/>
                <a:gd name="connsiteX208" fmla="*/ 3822471 w 6858000"/>
                <a:gd name="connsiteY208" fmla="*/ 384932 h 835479"/>
                <a:gd name="connsiteX209" fmla="*/ 3852618 w 6858000"/>
                <a:gd name="connsiteY209" fmla="*/ 370597 h 835479"/>
                <a:gd name="connsiteX210" fmla="*/ 3852619 w 6858000"/>
                <a:gd name="connsiteY210" fmla="*/ 370597 h 835479"/>
                <a:gd name="connsiteX211" fmla="*/ 3868763 w 6858000"/>
                <a:gd name="connsiteY211" fmla="*/ 371377 h 835479"/>
                <a:gd name="connsiteX212" fmla="*/ 3885336 w 6858000"/>
                <a:gd name="connsiteY212" fmla="*/ 379980 h 835479"/>
                <a:gd name="connsiteX213" fmla="*/ 3852619 w 6858000"/>
                <a:gd name="connsiteY213" fmla="*/ 370597 h 835479"/>
                <a:gd name="connsiteX214" fmla="*/ 3822472 w 6858000"/>
                <a:gd name="connsiteY214" fmla="*/ 384932 h 835479"/>
                <a:gd name="connsiteX215" fmla="*/ 3789776 w 6858000"/>
                <a:gd name="connsiteY215" fmla="*/ 399864 h 835479"/>
                <a:gd name="connsiteX216" fmla="*/ 3789775 w 6858000"/>
                <a:gd name="connsiteY216" fmla="*/ 399864 h 835479"/>
                <a:gd name="connsiteX217" fmla="*/ 3754651 w 6858000"/>
                <a:gd name="connsiteY217" fmla="*/ 393507 h 835479"/>
                <a:gd name="connsiteX218" fmla="*/ 3734837 w 6858000"/>
                <a:gd name="connsiteY218" fmla="*/ 393125 h 835479"/>
                <a:gd name="connsiteX219" fmla="*/ 3680163 w 6858000"/>
                <a:gd name="connsiteY219" fmla="*/ 397173 h 835479"/>
                <a:gd name="connsiteX220" fmla="*/ 3680162 w 6858000"/>
                <a:gd name="connsiteY220" fmla="*/ 397173 h 835479"/>
                <a:gd name="connsiteX221" fmla="*/ 2836171 w 6858000"/>
                <a:gd name="connsiteY221" fmla="*/ 465063 h 835479"/>
                <a:gd name="connsiteX222" fmla="*/ 2848792 w 6858000"/>
                <a:gd name="connsiteY222" fmla="*/ 456372 h 835479"/>
                <a:gd name="connsiteX223" fmla="*/ 2897784 w 6858000"/>
                <a:gd name="connsiteY223" fmla="*/ 440769 h 835479"/>
                <a:gd name="connsiteX224" fmla="*/ 2903549 w 6858000"/>
                <a:gd name="connsiteY224" fmla="*/ 439740 h 835479"/>
                <a:gd name="connsiteX225" fmla="*/ 2914327 w 6858000"/>
                <a:gd name="connsiteY225" fmla="*/ 436466 h 835479"/>
                <a:gd name="connsiteX226" fmla="*/ 2947858 w 6858000"/>
                <a:gd name="connsiteY226" fmla="*/ 431835 h 835479"/>
                <a:gd name="connsiteX227" fmla="*/ 2947861 w 6858000"/>
                <a:gd name="connsiteY227" fmla="*/ 431834 h 835479"/>
                <a:gd name="connsiteX228" fmla="*/ 2947862 w 6858000"/>
                <a:gd name="connsiteY228" fmla="*/ 431834 h 835479"/>
                <a:gd name="connsiteX229" fmla="*/ 2982148 w 6858000"/>
                <a:gd name="connsiteY229" fmla="*/ 435418 h 835479"/>
                <a:gd name="connsiteX230" fmla="*/ 3077401 w 6858000"/>
                <a:gd name="connsiteY230" fmla="*/ 447111 h 835479"/>
                <a:gd name="connsiteX231" fmla="*/ 3172653 w 6858000"/>
                <a:gd name="connsiteY231" fmla="*/ 434656 h 835479"/>
                <a:gd name="connsiteX232" fmla="*/ 3489466 w 6858000"/>
                <a:gd name="connsiteY232" fmla="*/ 387029 h 835479"/>
                <a:gd name="connsiteX233" fmla="*/ 3544712 w 6858000"/>
                <a:gd name="connsiteY233" fmla="*/ 364930 h 835479"/>
                <a:gd name="connsiteX234" fmla="*/ 3574407 w 6858000"/>
                <a:gd name="connsiteY234" fmla="*/ 347308 h 835479"/>
                <a:gd name="connsiteX235" fmla="*/ 3574408 w 6858000"/>
                <a:gd name="connsiteY235" fmla="*/ 347308 h 835479"/>
                <a:gd name="connsiteX236" fmla="*/ 3606817 w 6858000"/>
                <a:gd name="connsiteY236" fmla="*/ 359406 h 835479"/>
                <a:gd name="connsiteX237" fmla="*/ 3630632 w 6858000"/>
                <a:gd name="connsiteY237" fmla="*/ 372932 h 835479"/>
                <a:gd name="connsiteX238" fmla="*/ 3651953 w 6858000"/>
                <a:gd name="connsiteY238" fmla="*/ 388826 h 835479"/>
                <a:gd name="connsiteX239" fmla="*/ 3630631 w 6858000"/>
                <a:gd name="connsiteY239" fmla="*/ 372932 h 835479"/>
                <a:gd name="connsiteX240" fmla="*/ 3606816 w 6858000"/>
                <a:gd name="connsiteY240" fmla="*/ 359406 h 835479"/>
                <a:gd name="connsiteX241" fmla="*/ 3587173 w 6858000"/>
                <a:gd name="connsiteY241" fmla="*/ 349660 h 835479"/>
                <a:gd name="connsiteX242" fmla="*/ 3574407 w 6858000"/>
                <a:gd name="connsiteY242" fmla="*/ 347308 h 835479"/>
                <a:gd name="connsiteX243" fmla="*/ 3562320 w 6858000"/>
                <a:gd name="connsiteY243" fmla="*/ 352387 h 835479"/>
                <a:gd name="connsiteX244" fmla="*/ 3544713 w 6858000"/>
                <a:gd name="connsiteY244" fmla="*/ 364930 h 835479"/>
                <a:gd name="connsiteX245" fmla="*/ 3489467 w 6858000"/>
                <a:gd name="connsiteY245" fmla="*/ 387029 h 835479"/>
                <a:gd name="connsiteX246" fmla="*/ 3172654 w 6858000"/>
                <a:gd name="connsiteY246" fmla="*/ 434656 h 835479"/>
                <a:gd name="connsiteX247" fmla="*/ 3077401 w 6858000"/>
                <a:gd name="connsiteY247" fmla="*/ 447111 h 835479"/>
                <a:gd name="connsiteX248" fmla="*/ 3077400 w 6858000"/>
                <a:gd name="connsiteY248" fmla="*/ 447111 h 835479"/>
                <a:gd name="connsiteX249" fmla="*/ 2982147 w 6858000"/>
                <a:gd name="connsiteY249" fmla="*/ 435418 h 835479"/>
                <a:gd name="connsiteX250" fmla="*/ 2947862 w 6858000"/>
                <a:gd name="connsiteY250" fmla="*/ 431834 h 835479"/>
                <a:gd name="connsiteX251" fmla="*/ 2947858 w 6858000"/>
                <a:gd name="connsiteY251" fmla="*/ 431835 h 835479"/>
                <a:gd name="connsiteX252" fmla="*/ 2903549 w 6858000"/>
                <a:gd name="connsiteY252" fmla="*/ 439740 h 835479"/>
                <a:gd name="connsiteX253" fmla="*/ 2848793 w 6858000"/>
                <a:gd name="connsiteY253" fmla="*/ 456372 h 835479"/>
                <a:gd name="connsiteX254" fmla="*/ 2836172 w 6858000"/>
                <a:gd name="connsiteY254" fmla="*/ 465063 h 835479"/>
                <a:gd name="connsiteX255" fmla="*/ 1268757 w 6858000"/>
                <a:gd name="connsiteY255" fmla="*/ 18376 h 835479"/>
                <a:gd name="connsiteX256" fmla="*/ 1286069 w 6858000"/>
                <a:gd name="connsiteY256" fmla="*/ 23543 h 835479"/>
                <a:gd name="connsiteX257" fmla="*/ 1350627 w 6858000"/>
                <a:gd name="connsiteY257" fmla="*/ 45880 h 835479"/>
                <a:gd name="connsiteX258" fmla="*/ 1413839 w 6858000"/>
                <a:gd name="connsiteY258" fmla="*/ 40286 h 835479"/>
                <a:gd name="connsiteX259" fmla="*/ 1350626 w 6858000"/>
                <a:gd name="connsiteY259" fmla="*/ 45881 h 835479"/>
                <a:gd name="connsiteX260" fmla="*/ 1286068 w 6858000"/>
                <a:gd name="connsiteY260" fmla="*/ 23543 h 835479"/>
                <a:gd name="connsiteX261" fmla="*/ 313532 w 6858000"/>
                <a:gd name="connsiteY261" fmla="*/ 14019 h 835479"/>
                <a:gd name="connsiteX262" fmla="*/ 313533 w 6858000"/>
                <a:gd name="connsiteY262" fmla="*/ 14018 h 835479"/>
                <a:gd name="connsiteX263" fmla="*/ 338870 w 6858000"/>
                <a:gd name="connsiteY263" fmla="*/ 13446 h 835479"/>
                <a:gd name="connsiteX264" fmla="*/ 338902 w 6858000"/>
                <a:gd name="connsiteY264" fmla="*/ 13453 h 835479"/>
                <a:gd name="connsiteX265" fmla="*/ 395639 w 6858000"/>
                <a:gd name="connsiteY265" fmla="*/ 23353 h 835479"/>
                <a:gd name="connsiteX266" fmla="*/ 367327 w 6858000"/>
                <a:gd name="connsiteY266" fmla="*/ 19543 h 835479"/>
                <a:gd name="connsiteX267" fmla="*/ 338902 w 6858000"/>
                <a:gd name="connsiteY267" fmla="*/ 13453 h 835479"/>
                <a:gd name="connsiteX268" fmla="*/ 338869 w 6858000"/>
                <a:gd name="connsiteY268" fmla="*/ 13447 h 835479"/>
                <a:gd name="connsiteX269" fmla="*/ 324057 w 6858000"/>
                <a:gd name="connsiteY269" fmla="*/ 11661 h 835479"/>
                <a:gd name="connsiteX270" fmla="*/ 281567 w 6858000"/>
                <a:gd name="connsiteY270" fmla="*/ 36346 h 835479"/>
                <a:gd name="connsiteX271" fmla="*/ 295414 w 6858000"/>
                <a:gd name="connsiteY271" fmla="*/ 31451 h 835479"/>
                <a:gd name="connsiteX272" fmla="*/ 295414 w 6858000"/>
                <a:gd name="connsiteY272" fmla="*/ 31452 h 835479"/>
                <a:gd name="connsiteX273" fmla="*/ 24485 w 6858000"/>
                <a:gd name="connsiteY273" fmla="*/ 23026 h 835479"/>
                <a:gd name="connsiteX274" fmla="*/ 74128 w 6858000"/>
                <a:gd name="connsiteY274" fmla="*/ 20763 h 835479"/>
                <a:gd name="connsiteX275" fmla="*/ 125860 w 6858000"/>
                <a:gd name="connsiteY275" fmla="*/ 26687 h 835479"/>
                <a:gd name="connsiteX276" fmla="*/ 153386 w 6858000"/>
                <a:gd name="connsiteY276" fmla="*/ 31082 h 835479"/>
                <a:gd name="connsiteX277" fmla="*/ 228943 w 6858000"/>
                <a:gd name="connsiteY277" fmla="*/ 39355 h 835479"/>
                <a:gd name="connsiteX278" fmla="*/ 177270 w 6858000"/>
                <a:gd name="connsiteY278" fmla="*/ 34896 h 835479"/>
                <a:gd name="connsiteX279" fmla="*/ 153386 w 6858000"/>
                <a:gd name="connsiteY279" fmla="*/ 31082 h 835479"/>
                <a:gd name="connsiteX280" fmla="*/ 151568 w 6858000"/>
                <a:gd name="connsiteY280" fmla="*/ 30883 h 835479"/>
                <a:gd name="connsiteX281" fmla="*/ 74128 w 6858000"/>
                <a:gd name="connsiteY281" fmla="*/ 20764 h 835479"/>
                <a:gd name="connsiteX282" fmla="*/ 0 w 6858000"/>
                <a:gd name="connsiteY282" fmla="*/ 29969 h 835479"/>
                <a:gd name="connsiteX283" fmla="*/ 0 w 6858000"/>
                <a:gd name="connsiteY283" fmla="*/ 494077 h 835479"/>
                <a:gd name="connsiteX284" fmla="*/ 2816 w 6858000"/>
                <a:gd name="connsiteY284" fmla="*/ 492950 h 835479"/>
                <a:gd name="connsiteX285" fmla="*/ 63586 w 6858000"/>
                <a:gd name="connsiteY285" fmla="*/ 478851 h 835479"/>
                <a:gd name="connsiteX286" fmla="*/ 176938 w 6858000"/>
                <a:gd name="connsiteY286" fmla="*/ 464945 h 835479"/>
                <a:gd name="connsiteX287" fmla="*/ 200181 w 6858000"/>
                <a:gd name="connsiteY287" fmla="*/ 456943 h 835479"/>
                <a:gd name="connsiteX288" fmla="*/ 340773 w 6858000"/>
                <a:gd name="connsiteY288" fmla="*/ 419031 h 835479"/>
                <a:gd name="connsiteX289" fmla="*/ 453363 w 6858000"/>
                <a:gd name="connsiteY289" fmla="*/ 419796 h 835479"/>
                <a:gd name="connsiteX290" fmla="*/ 462125 w 6858000"/>
                <a:gd name="connsiteY290" fmla="*/ 421510 h 835479"/>
                <a:gd name="connsiteX291" fmla="*/ 505181 w 6858000"/>
                <a:gd name="connsiteY291" fmla="*/ 434082 h 835479"/>
                <a:gd name="connsiteX292" fmla="*/ 571859 w 6858000"/>
                <a:gd name="connsiteY292" fmla="*/ 430654 h 835479"/>
                <a:gd name="connsiteX293" fmla="*/ 617771 w 6858000"/>
                <a:gd name="connsiteY293" fmla="*/ 413317 h 835479"/>
                <a:gd name="connsiteX294" fmla="*/ 674922 w 6858000"/>
                <a:gd name="connsiteY294" fmla="*/ 412555 h 835479"/>
                <a:gd name="connsiteX295" fmla="*/ 740267 w 6858000"/>
                <a:gd name="connsiteY295" fmla="*/ 423414 h 835479"/>
                <a:gd name="connsiteX296" fmla="*/ 769604 w 6858000"/>
                <a:gd name="connsiteY296" fmla="*/ 425700 h 835479"/>
                <a:gd name="connsiteX297" fmla="*/ 850188 w 6858000"/>
                <a:gd name="connsiteY297" fmla="*/ 448180 h 835479"/>
                <a:gd name="connsiteX298" fmla="*/ 898197 w 6858000"/>
                <a:gd name="connsiteY298" fmla="*/ 442656 h 835479"/>
                <a:gd name="connsiteX299" fmla="*/ 945443 w 6858000"/>
                <a:gd name="connsiteY299" fmla="*/ 427796 h 835479"/>
                <a:gd name="connsiteX300" fmla="*/ 975732 w 6858000"/>
                <a:gd name="connsiteY300" fmla="*/ 413507 h 835479"/>
                <a:gd name="connsiteX301" fmla="*/ 1036886 w 6858000"/>
                <a:gd name="connsiteY301" fmla="*/ 403411 h 835479"/>
                <a:gd name="connsiteX302" fmla="*/ 1048124 w 6858000"/>
                <a:gd name="connsiteY302" fmla="*/ 404935 h 835479"/>
                <a:gd name="connsiteX303" fmla="*/ 1230632 w 6858000"/>
                <a:gd name="connsiteY303" fmla="*/ 417509 h 835479"/>
                <a:gd name="connsiteX304" fmla="*/ 1303023 w 6858000"/>
                <a:gd name="connsiteY304" fmla="*/ 437702 h 835479"/>
                <a:gd name="connsiteX305" fmla="*/ 1318455 w 6858000"/>
                <a:gd name="connsiteY305" fmla="*/ 440178 h 835479"/>
                <a:gd name="connsiteX306" fmla="*/ 1472574 w 6858000"/>
                <a:gd name="connsiteY306" fmla="*/ 462849 h 835479"/>
                <a:gd name="connsiteX307" fmla="*/ 1489719 w 6858000"/>
                <a:gd name="connsiteY307" fmla="*/ 463801 h 835479"/>
                <a:gd name="connsiteX308" fmla="*/ 1537536 w 6858000"/>
                <a:gd name="connsiteY308" fmla="*/ 459801 h 835479"/>
                <a:gd name="connsiteX309" fmla="*/ 1650316 w 6858000"/>
                <a:gd name="connsiteY309" fmla="*/ 500950 h 835479"/>
                <a:gd name="connsiteX310" fmla="*/ 1763286 w 6858000"/>
                <a:gd name="connsiteY310" fmla="*/ 515049 h 835479"/>
                <a:gd name="connsiteX311" fmla="*/ 1825392 w 6858000"/>
                <a:gd name="connsiteY311" fmla="*/ 514857 h 835479"/>
                <a:gd name="connsiteX312" fmla="*/ 1869779 w 6858000"/>
                <a:gd name="connsiteY312" fmla="*/ 524955 h 835479"/>
                <a:gd name="connsiteX313" fmla="*/ 1978939 w 6858000"/>
                <a:gd name="connsiteY313" fmla="*/ 555626 h 835479"/>
                <a:gd name="connsiteX314" fmla="*/ 2030377 w 6858000"/>
                <a:gd name="connsiteY314" fmla="*/ 560388 h 835479"/>
                <a:gd name="connsiteX315" fmla="*/ 2085053 w 6858000"/>
                <a:gd name="connsiteY315" fmla="*/ 570677 h 835479"/>
                <a:gd name="connsiteX316" fmla="*/ 2220311 w 6858000"/>
                <a:gd name="connsiteY316" fmla="*/ 616778 h 835479"/>
                <a:gd name="connsiteX317" fmla="*/ 2330805 w 6858000"/>
                <a:gd name="connsiteY317" fmla="*/ 614112 h 835479"/>
                <a:gd name="connsiteX318" fmla="*/ 2401291 w 6858000"/>
                <a:gd name="connsiteY318" fmla="*/ 614682 h 835479"/>
                <a:gd name="connsiteX319" fmla="*/ 2485306 w 6858000"/>
                <a:gd name="connsiteY319" fmla="*/ 629923 h 835479"/>
                <a:gd name="connsiteX320" fmla="*/ 2554078 w 6858000"/>
                <a:gd name="connsiteY320" fmla="*/ 652213 h 835479"/>
                <a:gd name="connsiteX321" fmla="*/ 2649142 w 6858000"/>
                <a:gd name="connsiteY321" fmla="*/ 669930 h 835479"/>
                <a:gd name="connsiteX322" fmla="*/ 2743825 w 6858000"/>
                <a:gd name="connsiteY322" fmla="*/ 704031 h 835479"/>
                <a:gd name="connsiteX323" fmla="*/ 2809929 w 6858000"/>
                <a:gd name="connsiteY323" fmla="*/ 730130 h 835479"/>
                <a:gd name="connsiteX324" fmla="*/ 2901942 w 6858000"/>
                <a:gd name="connsiteY324" fmla="*/ 753181 h 835479"/>
                <a:gd name="connsiteX325" fmla="*/ 3042727 w 6858000"/>
                <a:gd name="connsiteY325" fmla="*/ 769373 h 835479"/>
                <a:gd name="connsiteX326" fmla="*/ 3107499 w 6858000"/>
                <a:gd name="connsiteY326" fmla="*/ 771089 h 835479"/>
                <a:gd name="connsiteX327" fmla="*/ 3209992 w 6858000"/>
                <a:gd name="connsiteY327" fmla="*/ 808998 h 835479"/>
                <a:gd name="connsiteX328" fmla="*/ 3253808 w 6858000"/>
                <a:gd name="connsiteY328" fmla="*/ 827287 h 835479"/>
                <a:gd name="connsiteX329" fmla="*/ 3293243 w 6858000"/>
                <a:gd name="connsiteY329" fmla="*/ 812047 h 835479"/>
                <a:gd name="connsiteX330" fmla="*/ 3318770 w 6858000"/>
                <a:gd name="connsiteY330" fmla="*/ 794520 h 835479"/>
                <a:gd name="connsiteX331" fmla="*/ 3399545 w 6858000"/>
                <a:gd name="connsiteY331" fmla="*/ 809381 h 835479"/>
                <a:gd name="connsiteX332" fmla="*/ 3485274 w 6858000"/>
                <a:gd name="connsiteY332" fmla="*/ 825001 h 835479"/>
                <a:gd name="connsiteX333" fmla="*/ 3546616 w 6858000"/>
                <a:gd name="connsiteY333" fmla="*/ 835479 h 835479"/>
                <a:gd name="connsiteX334" fmla="*/ 3623200 w 6858000"/>
                <a:gd name="connsiteY334" fmla="*/ 827097 h 835479"/>
                <a:gd name="connsiteX335" fmla="*/ 3683590 w 6858000"/>
                <a:gd name="connsiteY335" fmla="*/ 823669 h 835479"/>
                <a:gd name="connsiteX336" fmla="*/ 3732360 w 6858000"/>
                <a:gd name="connsiteY336" fmla="*/ 813953 h 835479"/>
                <a:gd name="connsiteX337" fmla="*/ 3749505 w 6858000"/>
                <a:gd name="connsiteY337" fmla="*/ 808236 h 835479"/>
                <a:gd name="connsiteX338" fmla="*/ 3885337 w 6858000"/>
                <a:gd name="connsiteY338" fmla="*/ 763659 h 835479"/>
                <a:gd name="connsiteX339" fmla="*/ 4030502 w 6858000"/>
                <a:gd name="connsiteY339" fmla="*/ 728034 h 835479"/>
                <a:gd name="connsiteX340" fmla="*/ 4124613 w 6858000"/>
                <a:gd name="connsiteY340" fmla="*/ 750515 h 835479"/>
                <a:gd name="connsiteX341" fmla="*/ 4159666 w 6858000"/>
                <a:gd name="connsiteY341" fmla="*/ 750133 h 835479"/>
                <a:gd name="connsiteX342" fmla="*/ 4320836 w 6858000"/>
                <a:gd name="connsiteY342" fmla="*/ 755277 h 835479"/>
                <a:gd name="connsiteX343" fmla="*/ 4349221 w 6858000"/>
                <a:gd name="connsiteY343" fmla="*/ 760801 h 835479"/>
                <a:gd name="connsiteX344" fmla="*/ 4502578 w 6858000"/>
                <a:gd name="connsiteY344" fmla="*/ 738130 h 835479"/>
                <a:gd name="connsiteX345" fmla="*/ 4558206 w 6858000"/>
                <a:gd name="connsiteY345" fmla="*/ 734320 h 835479"/>
                <a:gd name="connsiteX346" fmla="*/ 4609451 w 6858000"/>
                <a:gd name="connsiteY346" fmla="*/ 728034 h 835479"/>
                <a:gd name="connsiteX347" fmla="*/ 4681082 w 6858000"/>
                <a:gd name="connsiteY347" fmla="*/ 726510 h 835479"/>
                <a:gd name="connsiteX348" fmla="*/ 4755380 w 6858000"/>
                <a:gd name="connsiteY348" fmla="*/ 729368 h 835479"/>
                <a:gd name="connsiteX349" fmla="*/ 4838249 w 6858000"/>
                <a:gd name="connsiteY349" fmla="*/ 728796 h 835479"/>
                <a:gd name="connsiteX350" fmla="*/ 4871018 w 6858000"/>
                <a:gd name="connsiteY350" fmla="*/ 723844 h 835479"/>
                <a:gd name="connsiteX351" fmla="*/ 4959601 w 6858000"/>
                <a:gd name="connsiteY351" fmla="*/ 727272 h 835479"/>
                <a:gd name="connsiteX352" fmla="*/ 5006085 w 6858000"/>
                <a:gd name="connsiteY352" fmla="*/ 721558 h 835479"/>
                <a:gd name="connsiteX353" fmla="*/ 5082669 w 6858000"/>
                <a:gd name="connsiteY353" fmla="*/ 720414 h 835479"/>
                <a:gd name="connsiteX354" fmla="*/ 5107626 w 6858000"/>
                <a:gd name="connsiteY354" fmla="*/ 719079 h 835479"/>
                <a:gd name="connsiteX355" fmla="*/ 5129915 w 6858000"/>
                <a:gd name="connsiteY355" fmla="*/ 718317 h 835479"/>
                <a:gd name="connsiteX356" fmla="*/ 5206307 w 6858000"/>
                <a:gd name="connsiteY356" fmla="*/ 733940 h 835479"/>
                <a:gd name="connsiteX357" fmla="*/ 5274128 w 6858000"/>
                <a:gd name="connsiteY357" fmla="*/ 734892 h 835479"/>
                <a:gd name="connsiteX358" fmla="*/ 5393004 w 6858000"/>
                <a:gd name="connsiteY358" fmla="*/ 747466 h 835479"/>
                <a:gd name="connsiteX359" fmla="*/ 5419294 w 6858000"/>
                <a:gd name="connsiteY359" fmla="*/ 743084 h 835479"/>
                <a:gd name="connsiteX360" fmla="*/ 5501593 w 6858000"/>
                <a:gd name="connsiteY360" fmla="*/ 741370 h 835479"/>
                <a:gd name="connsiteX361" fmla="*/ 5548459 w 6858000"/>
                <a:gd name="connsiteY361" fmla="*/ 740036 h 835479"/>
                <a:gd name="connsiteX362" fmla="*/ 5606371 w 6858000"/>
                <a:gd name="connsiteY362" fmla="*/ 749180 h 835479"/>
                <a:gd name="connsiteX363" fmla="*/ 5706958 w 6858000"/>
                <a:gd name="connsiteY363" fmla="*/ 768611 h 835479"/>
                <a:gd name="connsiteX364" fmla="*/ 5733439 w 6858000"/>
                <a:gd name="connsiteY364" fmla="*/ 771659 h 835479"/>
                <a:gd name="connsiteX365" fmla="*/ 5781829 w 6858000"/>
                <a:gd name="connsiteY365" fmla="*/ 780996 h 835479"/>
                <a:gd name="connsiteX366" fmla="*/ 5790591 w 6858000"/>
                <a:gd name="connsiteY366" fmla="*/ 782710 h 835479"/>
                <a:gd name="connsiteX367" fmla="*/ 5864317 w 6858000"/>
                <a:gd name="connsiteY367" fmla="*/ 806332 h 835479"/>
                <a:gd name="connsiteX368" fmla="*/ 5902609 w 6858000"/>
                <a:gd name="connsiteY368" fmla="*/ 808236 h 835479"/>
                <a:gd name="connsiteX369" fmla="*/ 6012722 w 6858000"/>
                <a:gd name="connsiteY369" fmla="*/ 808428 h 835479"/>
                <a:gd name="connsiteX370" fmla="*/ 6059396 w 6858000"/>
                <a:gd name="connsiteY370" fmla="*/ 804808 h 835479"/>
                <a:gd name="connsiteX371" fmla="*/ 6171604 w 6858000"/>
                <a:gd name="connsiteY371" fmla="*/ 790902 h 835479"/>
                <a:gd name="connsiteX372" fmla="*/ 6242092 w 6858000"/>
                <a:gd name="connsiteY372" fmla="*/ 784044 h 835479"/>
                <a:gd name="connsiteX373" fmla="*/ 6323057 w 6858000"/>
                <a:gd name="connsiteY373" fmla="*/ 773183 h 835479"/>
                <a:gd name="connsiteX374" fmla="*/ 6415832 w 6858000"/>
                <a:gd name="connsiteY374" fmla="*/ 766325 h 835479"/>
                <a:gd name="connsiteX375" fmla="*/ 6584811 w 6858000"/>
                <a:gd name="connsiteY375" fmla="*/ 745560 h 835479"/>
                <a:gd name="connsiteX376" fmla="*/ 6748457 w 6858000"/>
                <a:gd name="connsiteY376" fmla="*/ 724034 h 835479"/>
                <a:gd name="connsiteX377" fmla="*/ 6815515 w 6858000"/>
                <a:gd name="connsiteY377" fmla="*/ 704983 h 835479"/>
                <a:gd name="connsiteX378" fmla="*/ 6858000 w 6858000"/>
                <a:gd name="connsiteY378" fmla="*/ 695283 h 835479"/>
                <a:gd name="connsiteX379" fmla="*/ 6858000 w 6858000"/>
                <a:gd name="connsiteY379" fmla="*/ 456 h 835479"/>
                <a:gd name="connsiteX380" fmla="*/ 1687322 w 6858000"/>
                <a:gd name="connsiteY380" fmla="*/ 456 h 835479"/>
                <a:gd name="connsiteX381" fmla="*/ 1697753 w 6858000"/>
                <a:gd name="connsiteY381" fmla="*/ 10970 h 835479"/>
                <a:gd name="connsiteX382" fmla="*/ 1733188 w 6858000"/>
                <a:gd name="connsiteY382" fmla="*/ 33639 h 835479"/>
                <a:gd name="connsiteX383" fmla="*/ 1833775 w 6858000"/>
                <a:gd name="connsiteY383" fmla="*/ 75360 h 835479"/>
                <a:gd name="connsiteX384" fmla="*/ 1842158 w 6858000"/>
                <a:gd name="connsiteY384" fmla="*/ 82981 h 835479"/>
                <a:gd name="connsiteX385" fmla="*/ 1916454 w 6858000"/>
                <a:gd name="connsiteY385" fmla="*/ 173472 h 835479"/>
                <a:gd name="connsiteX386" fmla="*/ 1933219 w 6858000"/>
                <a:gd name="connsiteY386" fmla="*/ 188902 h 835479"/>
                <a:gd name="connsiteX387" fmla="*/ 1953413 w 6858000"/>
                <a:gd name="connsiteY387" fmla="*/ 212907 h 835479"/>
                <a:gd name="connsiteX388" fmla="*/ 2016469 w 6858000"/>
                <a:gd name="connsiteY388" fmla="*/ 259390 h 835479"/>
                <a:gd name="connsiteX389" fmla="*/ 2094578 w 6858000"/>
                <a:gd name="connsiteY389" fmla="*/ 274249 h 835479"/>
                <a:gd name="connsiteX390" fmla="*/ 2188879 w 6858000"/>
                <a:gd name="connsiteY390" fmla="*/ 296920 h 835479"/>
                <a:gd name="connsiteX391" fmla="*/ 2228314 w 6858000"/>
                <a:gd name="connsiteY391" fmla="*/ 312160 h 835479"/>
                <a:gd name="connsiteX392" fmla="*/ 2334044 w 6858000"/>
                <a:gd name="connsiteY392" fmla="*/ 341117 h 835479"/>
                <a:gd name="connsiteX393" fmla="*/ 2409485 w 6858000"/>
                <a:gd name="connsiteY393" fmla="*/ 365502 h 835479"/>
                <a:gd name="connsiteX394" fmla="*/ 2409487 w 6858000"/>
                <a:gd name="connsiteY394" fmla="*/ 365504 h 835479"/>
                <a:gd name="connsiteX395" fmla="*/ 2463015 w 6858000"/>
                <a:gd name="connsiteY395" fmla="*/ 388434 h 835479"/>
                <a:gd name="connsiteX396" fmla="*/ 2463017 w 6858000"/>
                <a:gd name="connsiteY396" fmla="*/ 388434 h 835479"/>
                <a:gd name="connsiteX397" fmla="*/ 2518262 w 6858000"/>
                <a:gd name="connsiteY397" fmla="*/ 379792 h 835479"/>
                <a:gd name="connsiteX398" fmla="*/ 2518263 w 6858000"/>
                <a:gd name="connsiteY398" fmla="*/ 379791 h 835479"/>
                <a:gd name="connsiteX399" fmla="*/ 2545005 w 6858000"/>
                <a:gd name="connsiteY399" fmla="*/ 376147 h 835479"/>
                <a:gd name="connsiteX400" fmla="*/ 2545006 w 6858000"/>
                <a:gd name="connsiteY400" fmla="*/ 376147 h 835479"/>
                <a:gd name="connsiteX401" fmla="*/ 2571034 w 6858000"/>
                <a:gd name="connsiteY401" fmla="*/ 380361 h 835479"/>
                <a:gd name="connsiteX402" fmla="*/ 2668001 w 6858000"/>
                <a:gd name="connsiteY402" fmla="*/ 453514 h 835479"/>
                <a:gd name="connsiteX403" fmla="*/ 2745348 w 6858000"/>
                <a:gd name="connsiteY403" fmla="*/ 501904 h 835479"/>
                <a:gd name="connsiteX404" fmla="*/ 2745351 w 6858000"/>
                <a:gd name="connsiteY404" fmla="*/ 501906 h 835479"/>
                <a:gd name="connsiteX405" fmla="*/ 2778005 w 6858000"/>
                <a:gd name="connsiteY405" fmla="*/ 507825 h 835479"/>
                <a:gd name="connsiteX406" fmla="*/ 2785439 w 6858000"/>
                <a:gd name="connsiteY406" fmla="*/ 507405 h 835479"/>
                <a:gd name="connsiteX407" fmla="*/ 2811779 w 6858000"/>
                <a:gd name="connsiteY407" fmla="*/ 497326 h 835479"/>
                <a:gd name="connsiteX408" fmla="*/ 2811786 w 6858000"/>
                <a:gd name="connsiteY408" fmla="*/ 497322 h 835479"/>
                <a:gd name="connsiteX409" fmla="*/ 2811786 w 6858000"/>
                <a:gd name="connsiteY409" fmla="*/ 497323 h 835479"/>
                <a:gd name="connsiteX410" fmla="*/ 2811779 w 6858000"/>
                <a:gd name="connsiteY410" fmla="*/ 497326 h 835479"/>
                <a:gd name="connsiteX411" fmla="*/ 2793022 w 6858000"/>
                <a:gd name="connsiteY411" fmla="*/ 506976 h 835479"/>
                <a:gd name="connsiteX412" fmla="*/ 2785439 w 6858000"/>
                <a:gd name="connsiteY412" fmla="*/ 507405 h 835479"/>
                <a:gd name="connsiteX413" fmla="*/ 2782304 w 6858000"/>
                <a:gd name="connsiteY413" fmla="*/ 508605 h 835479"/>
                <a:gd name="connsiteX414" fmla="*/ 2778005 w 6858000"/>
                <a:gd name="connsiteY414" fmla="*/ 507825 h 835479"/>
                <a:gd name="connsiteX415" fmla="*/ 2770757 w 6858000"/>
                <a:gd name="connsiteY415" fmla="*/ 508235 h 835479"/>
                <a:gd name="connsiteX416" fmla="*/ 2745351 w 6858000"/>
                <a:gd name="connsiteY416" fmla="*/ 501906 h 835479"/>
                <a:gd name="connsiteX417" fmla="*/ 2745347 w 6858000"/>
                <a:gd name="connsiteY417" fmla="*/ 501904 h 835479"/>
                <a:gd name="connsiteX418" fmla="*/ 2668000 w 6858000"/>
                <a:gd name="connsiteY418" fmla="*/ 453514 h 835479"/>
                <a:gd name="connsiteX419" fmla="*/ 2571033 w 6858000"/>
                <a:gd name="connsiteY419" fmla="*/ 380361 h 835479"/>
                <a:gd name="connsiteX420" fmla="*/ 2545006 w 6858000"/>
                <a:gd name="connsiteY420" fmla="*/ 376147 h 835479"/>
                <a:gd name="connsiteX421" fmla="*/ 2518264 w 6858000"/>
                <a:gd name="connsiteY421" fmla="*/ 379791 h 835479"/>
                <a:gd name="connsiteX422" fmla="*/ 2518262 w 6858000"/>
                <a:gd name="connsiteY422" fmla="*/ 379792 h 835479"/>
                <a:gd name="connsiteX423" fmla="*/ 2490550 w 6858000"/>
                <a:gd name="connsiteY423" fmla="*/ 386372 h 835479"/>
                <a:gd name="connsiteX424" fmla="*/ 2463017 w 6858000"/>
                <a:gd name="connsiteY424" fmla="*/ 388434 h 835479"/>
                <a:gd name="connsiteX425" fmla="*/ 2463016 w 6858000"/>
                <a:gd name="connsiteY425" fmla="*/ 388434 h 835479"/>
                <a:gd name="connsiteX426" fmla="*/ 2463015 w 6858000"/>
                <a:gd name="connsiteY426" fmla="*/ 388434 h 835479"/>
                <a:gd name="connsiteX427" fmla="*/ 2435912 w 6858000"/>
                <a:gd name="connsiteY427" fmla="*/ 382603 h 835479"/>
                <a:gd name="connsiteX428" fmla="*/ 2409487 w 6858000"/>
                <a:gd name="connsiteY428" fmla="*/ 365504 h 835479"/>
                <a:gd name="connsiteX429" fmla="*/ 2409484 w 6858000"/>
                <a:gd name="connsiteY429" fmla="*/ 365502 h 835479"/>
                <a:gd name="connsiteX430" fmla="*/ 2334043 w 6858000"/>
                <a:gd name="connsiteY430" fmla="*/ 341117 h 835479"/>
                <a:gd name="connsiteX431" fmla="*/ 2228313 w 6858000"/>
                <a:gd name="connsiteY431" fmla="*/ 312160 h 835479"/>
                <a:gd name="connsiteX432" fmla="*/ 2188878 w 6858000"/>
                <a:gd name="connsiteY432" fmla="*/ 296920 h 835479"/>
                <a:gd name="connsiteX433" fmla="*/ 2094577 w 6858000"/>
                <a:gd name="connsiteY433" fmla="*/ 274249 h 835479"/>
                <a:gd name="connsiteX434" fmla="*/ 2016468 w 6858000"/>
                <a:gd name="connsiteY434" fmla="*/ 259390 h 835479"/>
                <a:gd name="connsiteX435" fmla="*/ 1953412 w 6858000"/>
                <a:gd name="connsiteY435" fmla="*/ 212907 h 835479"/>
                <a:gd name="connsiteX436" fmla="*/ 1933218 w 6858000"/>
                <a:gd name="connsiteY436" fmla="*/ 188902 h 835479"/>
                <a:gd name="connsiteX437" fmla="*/ 1916453 w 6858000"/>
                <a:gd name="connsiteY437" fmla="*/ 173472 h 835479"/>
                <a:gd name="connsiteX438" fmla="*/ 1842157 w 6858000"/>
                <a:gd name="connsiteY438" fmla="*/ 82981 h 835479"/>
                <a:gd name="connsiteX439" fmla="*/ 1833774 w 6858000"/>
                <a:gd name="connsiteY439" fmla="*/ 75360 h 835479"/>
                <a:gd name="connsiteX440" fmla="*/ 1733187 w 6858000"/>
                <a:gd name="connsiteY440" fmla="*/ 33639 h 835479"/>
                <a:gd name="connsiteX441" fmla="*/ 1697752 w 6858000"/>
                <a:gd name="connsiteY441" fmla="*/ 10971 h 835479"/>
                <a:gd name="connsiteX442" fmla="*/ 1687320 w 6858000"/>
                <a:gd name="connsiteY442" fmla="*/ 456 h 835479"/>
                <a:gd name="connsiteX443" fmla="*/ 916806 w 6858000"/>
                <a:gd name="connsiteY443" fmla="*/ 456 h 835479"/>
                <a:gd name="connsiteX444" fmla="*/ 927155 w 6858000"/>
                <a:gd name="connsiteY444" fmla="*/ 9636 h 835479"/>
                <a:gd name="connsiteX445" fmla="*/ 1097087 w 6858000"/>
                <a:gd name="connsiteY445" fmla="*/ 6016 h 835479"/>
                <a:gd name="connsiteX446" fmla="*/ 1123185 w 6858000"/>
                <a:gd name="connsiteY446" fmla="*/ 1634 h 835479"/>
                <a:gd name="connsiteX447" fmla="*/ 1184028 w 6858000"/>
                <a:gd name="connsiteY447" fmla="*/ 26353 h 835479"/>
                <a:gd name="connsiteX448" fmla="*/ 1123184 w 6858000"/>
                <a:gd name="connsiteY448" fmla="*/ 1635 h 835479"/>
                <a:gd name="connsiteX449" fmla="*/ 1097086 w 6858000"/>
                <a:gd name="connsiteY449" fmla="*/ 6017 h 835479"/>
                <a:gd name="connsiteX450" fmla="*/ 927154 w 6858000"/>
                <a:gd name="connsiteY450" fmla="*/ 9637 h 835479"/>
                <a:gd name="connsiteX451" fmla="*/ 916804 w 6858000"/>
                <a:gd name="connsiteY451" fmla="*/ 456 h 835479"/>
                <a:gd name="connsiteX452" fmla="*/ 578772 w 6858000"/>
                <a:gd name="connsiteY452" fmla="*/ 456 h 835479"/>
                <a:gd name="connsiteX453" fmla="*/ 556046 w 6858000"/>
                <a:gd name="connsiteY453" fmla="*/ 6589 h 835479"/>
                <a:gd name="connsiteX454" fmla="*/ 517850 w 6858000"/>
                <a:gd name="connsiteY454" fmla="*/ 15506 h 835479"/>
                <a:gd name="connsiteX455" fmla="*/ 556047 w 6858000"/>
                <a:gd name="connsiteY455" fmla="*/ 6588 h 835479"/>
                <a:gd name="connsiteX456" fmla="*/ 578770 w 6858000"/>
                <a:gd name="connsiteY456" fmla="*/ 456 h 835479"/>
                <a:gd name="connsiteX457" fmla="*/ 0 w 6858000"/>
                <a:gd name="connsiteY457" fmla="*/ 456 h 835479"/>
                <a:gd name="connsiteX458" fmla="*/ 0 w 6858000"/>
                <a:gd name="connsiteY458" fmla="*/ 20445 h 835479"/>
                <a:gd name="connsiteX459" fmla="*/ 0 w 6858000"/>
                <a:gd name="connsiteY459" fmla="*/ 29969 h 83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Lst>
              <a:rect l="l" t="t" r="r" b="b"/>
              <a:pathLst>
                <a:path w="6858000" h="835479">
                  <a:moveTo>
                    <a:pt x="6564619" y="468946"/>
                  </a:moveTo>
                  <a:lnTo>
                    <a:pt x="6564620" y="468946"/>
                  </a:lnTo>
                  <a:cubicBezTo>
                    <a:pt x="6575478" y="479233"/>
                    <a:pt x="6582146" y="485329"/>
                    <a:pt x="6588625" y="491425"/>
                  </a:cubicBezTo>
                  <a:lnTo>
                    <a:pt x="6625224" y="508047"/>
                  </a:lnTo>
                  <a:lnTo>
                    <a:pt x="6662539" y="500953"/>
                  </a:lnTo>
                  <a:lnTo>
                    <a:pt x="6662540" y="500952"/>
                  </a:lnTo>
                  <a:lnTo>
                    <a:pt x="6662543" y="500951"/>
                  </a:lnTo>
                  <a:lnTo>
                    <a:pt x="6683026" y="489501"/>
                  </a:lnTo>
                  <a:lnTo>
                    <a:pt x="6702975" y="486354"/>
                  </a:lnTo>
                  <a:lnTo>
                    <a:pt x="6702976" y="486354"/>
                  </a:lnTo>
                  <a:cubicBezTo>
                    <a:pt x="6716168" y="486759"/>
                    <a:pt x="6729218" y="491903"/>
                    <a:pt x="6742552" y="500190"/>
                  </a:cubicBezTo>
                  <a:lnTo>
                    <a:pt x="6742554" y="500191"/>
                  </a:lnTo>
                  <a:lnTo>
                    <a:pt x="6812061" y="519668"/>
                  </a:lnTo>
                  <a:lnTo>
                    <a:pt x="6776799" y="514894"/>
                  </a:lnTo>
                  <a:lnTo>
                    <a:pt x="6742554" y="500191"/>
                  </a:lnTo>
                  <a:lnTo>
                    <a:pt x="6742551" y="500190"/>
                  </a:lnTo>
                  <a:lnTo>
                    <a:pt x="6702975" y="486354"/>
                  </a:lnTo>
                  <a:lnTo>
                    <a:pt x="6662543" y="500951"/>
                  </a:lnTo>
                  <a:lnTo>
                    <a:pt x="6662541" y="500952"/>
                  </a:lnTo>
                  <a:lnTo>
                    <a:pt x="6662539" y="500953"/>
                  </a:lnTo>
                  <a:lnTo>
                    <a:pt x="6645551" y="508036"/>
                  </a:lnTo>
                  <a:lnTo>
                    <a:pt x="6625224" y="508047"/>
                  </a:lnTo>
                  <a:lnTo>
                    <a:pt x="6625223" y="508047"/>
                  </a:lnTo>
                  <a:cubicBezTo>
                    <a:pt x="6611340" y="505951"/>
                    <a:pt x="6597577" y="499903"/>
                    <a:pt x="6588624" y="491425"/>
                  </a:cubicBezTo>
                  <a:close/>
                  <a:moveTo>
                    <a:pt x="6438980" y="549267"/>
                  </a:moveTo>
                  <a:lnTo>
                    <a:pt x="6463839" y="529336"/>
                  </a:lnTo>
                  <a:lnTo>
                    <a:pt x="6463848" y="529334"/>
                  </a:lnTo>
                  <a:lnTo>
                    <a:pt x="6513011" y="515538"/>
                  </a:lnTo>
                  <a:lnTo>
                    <a:pt x="6546193" y="496733"/>
                  </a:lnTo>
                  <a:lnTo>
                    <a:pt x="6546194" y="496733"/>
                  </a:lnTo>
                  <a:lnTo>
                    <a:pt x="6521803" y="513071"/>
                  </a:lnTo>
                  <a:lnTo>
                    <a:pt x="6513011" y="515538"/>
                  </a:lnTo>
                  <a:lnTo>
                    <a:pt x="6508051" y="518349"/>
                  </a:lnTo>
                  <a:lnTo>
                    <a:pt x="6463848" y="529334"/>
                  </a:lnTo>
                  <a:lnTo>
                    <a:pt x="6463840" y="529336"/>
                  </a:lnTo>
                  <a:cubicBezTo>
                    <a:pt x="6451649" y="532288"/>
                    <a:pt x="6444076" y="539765"/>
                    <a:pt x="6438980" y="549267"/>
                  </a:cubicBezTo>
                  <a:close/>
                  <a:moveTo>
                    <a:pt x="6365203" y="635242"/>
                  </a:moveTo>
                  <a:lnTo>
                    <a:pt x="6387909" y="633959"/>
                  </a:lnTo>
                  <a:lnTo>
                    <a:pt x="6391548" y="632195"/>
                  </a:lnTo>
                  <a:lnTo>
                    <a:pt x="6407331" y="624541"/>
                  </a:lnTo>
                  <a:lnTo>
                    <a:pt x="6407332" y="624541"/>
                  </a:lnTo>
                  <a:lnTo>
                    <a:pt x="6391548" y="632195"/>
                  </a:lnTo>
                  <a:lnTo>
                    <a:pt x="6387909" y="633961"/>
                  </a:lnTo>
                  <a:close/>
                  <a:moveTo>
                    <a:pt x="4221390" y="396172"/>
                  </a:moveTo>
                  <a:lnTo>
                    <a:pt x="4221391" y="396172"/>
                  </a:lnTo>
                  <a:cubicBezTo>
                    <a:pt x="4232060" y="396934"/>
                    <a:pt x="4243872" y="397124"/>
                    <a:pt x="4253014" y="401888"/>
                  </a:cubicBezTo>
                  <a:cubicBezTo>
                    <a:pt x="4277401" y="414081"/>
                    <a:pt x="4300070" y="429701"/>
                    <a:pt x="4324645" y="441704"/>
                  </a:cubicBezTo>
                  <a:lnTo>
                    <a:pt x="4363890" y="450658"/>
                  </a:lnTo>
                  <a:lnTo>
                    <a:pt x="4482003" y="449896"/>
                  </a:lnTo>
                  <a:cubicBezTo>
                    <a:pt x="4546775" y="447228"/>
                    <a:pt x="4612499" y="446656"/>
                    <a:pt x="4659173" y="389886"/>
                  </a:cubicBezTo>
                  <a:cubicBezTo>
                    <a:pt x="4662985" y="385314"/>
                    <a:pt x="4671175" y="382646"/>
                    <a:pt x="4677654" y="381884"/>
                  </a:cubicBezTo>
                  <a:cubicBezTo>
                    <a:pt x="4707563" y="378265"/>
                    <a:pt x="4738234" y="377883"/>
                    <a:pt x="4767763" y="371977"/>
                  </a:cubicBezTo>
                  <a:cubicBezTo>
                    <a:pt x="4779574" y="369596"/>
                    <a:pt x="4790386" y="368787"/>
                    <a:pt x="4800482" y="370668"/>
                  </a:cubicBezTo>
                  <a:lnTo>
                    <a:pt x="4800483" y="370668"/>
                  </a:lnTo>
                  <a:cubicBezTo>
                    <a:pt x="4810580" y="372549"/>
                    <a:pt x="4819963" y="377122"/>
                    <a:pt x="4828916" y="385504"/>
                  </a:cubicBezTo>
                  <a:lnTo>
                    <a:pt x="4863342" y="407685"/>
                  </a:lnTo>
                  <a:lnTo>
                    <a:pt x="4889274" y="415214"/>
                  </a:lnTo>
                  <a:lnTo>
                    <a:pt x="4912167" y="413509"/>
                  </a:lnTo>
                  <a:cubicBezTo>
                    <a:pt x="4919977" y="411794"/>
                    <a:pt x="4927121" y="411437"/>
                    <a:pt x="4933803" y="412107"/>
                  </a:cubicBezTo>
                  <a:lnTo>
                    <a:pt x="4933804" y="412107"/>
                  </a:lnTo>
                  <a:lnTo>
                    <a:pt x="4952672" y="416866"/>
                  </a:lnTo>
                  <a:lnTo>
                    <a:pt x="4957452" y="419659"/>
                  </a:lnTo>
                  <a:lnTo>
                    <a:pt x="4961455" y="420937"/>
                  </a:lnTo>
                  <a:cubicBezTo>
                    <a:pt x="4970096" y="425448"/>
                    <a:pt x="4978393" y="431154"/>
                    <a:pt x="4987037" y="436941"/>
                  </a:cubicBezTo>
                  <a:cubicBezTo>
                    <a:pt x="5003801" y="448180"/>
                    <a:pt x="5022852" y="462278"/>
                    <a:pt x="5041521" y="463420"/>
                  </a:cubicBezTo>
                  <a:lnTo>
                    <a:pt x="5041527" y="463422"/>
                  </a:lnTo>
                  <a:lnTo>
                    <a:pt x="5064789" y="468043"/>
                  </a:lnTo>
                  <a:lnTo>
                    <a:pt x="5070584" y="470217"/>
                  </a:lnTo>
                  <a:lnTo>
                    <a:pt x="5072375" y="470636"/>
                  </a:lnTo>
                  <a:lnTo>
                    <a:pt x="5087443" y="476540"/>
                  </a:lnTo>
                  <a:lnTo>
                    <a:pt x="5133219" y="489567"/>
                  </a:lnTo>
                  <a:lnTo>
                    <a:pt x="5133224" y="489569"/>
                  </a:lnTo>
                  <a:lnTo>
                    <a:pt x="5166112" y="482853"/>
                  </a:lnTo>
                  <a:lnTo>
                    <a:pt x="5166113" y="482853"/>
                  </a:lnTo>
                  <a:cubicBezTo>
                    <a:pt x="5167637" y="482091"/>
                    <a:pt x="5169780" y="482663"/>
                    <a:pt x="5172090" y="483545"/>
                  </a:cubicBezTo>
                  <a:lnTo>
                    <a:pt x="5179067" y="486091"/>
                  </a:lnTo>
                  <a:lnTo>
                    <a:pt x="5229432" y="485925"/>
                  </a:lnTo>
                  <a:lnTo>
                    <a:pt x="5243613" y="478254"/>
                  </a:lnTo>
                  <a:lnTo>
                    <a:pt x="5272795" y="462468"/>
                  </a:lnTo>
                  <a:cubicBezTo>
                    <a:pt x="5285440" y="450823"/>
                    <a:pt x="5298594" y="443117"/>
                    <a:pt x="5312287" y="438565"/>
                  </a:cubicBezTo>
                  <a:lnTo>
                    <a:pt x="5321350" y="437509"/>
                  </a:lnTo>
                  <a:lnTo>
                    <a:pt x="5326162" y="435035"/>
                  </a:lnTo>
                  <a:lnTo>
                    <a:pt x="5355013" y="433589"/>
                  </a:lnTo>
                  <a:lnTo>
                    <a:pt x="5355014" y="433589"/>
                  </a:lnTo>
                  <a:cubicBezTo>
                    <a:pt x="5364882" y="434238"/>
                    <a:pt x="5375002" y="435941"/>
                    <a:pt x="5385384" y="438465"/>
                  </a:cubicBezTo>
                  <a:cubicBezTo>
                    <a:pt x="5398721" y="441704"/>
                    <a:pt x="5412057" y="443990"/>
                    <a:pt x="5425582" y="446656"/>
                  </a:cubicBezTo>
                  <a:cubicBezTo>
                    <a:pt x="5443870" y="450466"/>
                    <a:pt x="5462351" y="454468"/>
                    <a:pt x="5480637" y="458278"/>
                  </a:cubicBezTo>
                  <a:lnTo>
                    <a:pt x="5507667" y="462803"/>
                  </a:lnTo>
                  <a:lnTo>
                    <a:pt x="5531691" y="452184"/>
                  </a:lnTo>
                  <a:lnTo>
                    <a:pt x="5531692" y="452183"/>
                  </a:lnTo>
                  <a:cubicBezTo>
                    <a:pt x="5537599" y="445133"/>
                    <a:pt x="5542648" y="441941"/>
                    <a:pt x="5547577" y="442037"/>
                  </a:cubicBezTo>
                  <a:lnTo>
                    <a:pt x="5547578" y="442037"/>
                  </a:lnTo>
                  <a:cubicBezTo>
                    <a:pt x="5552507" y="442132"/>
                    <a:pt x="5557317" y="445514"/>
                    <a:pt x="5562746" y="451610"/>
                  </a:cubicBezTo>
                  <a:cubicBezTo>
                    <a:pt x="5600467" y="494284"/>
                    <a:pt x="5646189" y="520954"/>
                    <a:pt x="5704483" y="522858"/>
                  </a:cubicBezTo>
                  <a:cubicBezTo>
                    <a:pt x="5716485" y="523241"/>
                    <a:pt x="5728678" y="525906"/>
                    <a:pt x="5740488" y="528765"/>
                  </a:cubicBezTo>
                  <a:cubicBezTo>
                    <a:pt x="5747728" y="530479"/>
                    <a:pt x="5756493" y="532385"/>
                    <a:pt x="5760873" y="537529"/>
                  </a:cubicBezTo>
                  <a:cubicBezTo>
                    <a:pt x="5794974" y="576772"/>
                    <a:pt x="5837457" y="604015"/>
                    <a:pt x="5883751" y="625924"/>
                  </a:cubicBezTo>
                  <a:lnTo>
                    <a:pt x="5883755" y="625926"/>
                  </a:lnTo>
                  <a:lnTo>
                    <a:pt x="5935945" y="643829"/>
                  </a:lnTo>
                  <a:lnTo>
                    <a:pt x="5935949" y="643830"/>
                  </a:lnTo>
                  <a:lnTo>
                    <a:pt x="5993289" y="640211"/>
                  </a:lnTo>
                  <a:lnTo>
                    <a:pt x="5993290" y="640210"/>
                  </a:lnTo>
                  <a:cubicBezTo>
                    <a:pt x="6004530" y="639068"/>
                    <a:pt x="6017484" y="639259"/>
                    <a:pt x="6026439" y="633735"/>
                  </a:cubicBezTo>
                  <a:cubicBezTo>
                    <a:pt x="6054824" y="616397"/>
                    <a:pt x="6082257" y="597729"/>
                    <a:pt x="6108737" y="577534"/>
                  </a:cubicBezTo>
                  <a:cubicBezTo>
                    <a:pt x="6120073" y="568866"/>
                    <a:pt x="6126883" y="563913"/>
                    <a:pt x="6133313" y="563843"/>
                  </a:cubicBezTo>
                  <a:lnTo>
                    <a:pt x="6133314" y="563843"/>
                  </a:lnTo>
                  <a:lnTo>
                    <a:pt x="6143189" y="567542"/>
                  </a:lnTo>
                  <a:lnTo>
                    <a:pt x="6155599" y="579438"/>
                  </a:lnTo>
                  <a:lnTo>
                    <a:pt x="6155602" y="579440"/>
                  </a:lnTo>
                  <a:cubicBezTo>
                    <a:pt x="6175797" y="601729"/>
                    <a:pt x="6200944" y="613349"/>
                    <a:pt x="6228756" y="618111"/>
                  </a:cubicBezTo>
                  <a:lnTo>
                    <a:pt x="6361539" y="635448"/>
                  </a:lnTo>
                  <a:lnTo>
                    <a:pt x="6361538" y="635448"/>
                  </a:lnTo>
                  <a:cubicBezTo>
                    <a:pt x="6317150" y="631828"/>
                    <a:pt x="6272763" y="625542"/>
                    <a:pt x="6228755" y="618111"/>
                  </a:cubicBezTo>
                  <a:cubicBezTo>
                    <a:pt x="6200943" y="613349"/>
                    <a:pt x="6175796" y="601729"/>
                    <a:pt x="6155601" y="579440"/>
                  </a:cubicBezTo>
                  <a:lnTo>
                    <a:pt x="6155599" y="579438"/>
                  </a:lnTo>
                  <a:lnTo>
                    <a:pt x="6133314" y="563843"/>
                  </a:lnTo>
                  <a:lnTo>
                    <a:pt x="6108738" y="577534"/>
                  </a:lnTo>
                  <a:cubicBezTo>
                    <a:pt x="6082258" y="597729"/>
                    <a:pt x="6054825" y="616397"/>
                    <a:pt x="6026440" y="633735"/>
                  </a:cubicBezTo>
                  <a:cubicBezTo>
                    <a:pt x="6017485" y="639259"/>
                    <a:pt x="6004531" y="639068"/>
                    <a:pt x="5993291" y="640210"/>
                  </a:cubicBezTo>
                  <a:lnTo>
                    <a:pt x="5993289" y="640211"/>
                  </a:lnTo>
                  <a:lnTo>
                    <a:pt x="5964476" y="643664"/>
                  </a:lnTo>
                  <a:lnTo>
                    <a:pt x="5935949" y="643830"/>
                  </a:lnTo>
                  <a:lnTo>
                    <a:pt x="5935948" y="643830"/>
                  </a:lnTo>
                  <a:lnTo>
                    <a:pt x="5935945" y="643829"/>
                  </a:lnTo>
                  <a:lnTo>
                    <a:pt x="5909350" y="636949"/>
                  </a:lnTo>
                  <a:lnTo>
                    <a:pt x="5883755" y="625926"/>
                  </a:lnTo>
                  <a:lnTo>
                    <a:pt x="5883750" y="625924"/>
                  </a:lnTo>
                  <a:cubicBezTo>
                    <a:pt x="5837456" y="604015"/>
                    <a:pt x="5794973" y="576772"/>
                    <a:pt x="5760872" y="537529"/>
                  </a:cubicBezTo>
                  <a:cubicBezTo>
                    <a:pt x="5756492" y="532385"/>
                    <a:pt x="5747727" y="530479"/>
                    <a:pt x="5740487" y="528765"/>
                  </a:cubicBezTo>
                  <a:cubicBezTo>
                    <a:pt x="5728677" y="525906"/>
                    <a:pt x="5716484" y="523241"/>
                    <a:pt x="5704482" y="522858"/>
                  </a:cubicBezTo>
                  <a:cubicBezTo>
                    <a:pt x="5646188" y="520954"/>
                    <a:pt x="5600466" y="494284"/>
                    <a:pt x="5562745" y="451610"/>
                  </a:cubicBezTo>
                  <a:lnTo>
                    <a:pt x="5547577" y="442037"/>
                  </a:lnTo>
                  <a:lnTo>
                    <a:pt x="5531693" y="452183"/>
                  </a:lnTo>
                  <a:lnTo>
                    <a:pt x="5531691" y="452184"/>
                  </a:lnTo>
                  <a:lnTo>
                    <a:pt x="5520421" y="460582"/>
                  </a:lnTo>
                  <a:lnTo>
                    <a:pt x="5507667" y="462803"/>
                  </a:lnTo>
                  <a:lnTo>
                    <a:pt x="5507666" y="462803"/>
                  </a:lnTo>
                  <a:cubicBezTo>
                    <a:pt x="5498831" y="462755"/>
                    <a:pt x="5489496" y="460183"/>
                    <a:pt x="5480636" y="458278"/>
                  </a:cubicBezTo>
                  <a:cubicBezTo>
                    <a:pt x="5462350" y="454468"/>
                    <a:pt x="5443869" y="450466"/>
                    <a:pt x="5425581" y="446656"/>
                  </a:cubicBezTo>
                  <a:cubicBezTo>
                    <a:pt x="5412056" y="443990"/>
                    <a:pt x="5398720" y="441704"/>
                    <a:pt x="5385383" y="438465"/>
                  </a:cubicBezTo>
                  <a:lnTo>
                    <a:pt x="5355013" y="433589"/>
                  </a:lnTo>
                  <a:lnTo>
                    <a:pt x="5321350" y="437509"/>
                  </a:lnTo>
                  <a:lnTo>
                    <a:pt x="5272796" y="462468"/>
                  </a:lnTo>
                  <a:lnTo>
                    <a:pt x="5243613" y="478254"/>
                  </a:lnTo>
                  <a:lnTo>
                    <a:pt x="5229433" y="485925"/>
                  </a:lnTo>
                  <a:cubicBezTo>
                    <a:pt x="5213597" y="489759"/>
                    <a:pt x="5196594" y="489711"/>
                    <a:pt x="5179067" y="486091"/>
                  </a:cubicBezTo>
                  <a:lnTo>
                    <a:pt x="5179066" y="486091"/>
                  </a:lnTo>
                  <a:cubicBezTo>
                    <a:pt x="5176875" y="485615"/>
                    <a:pt x="5174399" y="484425"/>
                    <a:pt x="5172089" y="483545"/>
                  </a:cubicBezTo>
                  <a:lnTo>
                    <a:pt x="5166113" y="482853"/>
                  </a:lnTo>
                  <a:lnTo>
                    <a:pt x="5133224" y="489569"/>
                  </a:lnTo>
                  <a:lnTo>
                    <a:pt x="5133223" y="489569"/>
                  </a:lnTo>
                  <a:lnTo>
                    <a:pt x="5133219" y="489567"/>
                  </a:lnTo>
                  <a:lnTo>
                    <a:pt x="5102460" y="482424"/>
                  </a:lnTo>
                  <a:lnTo>
                    <a:pt x="5087443" y="476540"/>
                  </a:lnTo>
                  <a:lnTo>
                    <a:pt x="5087422" y="476534"/>
                  </a:lnTo>
                  <a:lnTo>
                    <a:pt x="5070584" y="470217"/>
                  </a:lnTo>
                  <a:lnTo>
                    <a:pt x="5041527" y="463422"/>
                  </a:lnTo>
                  <a:lnTo>
                    <a:pt x="5041520" y="463420"/>
                  </a:lnTo>
                  <a:cubicBezTo>
                    <a:pt x="5022851" y="462278"/>
                    <a:pt x="5003800" y="448180"/>
                    <a:pt x="4987036" y="436941"/>
                  </a:cubicBezTo>
                  <a:lnTo>
                    <a:pt x="4957452" y="419659"/>
                  </a:lnTo>
                  <a:lnTo>
                    <a:pt x="4933804" y="412107"/>
                  </a:lnTo>
                  <a:lnTo>
                    <a:pt x="4912168" y="413509"/>
                  </a:lnTo>
                  <a:cubicBezTo>
                    <a:pt x="4904357" y="415271"/>
                    <a:pt x="4896713" y="415783"/>
                    <a:pt x="4889275" y="415214"/>
                  </a:cubicBezTo>
                  <a:lnTo>
                    <a:pt x="4889274" y="415214"/>
                  </a:lnTo>
                  <a:lnTo>
                    <a:pt x="4867613" y="410436"/>
                  </a:lnTo>
                  <a:lnTo>
                    <a:pt x="4863342" y="407685"/>
                  </a:lnTo>
                  <a:lnTo>
                    <a:pt x="4857316" y="405935"/>
                  </a:lnTo>
                  <a:cubicBezTo>
                    <a:pt x="4847213" y="400792"/>
                    <a:pt x="4837702" y="393791"/>
                    <a:pt x="4828915" y="385504"/>
                  </a:cubicBezTo>
                  <a:lnTo>
                    <a:pt x="4800482" y="370668"/>
                  </a:lnTo>
                  <a:lnTo>
                    <a:pt x="4767764" y="371977"/>
                  </a:lnTo>
                  <a:cubicBezTo>
                    <a:pt x="4738235" y="377883"/>
                    <a:pt x="4707564" y="378265"/>
                    <a:pt x="4677655" y="381884"/>
                  </a:cubicBezTo>
                  <a:cubicBezTo>
                    <a:pt x="4671176" y="382646"/>
                    <a:pt x="4662986" y="385314"/>
                    <a:pt x="4659174" y="389886"/>
                  </a:cubicBezTo>
                  <a:cubicBezTo>
                    <a:pt x="4612500" y="446656"/>
                    <a:pt x="4546776" y="447228"/>
                    <a:pt x="4482004" y="449896"/>
                  </a:cubicBezTo>
                  <a:cubicBezTo>
                    <a:pt x="4442761" y="451610"/>
                    <a:pt x="4403325" y="451610"/>
                    <a:pt x="4363890" y="450658"/>
                  </a:cubicBezTo>
                  <a:lnTo>
                    <a:pt x="4363889" y="450658"/>
                  </a:lnTo>
                  <a:cubicBezTo>
                    <a:pt x="4350553" y="450466"/>
                    <a:pt x="4336456" y="447418"/>
                    <a:pt x="4324644" y="441704"/>
                  </a:cubicBezTo>
                  <a:cubicBezTo>
                    <a:pt x="4300069" y="429701"/>
                    <a:pt x="4277400" y="414081"/>
                    <a:pt x="4253013" y="401888"/>
                  </a:cubicBezTo>
                  <a:close/>
                  <a:moveTo>
                    <a:pt x="4165382" y="392362"/>
                  </a:moveTo>
                  <a:lnTo>
                    <a:pt x="4165383" y="392362"/>
                  </a:lnTo>
                  <a:lnTo>
                    <a:pt x="4192387" y="396267"/>
                  </a:lnTo>
                  <a:lnTo>
                    <a:pt x="4192386" y="396267"/>
                  </a:lnTo>
                  <a:cubicBezTo>
                    <a:pt x="4182766" y="396363"/>
                    <a:pt x="4173479" y="395791"/>
                    <a:pt x="4165382" y="392362"/>
                  </a:cubicBezTo>
                  <a:close/>
                  <a:moveTo>
                    <a:pt x="3885337" y="379980"/>
                  </a:moveTo>
                  <a:lnTo>
                    <a:pt x="3885338" y="379980"/>
                  </a:lnTo>
                  <a:lnTo>
                    <a:pt x="3885341" y="379982"/>
                  </a:lnTo>
                  <a:lnTo>
                    <a:pt x="3962157" y="411865"/>
                  </a:lnTo>
                  <a:lnTo>
                    <a:pt x="3962159" y="411865"/>
                  </a:lnTo>
                  <a:lnTo>
                    <a:pt x="4043837" y="396173"/>
                  </a:lnTo>
                  <a:lnTo>
                    <a:pt x="4043838" y="396172"/>
                  </a:lnTo>
                  <a:cubicBezTo>
                    <a:pt x="4063841" y="387409"/>
                    <a:pt x="4083701" y="382027"/>
                    <a:pt x="4103824" y="381051"/>
                  </a:cubicBezTo>
                  <a:lnTo>
                    <a:pt x="4103825" y="381051"/>
                  </a:lnTo>
                  <a:lnTo>
                    <a:pt x="4134255" y="383018"/>
                  </a:lnTo>
                  <a:lnTo>
                    <a:pt x="4165381" y="392362"/>
                  </a:lnTo>
                  <a:lnTo>
                    <a:pt x="4103825" y="381051"/>
                  </a:lnTo>
                  <a:lnTo>
                    <a:pt x="4043839" y="396172"/>
                  </a:lnTo>
                  <a:lnTo>
                    <a:pt x="4043837" y="396173"/>
                  </a:lnTo>
                  <a:lnTo>
                    <a:pt x="4002409" y="409475"/>
                  </a:lnTo>
                  <a:lnTo>
                    <a:pt x="3962159" y="411865"/>
                  </a:lnTo>
                  <a:lnTo>
                    <a:pt x="3962158" y="411865"/>
                  </a:lnTo>
                  <a:lnTo>
                    <a:pt x="3962157" y="411865"/>
                  </a:lnTo>
                  <a:lnTo>
                    <a:pt x="3923124" y="402361"/>
                  </a:lnTo>
                  <a:lnTo>
                    <a:pt x="3885341" y="379982"/>
                  </a:lnTo>
                  <a:close/>
                  <a:moveTo>
                    <a:pt x="3669899" y="394577"/>
                  </a:moveTo>
                  <a:lnTo>
                    <a:pt x="3680163" y="397173"/>
                  </a:lnTo>
                  <a:lnTo>
                    <a:pt x="3734836" y="393125"/>
                  </a:lnTo>
                  <a:lnTo>
                    <a:pt x="3734837" y="393125"/>
                  </a:lnTo>
                  <a:cubicBezTo>
                    <a:pt x="3741315" y="392173"/>
                    <a:pt x="3749125" y="390839"/>
                    <a:pt x="3754652" y="393507"/>
                  </a:cubicBezTo>
                  <a:lnTo>
                    <a:pt x="3789775" y="399864"/>
                  </a:lnTo>
                  <a:lnTo>
                    <a:pt x="3822471" y="384932"/>
                  </a:lnTo>
                  <a:cubicBezTo>
                    <a:pt x="3831901" y="377884"/>
                    <a:pt x="3842045" y="372264"/>
                    <a:pt x="3852618" y="370597"/>
                  </a:cubicBezTo>
                  <a:lnTo>
                    <a:pt x="3852619" y="370597"/>
                  </a:lnTo>
                  <a:lnTo>
                    <a:pt x="3868763" y="371377"/>
                  </a:lnTo>
                  <a:lnTo>
                    <a:pt x="3885336" y="379980"/>
                  </a:lnTo>
                  <a:lnTo>
                    <a:pt x="3852619" y="370597"/>
                  </a:lnTo>
                  <a:lnTo>
                    <a:pt x="3822472" y="384932"/>
                  </a:lnTo>
                  <a:cubicBezTo>
                    <a:pt x="3811613" y="393124"/>
                    <a:pt x="3800896" y="398269"/>
                    <a:pt x="3789776" y="399864"/>
                  </a:cubicBezTo>
                  <a:lnTo>
                    <a:pt x="3789775" y="399864"/>
                  </a:lnTo>
                  <a:cubicBezTo>
                    <a:pt x="3778654" y="401460"/>
                    <a:pt x="3767129" y="399507"/>
                    <a:pt x="3754651" y="393507"/>
                  </a:cubicBezTo>
                  <a:lnTo>
                    <a:pt x="3734837" y="393125"/>
                  </a:lnTo>
                  <a:lnTo>
                    <a:pt x="3680163" y="397173"/>
                  </a:lnTo>
                  <a:lnTo>
                    <a:pt x="3680162" y="397173"/>
                  </a:lnTo>
                  <a:close/>
                  <a:moveTo>
                    <a:pt x="2836171" y="465063"/>
                  </a:moveTo>
                  <a:lnTo>
                    <a:pt x="2848792" y="456372"/>
                  </a:lnTo>
                  <a:cubicBezTo>
                    <a:pt x="2865009" y="451372"/>
                    <a:pt x="2881306" y="445515"/>
                    <a:pt x="2897784" y="440769"/>
                  </a:cubicBezTo>
                  <a:lnTo>
                    <a:pt x="2903549" y="439740"/>
                  </a:lnTo>
                  <a:lnTo>
                    <a:pt x="2914327" y="436466"/>
                  </a:lnTo>
                  <a:lnTo>
                    <a:pt x="2947858" y="431835"/>
                  </a:lnTo>
                  <a:lnTo>
                    <a:pt x="2947861" y="431834"/>
                  </a:lnTo>
                  <a:lnTo>
                    <a:pt x="2947862" y="431834"/>
                  </a:lnTo>
                  <a:cubicBezTo>
                    <a:pt x="2959156" y="431465"/>
                    <a:pt x="2970575" y="432465"/>
                    <a:pt x="2982148" y="435418"/>
                  </a:cubicBezTo>
                  <a:lnTo>
                    <a:pt x="3077401" y="447111"/>
                  </a:lnTo>
                  <a:lnTo>
                    <a:pt x="3172653" y="434656"/>
                  </a:lnTo>
                  <a:cubicBezTo>
                    <a:pt x="3276479" y="408747"/>
                    <a:pt x="3380304" y="381315"/>
                    <a:pt x="3489466" y="387029"/>
                  </a:cubicBezTo>
                  <a:cubicBezTo>
                    <a:pt x="3507562" y="387981"/>
                    <a:pt x="3529089" y="376360"/>
                    <a:pt x="3544712" y="364930"/>
                  </a:cubicBezTo>
                  <a:cubicBezTo>
                    <a:pt x="3559667" y="354072"/>
                    <a:pt x="3566811" y="348213"/>
                    <a:pt x="3574407" y="347308"/>
                  </a:cubicBezTo>
                  <a:lnTo>
                    <a:pt x="3574408" y="347308"/>
                  </a:lnTo>
                  <a:cubicBezTo>
                    <a:pt x="3582004" y="346403"/>
                    <a:pt x="3590053" y="350452"/>
                    <a:pt x="3606817" y="359406"/>
                  </a:cubicBezTo>
                  <a:cubicBezTo>
                    <a:pt x="3614819" y="363788"/>
                    <a:pt x="3624725" y="366454"/>
                    <a:pt x="3630632" y="372932"/>
                  </a:cubicBezTo>
                  <a:lnTo>
                    <a:pt x="3651953" y="388826"/>
                  </a:lnTo>
                  <a:lnTo>
                    <a:pt x="3630631" y="372932"/>
                  </a:lnTo>
                  <a:cubicBezTo>
                    <a:pt x="3624724" y="366454"/>
                    <a:pt x="3614818" y="363788"/>
                    <a:pt x="3606816" y="359406"/>
                  </a:cubicBezTo>
                  <a:cubicBezTo>
                    <a:pt x="3598434" y="354929"/>
                    <a:pt x="3592231" y="351678"/>
                    <a:pt x="3587173" y="349660"/>
                  </a:cubicBezTo>
                  <a:lnTo>
                    <a:pt x="3574407" y="347308"/>
                  </a:lnTo>
                  <a:lnTo>
                    <a:pt x="3562320" y="352387"/>
                  </a:lnTo>
                  <a:cubicBezTo>
                    <a:pt x="3557715" y="355322"/>
                    <a:pt x="3552190" y="359501"/>
                    <a:pt x="3544713" y="364930"/>
                  </a:cubicBezTo>
                  <a:cubicBezTo>
                    <a:pt x="3529090" y="376360"/>
                    <a:pt x="3507563" y="387981"/>
                    <a:pt x="3489467" y="387029"/>
                  </a:cubicBezTo>
                  <a:cubicBezTo>
                    <a:pt x="3380305" y="381315"/>
                    <a:pt x="3276480" y="408747"/>
                    <a:pt x="3172654" y="434656"/>
                  </a:cubicBezTo>
                  <a:cubicBezTo>
                    <a:pt x="3140649" y="442658"/>
                    <a:pt x="3109025" y="446896"/>
                    <a:pt x="3077401" y="447111"/>
                  </a:cubicBezTo>
                  <a:lnTo>
                    <a:pt x="3077400" y="447111"/>
                  </a:lnTo>
                  <a:cubicBezTo>
                    <a:pt x="3045776" y="447325"/>
                    <a:pt x="3014152" y="443515"/>
                    <a:pt x="2982147" y="435418"/>
                  </a:cubicBezTo>
                  <a:lnTo>
                    <a:pt x="2947862" y="431834"/>
                  </a:lnTo>
                  <a:lnTo>
                    <a:pt x="2947858" y="431835"/>
                  </a:lnTo>
                  <a:lnTo>
                    <a:pt x="2903549" y="439740"/>
                  </a:lnTo>
                  <a:lnTo>
                    <a:pt x="2848793" y="456372"/>
                  </a:lnTo>
                  <a:cubicBezTo>
                    <a:pt x="2844316" y="457705"/>
                    <a:pt x="2839982" y="460991"/>
                    <a:pt x="2836172" y="465063"/>
                  </a:cubicBezTo>
                  <a:close/>
                  <a:moveTo>
                    <a:pt x="1268757" y="18376"/>
                  </a:moveTo>
                  <a:cubicBezTo>
                    <a:pt x="1275401" y="18828"/>
                    <a:pt x="1281688" y="20400"/>
                    <a:pt x="1286069" y="23543"/>
                  </a:cubicBezTo>
                  <a:cubicBezTo>
                    <a:pt x="1306929" y="38116"/>
                    <a:pt x="1328552" y="44356"/>
                    <a:pt x="1350627" y="45880"/>
                  </a:cubicBezTo>
                  <a:lnTo>
                    <a:pt x="1413839" y="40286"/>
                  </a:lnTo>
                  <a:lnTo>
                    <a:pt x="1350626" y="45881"/>
                  </a:lnTo>
                  <a:cubicBezTo>
                    <a:pt x="1328551" y="44356"/>
                    <a:pt x="1306929" y="38117"/>
                    <a:pt x="1286068" y="23543"/>
                  </a:cubicBezTo>
                  <a:close/>
                  <a:moveTo>
                    <a:pt x="313532" y="14019"/>
                  </a:moveTo>
                  <a:lnTo>
                    <a:pt x="313533" y="14018"/>
                  </a:lnTo>
                  <a:cubicBezTo>
                    <a:pt x="316389" y="9826"/>
                    <a:pt x="330298" y="12112"/>
                    <a:pt x="338870" y="13446"/>
                  </a:cubicBezTo>
                  <a:lnTo>
                    <a:pt x="338902" y="13453"/>
                  </a:lnTo>
                  <a:lnTo>
                    <a:pt x="395639" y="23353"/>
                  </a:lnTo>
                  <a:lnTo>
                    <a:pt x="367327" y="19543"/>
                  </a:lnTo>
                  <a:lnTo>
                    <a:pt x="338902" y="13453"/>
                  </a:lnTo>
                  <a:lnTo>
                    <a:pt x="338869" y="13447"/>
                  </a:lnTo>
                  <a:cubicBezTo>
                    <a:pt x="334583" y="12780"/>
                    <a:pt x="328963" y="11875"/>
                    <a:pt x="324057" y="11661"/>
                  </a:cubicBezTo>
                  <a:close/>
                  <a:moveTo>
                    <a:pt x="281567" y="36346"/>
                  </a:moveTo>
                  <a:lnTo>
                    <a:pt x="295414" y="31451"/>
                  </a:lnTo>
                  <a:lnTo>
                    <a:pt x="295414" y="31452"/>
                  </a:lnTo>
                  <a:close/>
                  <a:moveTo>
                    <a:pt x="24485" y="23026"/>
                  </a:moveTo>
                  <a:lnTo>
                    <a:pt x="74128" y="20763"/>
                  </a:lnTo>
                  <a:cubicBezTo>
                    <a:pt x="91491" y="21686"/>
                    <a:pt x="108702" y="23996"/>
                    <a:pt x="125860" y="26687"/>
                  </a:cubicBezTo>
                  <a:lnTo>
                    <a:pt x="153386" y="31082"/>
                  </a:lnTo>
                  <a:lnTo>
                    <a:pt x="228943" y="39355"/>
                  </a:lnTo>
                  <a:lnTo>
                    <a:pt x="177270" y="34896"/>
                  </a:lnTo>
                  <a:lnTo>
                    <a:pt x="153386" y="31082"/>
                  </a:lnTo>
                  <a:lnTo>
                    <a:pt x="151568" y="30883"/>
                  </a:lnTo>
                  <a:cubicBezTo>
                    <a:pt x="125875" y="26653"/>
                    <a:pt x="100173" y="22148"/>
                    <a:pt x="74128" y="20764"/>
                  </a:cubicBezTo>
                  <a:close/>
                  <a:moveTo>
                    <a:pt x="0" y="29969"/>
                  </a:moveTo>
                  <a:lnTo>
                    <a:pt x="0" y="494077"/>
                  </a:lnTo>
                  <a:lnTo>
                    <a:pt x="2816" y="492950"/>
                  </a:lnTo>
                  <a:cubicBezTo>
                    <a:pt x="21485" y="484568"/>
                    <a:pt x="43011" y="481900"/>
                    <a:pt x="63586" y="478851"/>
                  </a:cubicBezTo>
                  <a:cubicBezTo>
                    <a:pt x="101307" y="473327"/>
                    <a:pt x="139218" y="469897"/>
                    <a:pt x="176938" y="464945"/>
                  </a:cubicBezTo>
                  <a:cubicBezTo>
                    <a:pt x="184940" y="463801"/>
                    <a:pt x="194084" y="461707"/>
                    <a:pt x="200181" y="456943"/>
                  </a:cubicBezTo>
                  <a:cubicBezTo>
                    <a:pt x="241900" y="424938"/>
                    <a:pt x="292578" y="415985"/>
                    <a:pt x="340773" y="419031"/>
                  </a:cubicBezTo>
                  <a:cubicBezTo>
                    <a:pt x="378685" y="421320"/>
                    <a:pt x="415834" y="423034"/>
                    <a:pt x="453363" y="419796"/>
                  </a:cubicBezTo>
                  <a:cubicBezTo>
                    <a:pt x="456221" y="419604"/>
                    <a:pt x="460031" y="419986"/>
                    <a:pt x="462125" y="421510"/>
                  </a:cubicBezTo>
                  <a:cubicBezTo>
                    <a:pt x="475080" y="431606"/>
                    <a:pt x="488606" y="432368"/>
                    <a:pt x="505181" y="434082"/>
                  </a:cubicBezTo>
                  <a:cubicBezTo>
                    <a:pt x="528614" y="436560"/>
                    <a:pt x="550140" y="434844"/>
                    <a:pt x="571859" y="430654"/>
                  </a:cubicBezTo>
                  <a:cubicBezTo>
                    <a:pt x="587671" y="427606"/>
                    <a:pt x="603672" y="421320"/>
                    <a:pt x="617771" y="413317"/>
                  </a:cubicBezTo>
                  <a:cubicBezTo>
                    <a:pt x="637391" y="402077"/>
                    <a:pt x="656254" y="397697"/>
                    <a:pt x="674922" y="412555"/>
                  </a:cubicBezTo>
                  <a:cubicBezTo>
                    <a:pt x="695115" y="428368"/>
                    <a:pt x="717976" y="422844"/>
                    <a:pt x="740267" y="423414"/>
                  </a:cubicBezTo>
                  <a:cubicBezTo>
                    <a:pt x="749981" y="423606"/>
                    <a:pt x="760269" y="423224"/>
                    <a:pt x="769604" y="425700"/>
                  </a:cubicBezTo>
                  <a:cubicBezTo>
                    <a:pt x="796654" y="432750"/>
                    <a:pt x="822755" y="443418"/>
                    <a:pt x="850188" y="448180"/>
                  </a:cubicBezTo>
                  <a:cubicBezTo>
                    <a:pt x="865429" y="450847"/>
                    <a:pt x="882383" y="446084"/>
                    <a:pt x="898197" y="442656"/>
                  </a:cubicBezTo>
                  <a:cubicBezTo>
                    <a:pt x="914199" y="439036"/>
                    <a:pt x="930010" y="433512"/>
                    <a:pt x="945443" y="427796"/>
                  </a:cubicBezTo>
                  <a:cubicBezTo>
                    <a:pt x="955919" y="423986"/>
                    <a:pt x="967349" y="420366"/>
                    <a:pt x="975732" y="413507"/>
                  </a:cubicBezTo>
                  <a:cubicBezTo>
                    <a:pt x="994784" y="397887"/>
                    <a:pt x="1014405" y="395219"/>
                    <a:pt x="1036886" y="403411"/>
                  </a:cubicBezTo>
                  <a:cubicBezTo>
                    <a:pt x="1040314" y="404745"/>
                    <a:pt x="1044314" y="404745"/>
                    <a:pt x="1048124" y="404935"/>
                  </a:cubicBezTo>
                  <a:cubicBezTo>
                    <a:pt x="1109090" y="408935"/>
                    <a:pt x="1170050" y="411413"/>
                    <a:pt x="1230632" y="417509"/>
                  </a:cubicBezTo>
                  <a:cubicBezTo>
                    <a:pt x="1255205" y="419986"/>
                    <a:pt x="1278828" y="430844"/>
                    <a:pt x="1303023" y="437702"/>
                  </a:cubicBezTo>
                  <a:cubicBezTo>
                    <a:pt x="1307977" y="439036"/>
                    <a:pt x="1313503" y="441132"/>
                    <a:pt x="1318455" y="440178"/>
                  </a:cubicBezTo>
                  <a:cubicBezTo>
                    <a:pt x="1372367" y="430654"/>
                    <a:pt x="1422853" y="444560"/>
                    <a:pt x="1472574" y="462849"/>
                  </a:cubicBezTo>
                  <a:cubicBezTo>
                    <a:pt x="1477716" y="464755"/>
                    <a:pt x="1484003" y="464183"/>
                    <a:pt x="1489719" y="463801"/>
                  </a:cubicBezTo>
                  <a:cubicBezTo>
                    <a:pt x="1505723" y="462469"/>
                    <a:pt x="1523058" y="455801"/>
                    <a:pt x="1537536" y="459801"/>
                  </a:cubicBezTo>
                  <a:cubicBezTo>
                    <a:pt x="1576018" y="470851"/>
                    <a:pt x="1614119" y="484186"/>
                    <a:pt x="1650316" y="500950"/>
                  </a:cubicBezTo>
                  <a:cubicBezTo>
                    <a:pt x="1687085" y="517905"/>
                    <a:pt x="1721184" y="532193"/>
                    <a:pt x="1763286" y="515049"/>
                  </a:cubicBezTo>
                  <a:cubicBezTo>
                    <a:pt x="1781193" y="507808"/>
                    <a:pt x="1804815" y="512953"/>
                    <a:pt x="1825392" y="514857"/>
                  </a:cubicBezTo>
                  <a:cubicBezTo>
                    <a:pt x="1840440" y="516381"/>
                    <a:pt x="1854919" y="524955"/>
                    <a:pt x="1869779" y="524955"/>
                  </a:cubicBezTo>
                  <a:cubicBezTo>
                    <a:pt x="1909407" y="524955"/>
                    <a:pt x="1944648" y="535051"/>
                    <a:pt x="1978939" y="555626"/>
                  </a:cubicBezTo>
                  <a:cubicBezTo>
                    <a:pt x="1992278" y="563626"/>
                    <a:pt x="2013042" y="558292"/>
                    <a:pt x="2030377" y="560388"/>
                  </a:cubicBezTo>
                  <a:cubicBezTo>
                    <a:pt x="2048667" y="562864"/>
                    <a:pt x="2067524" y="565150"/>
                    <a:pt x="2085053" y="570677"/>
                  </a:cubicBezTo>
                  <a:cubicBezTo>
                    <a:pt x="2130392" y="585155"/>
                    <a:pt x="2175162" y="601538"/>
                    <a:pt x="2220311" y="616778"/>
                  </a:cubicBezTo>
                  <a:cubicBezTo>
                    <a:pt x="2257458" y="629353"/>
                    <a:pt x="2294038" y="619446"/>
                    <a:pt x="2330805" y="614112"/>
                  </a:cubicBezTo>
                  <a:cubicBezTo>
                    <a:pt x="2353858" y="610682"/>
                    <a:pt x="2375382" y="602490"/>
                    <a:pt x="2401291" y="614682"/>
                  </a:cubicBezTo>
                  <a:cubicBezTo>
                    <a:pt x="2426058" y="626304"/>
                    <a:pt x="2457491" y="623636"/>
                    <a:pt x="2485306" y="629923"/>
                  </a:cubicBezTo>
                  <a:cubicBezTo>
                    <a:pt x="2508741" y="635257"/>
                    <a:pt x="2531408" y="643831"/>
                    <a:pt x="2554078" y="652213"/>
                  </a:cubicBezTo>
                  <a:cubicBezTo>
                    <a:pt x="2584941" y="663644"/>
                    <a:pt x="2615420" y="675644"/>
                    <a:pt x="2649142" y="669930"/>
                  </a:cubicBezTo>
                  <a:cubicBezTo>
                    <a:pt x="2687435" y="663452"/>
                    <a:pt x="2713722" y="687836"/>
                    <a:pt x="2743825" y="704031"/>
                  </a:cubicBezTo>
                  <a:cubicBezTo>
                    <a:pt x="2764589" y="715079"/>
                    <a:pt x="2787258" y="723272"/>
                    <a:pt x="2809929" y="730130"/>
                  </a:cubicBezTo>
                  <a:cubicBezTo>
                    <a:pt x="2840218" y="739084"/>
                    <a:pt x="2871461" y="744418"/>
                    <a:pt x="2901942" y="753181"/>
                  </a:cubicBezTo>
                  <a:cubicBezTo>
                    <a:pt x="2948046" y="766325"/>
                    <a:pt x="2994721" y="776613"/>
                    <a:pt x="3042727" y="769373"/>
                  </a:cubicBezTo>
                  <a:cubicBezTo>
                    <a:pt x="3064826" y="766135"/>
                    <a:pt x="3085402" y="766325"/>
                    <a:pt x="3107499" y="771089"/>
                  </a:cubicBezTo>
                  <a:cubicBezTo>
                    <a:pt x="3143694" y="778899"/>
                    <a:pt x="3180843" y="779852"/>
                    <a:pt x="3209992" y="808998"/>
                  </a:cubicBezTo>
                  <a:cubicBezTo>
                    <a:pt x="3220279" y="819287"/>
                    <a:pt x="3238757" y="821953"/>
                    <a:pt x="3253808" y="827287"/>
                  </a:cubicBezTo>
                  <a:cubicBezTo>
                    <a:pt x="3271144" y="833575"/>
                    <a:pt x="3283907" y="830335"/>
                    <a:pt x="3293243" y="812047"/>
                  </a:cubicBezTo>
                  <a:cubicBezTo>
                    <a:pt x="3297433" y="803856"/>
                    <a:pt x="3309436" y="795854"/>
                    <a:pt x="3318770" y="794520"/>
                  </a:cubicBezTo>
                  <a:cubicBezTo>
                    <a:pt x="3346775" y="790520"/>
                    <a:pt x="3372494" y="796426"/>
                    <a:pt x="3399545" y="809381"/>
                  </a:cubicBezTo>
                  <a:cubicBezTo>
                    <a:pt x="3424882" y="821573"/>
                    <a:pt x="3456507" y="820239"/>
                    <a:pt x="3485274" y="825001"/>
                  </a:cubicBezTo>
                  <a:cubicBezTo>
                    <a:pt x="3505656" y="828431"/>
                    <a:pt x="3526041" y="835479"/>
                    <a:pt x="3546616" y="835479"/>
                  </a:cubicBezTo>
                  <a:cubicBezTo>
                    <a:pt x="3572145" y="835479"/>
                    <a:pt x="3597481" y="829383"/>
                    <a:pt x="3623200" y="827097"/>
                  </a:cubicBezTo>
                  <a:cubicBezTo>
                    <a:pt x="3643203" y="825193"/>
                    <a:pt x="3663588" y="825955"/>
                    <a:pt x="3683590" y="823669"/>
                  </a:cubicBezTo>
                  <a:cubicBezTo>
                    <a:pt x="3699975" y="821953"/>
                    <a:pt x="3716167" y="817573"/>
                    <a:pt x="3732360" y="813953"/>
                  </a:cubicBezTo>
                  <a:cubicBezTo>
                    <a:pt x="3738266" y="812619"/>
                    <a:pt x="3744172" y="807474"/>
                    <a:pt x="3749505" y="808236"/>
                  </a:cubicBezTo>
                  <a:cubicBezTo>
                    <a:pt x="3802466" y="816429"/>
                    <a:pt x="3840568" y="779852"/>
                    <a:pt x="3885337" y="763659"/>
                  </a:cubicBezTo>
                  <a:cubicBezTo>
                    <a:pt x="3932393" y="746512"/>
                    <a:pt x="3977924" y="720224"/>
                    <a:pt x="4030502" y="728034"/>
                  </a:cubicBezTo>
                  <a:cubicBezTo>
                    <a:pt x="4062317" y="732796"/>
                    <a:pt x="4092988" y="743846"/>
                    <a:pt x="4124613" y="750515"/>
                  </a:cubicBezTo>
                  <a:cubicBezTo>
                    <a:pt x="4135853" y="752801"/>
                    <a:pt x="4148426" y="752419"/>
                    <a:pt x="4159666" y="750133"/>
                  </a:cubicBezTo>
                  <a:cubicBezTo>
                    <a:pt x="4213960" y="739654"/>
                    <a:pt x="4267492" y="738130"/>
                    <a:pt x="4320836" y="755277"/>
                  </a:cubicBezTo>
                  <a:cubicBezTo>
                    <a:pt x="4329978" y="758135"/>
                    <a:pt x="4339694" y="760801"/>
                    <a:pt x="4349221" y="760801"/>
                  </a:cubicBezTo>
                  <a:cubicBezTo>
                    <a:pt x="4401418" y="760801"/>
                    <a:pt x="4452664" y="756801"/>
                    <a:pt x="4502578" y="738130"/>
                  </a:cubicBezTo>
                  <a:cubicBezTo>
                    <a:pt x="4519342" y="731844"/>
                    <a:pt x="4539727" y="735844"/>
                    <a:pt x="4558206" y="734320"/>
                  </a:cubicBezTo>
                  <a:cubicBezTo>
                    <a:pt x="4575350" y="732988"/>
                    <a:pt x="4592877" y="732416"/>
                    <a:pt x="4609451" y="728034"/>
                  </a:cubicBezTo>
                  <a:cubicBezTo>
                    <a:pt x="4633646" y="721558"/>
                    <a:pt x="4656125" y="720796"/>
                    <a:pt x="4681082" y="726510"/>
                  </a:cubicBezTo>
                  <a:cubicBezTo>
                    <a:pt x="4704894" y="731844"/>
                    <a:pt x="4730613" y="729178"/>
                    <a:pt x="4755380" y="729368"/>
                  </a:cubicBezTo>
                  <a:cubicBezTo>
                    <a:pt x="4783003" y="729558"/>
                    <a:pt x="4810626" y="729748"/>
                    <a:pt x="4838249" y="728796"/>
                  </a:cubicBezTo>
                  <a:cubicBezTo>
                    <a:pt x="4849299" y="728416"/>
                    <a:pt x="4861872" y="720796"/>
                    <a:pt x="4871018" y="723844"/>
                  </a:cubicBezTo>
                  <a:cubicBezTo>
                    <a:pt x="4900545" y="734130"/>
                    <a:pt x="4930074" y="721748"/>
                    <a:pt x="4959601" y="727272"/>
                  </a:cubicBezTo>
                  <a:cubicBezTo>
                    <a:pt x="4974081" y="730130"/>
                    <a:pt x="4990464" y="722320"/>
                    <a:pt x="5006085" y="721558"/>
                  </a:cubicBezTo>
                  <a:cubicBezTo>
                    <a:pt x="5031613" y="720224"/>
                    <a:pt x="5057140" y="720796"/>
                    <a:pt x="5082669" y="720414"/>
                  </a:cubicBezTo>
                  <a:cubicBezTo>
                    <a:pt x="5091051" y="720224"/>
                    <a:pt x="5099244" y="719462"/>
                    <a:pt x="5107626" y="719079"/>
                  </a:cubicBezTo>
                  <a:cubicBezTo>
                    <a:pt x="5115056" y="718699"/>
                    <a:pt x="5122866" y="716985"/>
                    <a:pt x="5129915" y="718317"/>
                  </a:cubicBezTo>
                  <a:cubicBezTo>
                    <a:pt x="5155444" y="723082"/>
                    <a:pt x="5180590" y="730892"/>
                    <a:pt x="5206307" y="733940"/>
                  </a:cubicBezTo>
                  <a:cubicBezTo>
                    <a:pt x="5228596" y="736606"/>
                    <a:pt x="5251649" y="732988"/>
                    <a:pt x="5274128" y="734892"/>
                  </a:cubicBezTo>
                  <a:cubicBezTo>
                    <a:pt x="5313753" y="738130"/>
                    <a:pt x="5353378" y="743846"/>
                    <a:pt x="5393004" y="747466"/>
                  </a:cubicBezTo>
                  <a:cubicBezTo>
                    <a:pt x="5401578" y="748228"/>
                    <a:pt x="5410530" y="743464"/>
                    <a:pt x="5419294" y="743084"/>
                  </a:cubicBezTo>
                  <a:cubicBezTo>
                    <a:pt x="5446727" y="742132"/>
                    <a:pt x="5474160" y="741940"/>
                    <a:pt x="5501593" y="741370"/>
                  </a:cubicBezTo>
                  <a:cubicBezTo>
                    <a:pt x="5517214" y="741178"/>
                    <a:pt x="5533026" y="741750"/>
                    <a:pt x="5548459" y="740036"/>
                  </a:cubicBezTo>
                  <a:cubicBezTo>
                    <a:pt x="5568841" y="737750"/>
                    <a:pt x="5587320" y="734320"/>
                    <a:pt x="5606371" y="749180"/>
                  </a:cubicBezTo>
                  <a:cubicBezTo>
                    <a:pt x="5635710" y="772231"/>
                    <a:pt x="5673049" y="763277"/>
                    <a:pt x="5706958" y="768611"/>
                  </a:cubicBezTo>
                  <a:cubicBezTo>
                    <a:pt x="5715722" y="769945"/>
                    <a:pt x="5724677" y="770135"/>
                    <a:pt x="5733439" y="771659"/>
                  </a:cubicBezTo>
                  <a:cubicBezTo>
                    <a:pt x="5749633" y="774517"/>
                    <a:pt x="5765634" y="777755"/>
                    <a:pt x="5781829" y="780996"/>
                  </a:cubicBezTo>
                  <a:cubicBezTo>
                    <a:pt x="5784685" y="781566"/>
                    <a:pt x="5787923" y="781758"/>
                    <a:pt x="5790591" y="782710"/>
                  </a:cubicBezTo>
                  <a:cubicBezTo>
                    <a:pt x="5815168" y="790710"/>
                    <a:pt x="5839360" y="799854"/>
                    <a:pt x="5864317" y="806332"/>
                  </a:cubicBezTo>
                  <a:cubicBezTo>
                    <a:pt x="5876510" y="809571"/>
                    <a:pt x="5890036" y="809953"/>
                    <a:pt x="5902609" y="808236"/>
                  </a:cubicBezTo>
                  <a:cubicBezTo>
                    <a:pt x="5939376" y="803284"/>
                    <a:pt x="5975763" y="801188"/>
                    <a:pt x="6012722" y="808428"/>
                  </a:cubicBezTo>
                  <a:cubicBezTo>
                    <a:pt x="6027391" y="811285"/>
                    <a:pt x="6043775" y="806522"/>
                    <a:pt x="6059396" y="804808"/>
                  </a:cubicBezTo>
                  <a:cubicBezTo>
                    <a:pt x="6096735" y="800236"/>
                    <a:pt x="6134074" y="795282"/>
                    <a:pt x="6171604" y="790902"/>
                  </a:cubicBezTo>
                  <a:cubicBezTo>
                    <a:pt x="6195036" y="788234"/>
                    <a:pt x="6218659" y="786710"/>
                    <a:pt x="6242092" y="784044"/>
                  </a:cubicBezTo>
                  <a:cubicBezTo>
                    <a:pt x="6269143" y="780804"/>
                    <a:pt x="6296004" y="775851"/>
                    <a:pt x="6323057" y="773183"/>
                  </a:cubicBezTo>
                  <a:cubicBezTo>
                    <a:pt x="6353918" y="770135"/>
                    <a:pt x="6384971" y="769565"/>
                    <a:pt x="6415832" y="766325"/>
                  </a:cubicBezTo>
                  <a:cubicBezTo>
                    <a:pt x="6472224" y="760039"/>
                    <a:pt x="6528423" y="752609"/>
                    <a:pt x="6584811" y="745560"/>
                  </a:cubicBezTo>
                  <a:cubicBezTo>
                    <a:pt x="6639487" y="738702"/>
                    <a:pt x="6694163" y="732606"/>
                    <a:pt x="6748457" y="724034"/>
                  </a:cubicBezTo>
                  <a:cubicBezTo>
                    <a:pt x="6771318" y="720414"/>
                    <a:pt x="6793034" y="710507"/>
                    <a:pt x="6815515" y="704983"/>
                  </a:cubicBezTo>
                  <a:lnTo>
                    <a:pt x="6858000" y="695283"/>
                  </a:lnTo>
                  <a:lnTo>
                    <a:pt x="6858000" y="456"/>
                  </a:lnTo>
                  <a:lnTo>
                    <a:pt x="1687322" y="456"/>
                  </a:lnTo>
                  <a:lnTo>
                    <a:pt x="1697753" y="10970"/>
                  </a:lnTo>
                  <a:cubicBezTo>
                    <a:pt x="1707279" y="20877"/>
                    <a:pt x="1720423" y="27925"/>
                    <a:pt x="1733188" y="33639"/>
                  </a:cubicBezTo>
                  <a:cubicBezTo>
                    <a:pt x="1766335" y="48310"/>
                    <a:pt x="1800246" y="61454"/>
                    <a:pt x="1833775" y="75360"/>
                  </a:cubicBezTo>
                  <a:cubicBezTo>
                    <a:pt x="1837013" y="76694"/>
                    <a:pt x="1839679" y="80123"/>
                    <a:pt x="1842158" y="82981"/>
                  </a:cubicBezTo>
                  <a:cubicBezTo>
                    <a:pt x="1866922" y="113082"/>
                    <a:pt x="1891497" y="143371"/>
                    <a:pt x="1916454" y="173472"/>
                  </a:cubicBezTo>
                  <a:cubicBezTo>
                    <a:pt x="1921216" y="179186"/>
                    <a:pt x="1928076" y="183378"/>
                    <a:pt x="1933219" y="188902"/>
                  </a:cubicBezTo>
                  <a:cubicBezTo>
                    <a:pt x="1940459" y="196522"/>
                    <a:pt x="1949603" y="203763"/>
                    <a:pt x="1953413" y="212907"/>
                  </a:cubicBezTo>
                  <a:cubicBezTo>
                    <a:pt x="1965224" y="241672"/>
                    <a:pt x="1987894" y="254056"/>
                    <a:pt x="2016469" y="259390"/>
                  </a:cubicBezTo>
                  <a:cubicBezTo>
                    <a:pt x="2042570" y="264343"/>
                    <a:pt x="2068669" y="268535"/>
                    <a:pt x="2094578" y="274249"/>
                  </a:cubicBezTo>
                  <a:cubicBezTo>
                    <a:pt x="2126201" y="281107"/>
                    <a:pt x="2157636" y="288537"/>
                    <a:pt x="2188879" y="296920"/>
                  </a:cubicBezTo>
                  <a:cubicBezTo>
                    <a:pt x="2202404" y="300540"/>
                    <a:pt x="2216692" y="304730"/>
                    <a:pt x="2228314" y="312160"/>
                  </a:cubicBezTo>
                  <a:cubicBezTo>
                    <a:pt x="2260890" y="332735"/>
                    <a:pt x="2295753" y="346641"/>
                    <a:pt x="2334044" y="341117"/>
                  </a:cubicBezTo>
                  <a:cubicBezTo>
                    <a:pt x="2364715" y="336735"/>
                    <a:pt x="2390434" y="347975"/>
                    <a:pt x="2409485" y="365502"/>
                  </a:cubicBezTo>
                  <a:lnTo>
                    <a:pt x="2409487" y="365504"/>
                  </a:lnTo>
                  <a:lnTo>
                    <a:pt x="2463015" y="388434"/>
                  </a:lnTo>
                  <a:lnTo>
                    <a:pt x="2463017" y="388434"/>
                  </a:lnTo>
                  <a:lnTo>
                    <a:pt x="2518262" y="379792"/>
                  </a:lnTo>
                  <a:lnTo>
                    <a:pt x="2518263" y="379791"/>
                  </a:lnTo>
                  <a:cubicBezTo>
                    <a:pt x="2527789" y="377124"/>
                    <a:pt x="2536456" y="375980"/>
                    <a:pt x="2545005" y="376147"/>
                  </a:cubicBezTo>
                  <a:lnTo>
                    <a:pt x="2545006" y="376147"/>
                  </a:lnTo>
                  <a:cubicBezTo>
                    <a:pt x="2553555" y="376313"/>
                    <a:pt x="2561985" y="377790"/>
                    <a:pt x="2571034" y="380361"/>
                  </a:cubicBezTo>
                  <a:cubicBezTo>
                    <a:pt x="2612945" y="392363"/>
                    <a:pt x="2640950" y="424940"/>
                    <a:pt x="2668001" y="453514"/>
                  </a:cubicBezTo>
                  <a:cubicBezTo>
                    <a:pt x="2691054" y="477900"/>
                    <a:pt x="2716963" y="491615"/>
                    <a:pt x="2745348" y="501904"/>
                  </a:cubicBezTo>
                  <a:lnTo>
                    <a:pt x="2745351" y="501906"/>
                  </a:lnTo>
                  <a:lnTo>
                    <a:pt x="2778005" y="507825"/>
                  </a:lnTo>
                  <a:lnTo>
                    <a:pt x="2785439" y="507405"/>
                  </a:lnTo>
                  <a:lnTo>
                    <a:pt x="2811779" y="497326"/>
                  </a:lnTo>
                  <a:lnTo>
                    <a:pt x="2811786" y="497322"/>
                  </a:lnTo>
                  <a:lnTo>
                    <a:pt x="2811786" y="497323"/>
                  </a:lnTo>
                  <a:lnTo>
                    <a:pt x="2811779" y="497326"/>
                  </a:lnTo>
                  <a:lnTo>
                    <a:pt x="2793022" y="506976"/>
                  </a:lnTo>
                  <a:lnTo>
                    <a:pt x="2785439" y="507405"/>
                  </a:lnTo>
                  <a:lnTo>
                    <a:pt x="2782304" y="508605"/>
                  </a:lnTo>
                  <a:lnTo>
                    <a:pt x="2778005" y="507825"/>
                  </a:lnTo>
                  <a:lnTo>
                    <a:pt x="2770757" y="508235"/>
                  </a:lnTo>
                  <a:lnTo>
                    <a:pt x="2745351" y="501906"/>
                  </a:lnTo>
                  <a:lnTo>
                    <a:pt x="2745347" y="501904"/>
                  </a:lnTo>
                  <a:cubicBezTo>
                    <a:pt x="2716962" y="491615"/>
                    <a:pt x="2691053" y="477900"/>
                    <a:pt x="2668000" y="453514"/>
                  </a:cubicBezTo>
                  <a:cubicBezTo>
                    <a:pt x="2640949" y="424940"/>
                    <a:pt x="2612944" y="392363"/>
                    <a:pt x="2571033" y="380361"/>
                  </a:cubicBezTo>
                  <a:lnTo>
                    <a:pt x="2545006" y="376147"/>
                  </a:lnTo>
                  <a:lnTo>
                    <a:pt x="2518264" y="379791"/>
                  </a:lnTo>
                  <a:lnTo>
                    <a:pt x="2518262" y="379792"/>
                  </a:lnTo>
                  <a:lnTo>
                    <a:pt x="2490550" y="386372"/>
                  </a:lnTo>
                  <a:lnTo>
                    <a:pt x="2463017" y="388434"/>
                  </a:lnTo>
                  <a:lnTo>
                    <a:pt x="2463016" y="388434"/>
                  </a:lnTo>
                  <a:lnTo>
                    <a:pt x="2463015" y="388434"/>
                  </a:lnTo>
                  <a:lnTo>
                    <a:pt x="2435912" y="382603"/>
                  </a:lnTo>
                  <a:lnTo>
                    <a:pt x="2409487" y="365504"/>
                  </a:lnTo>
                  <a:lnTo>
                    <a:pt x="2409484" y="365502"/>
                  </a:lnTo>
                  <a:cubicBezTo>
                    <a:pt x="2390433" y="347975"/>
                    <a:pt x="2364714" y="336735"/>
                    <a:pt x="2334043" y="341117"/>
                  </a:cubicBezTo>
                  <a:cubicBezTo>
                    <a:pt x="2295752" y="346641"/>
                    <a:pt x="2260889" y="332735"/>
                    <a:pt x="2228313" y="312160"/>
                  </a:cubicBezTo>
                  <a:cubicBezTo>
                    <a:pt x="2216691" y="304730"/>
                    <a:pt x="2202403" y="300540"/>
                    <a:pt x="2188878" y="296920"/>
                  </a:cubicBezTo>
                  <a:cubicBezTo>
                    <a:pt x="2157635" y="288537"/>
                    <a:pt x="2126200" y="281107"/>
                    <a:pt x="2094577" y="274249"/>
                  </a:cubicBezTo>
                  <a:cubicBezTo>
                    <a:pt x="2068668" y="268535"/>
                    <a:pt x="2042569" y="264343"/>
                    <a:pt x="2016468" y="259390"/>
                  </a:cubicBezTo>
                  <a:cubicBezTo>
                    <a:pt x="1987893" y="254056"/>
                    <a:pt x="1965223" y="241672"/>
                    <a:pt x="1953412" y="212907"/>
                  </a:cubicBezTo>
                  <a:cubicBezTo>
                    <a:pt x="1949602" y="203763"/>
                    <a:pt x="1940458" y="196522"/>
                    <a:pt x="1933218" y="188902"/>
                  </a:cubicBezTo>
                  <a:cubicBezTo>
                    <a:pt x="1928075" y="183378"/>
                    <a:pt x="1921215" y="179186"/>
                    <a:pt x="1916453" y="173472"/>
                  </a:cubicBezTo>
                  <a:cubicBezTo>
                    <a:pt x="1891496" y="143371"/>
                    <a:pt x="1866921" y="113082"/>
                    <a:pt x="1842157" y="82981"/>
                  </a:cubicBezTo>
                  <a:cubicBezTo>
                    <a:pt x="1839678" y="80123"/>
                    <a:pt x="1837012" y="76694"/>
                    <a:pt x="1833774" y="75360"/>
                  </a:cubicBezTo>
                  <a:cubicBezTo>
                    <a:pt x="1800245" y="61454"/>
                    <a:pt x="1766334" y="48311"/>
                    <a:pt x="1733187" y="33639"/>
                  </a:cubicBezTo>
                  <a:cubicBezTo>
                    <a:pt x="1720422" y="27925"/>
                    <a:pt x="1707278" y="20877"/>
                    <a:pt x="1697752" y="10971"/>
                  </a:cubicBezTo>
                  <a:lnTo>
                    <a:pt x="1687320" y="456"/>
                  </a:lnTo>
                  <a:lnTo>
                    <a:pt x="916806" y="456"/>
                  </a:lnTo>
                  <a:lnTo>
                    <a:pt x="927155" y="9636"/>
                  </a:lnTo>
                  <a:cubicBezTo>
                    <a:pt x="994785" y="53644"/>
                    <a:pt x="1030980" y="52500"/>
                    <a:pt x="1097087" y="6016"/>
                  </a:cubicBezTo>
                  <a:cubicBezTo>
                    <a:pt x="1103945" y="1254"/>
                    <a:pt x="1118613" y="-2176"/>
                    <a:pt x="1123185" y="1634"/>
                  </a:cubicBezTo>
                  <a:cubicBezTo>
                    <a:pt x="1142617" y="17446"/>
                    <a:pt x="1162953" y="24495"/>
                    <a:pt x="1184028" y="26353"/>
                  </a:cubicBezTo>
                  <a:cubicBezTo>
                    <a:pt x="1162953" y="24495"/>
                    <a:pt x="1142616" y="17447"/>
                    <a:pt x="1123184" y="1635"/>
                  </a:cubicBezTo>
                  <a:cubicBezTo>
                    <a:pt x="1118612" y="-2175"/>
                    <a:pt x="1103944" y="1255"/>
                    <a:pt x="1097086" y="6017"/>
                  </a:cubicBezTo>
                  <a:cubicBezTo>
                    <a:pt x="1030979" y="52501"/>
                    <a:pt x="994784" y="53645"/>
                    <a:pt x="927154" y="9637"/>
                  </a:cubicBezTo>
                  <a:lnTo>
                    <a:pt x="916804" y="456"/>
                  </a:lnTo>
                  <a:lnTo>
                    <a:pt x="578772" y="456"/>
                  </a:lnTo>
                  <a:lnTo>
                    <a:pt x="556046" y="6589"/>
                  </a:lnTo>
                  <a:lnTo>
                    <a:pt x="517850" y="15506"/>
                  </a:lnTo>
                  <a:lnTo>
                    <a:pt x="556047" y="6588"/>
                  </a:lnTo>
                  <a:lnTo>
                    <a:pt x="578770" y="456"/>
                  </a:lnTo>
                  <a:lnTo>
                    <a:pt x="0" y="456"/>
                  </a:lnTo>
                  <a:lnTo>
                    <a:pt x="0" y="20445"/>
                  </a:lnTo>
                  <a:lnTo>
                    <a:pt x="0" y="29969"/>
                  </a:ln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789F135B-6BE7-4625-0F80-45B6D9E60810}"/>
              </a:ext>
            </a:extLst>
          </p:cNvPr>
          <p:cNvSpPr>
            <a:spLocks noGrp="1"/>
          </p:cNvSpPr>
          <p:nvPr>
            <p:ph idx="1"/>
          </p:nvPr>
        </p:nvSpPr>
        <p:spPr>
          <a:xfrm>
            <a:off x="1352145" y="1641752"/>
            <a:ext cx="10004830" cy="3960000"/>
          </a:xfrm>
        </p:spPr>
        <p:txBody>
          <a:bodyPr>
            <a:normAutofit/>
          </a:bodyPr>
          <a:lstStyle/>
          <a:p>
            <a:r>
              <a:rPr lang="en-GB" sz="2400" dirty="0">
                <a:solidFill>
                  <a:schemeClr val="tx1">
                    <a:alpha val="80000"/>
                  </a:schemeClr>
                </a:solidFill>
              </a:rPr>
              <a:t>“The officials are more like butchers than men. They measure coal without giving a thought to our flesh. They think, they dream, they live for coal, while we die for it. Coal – that’s the thing” (184).</a:t>
            </a:r>
          </a:p>
          <a:p>
            <a:endParaRPr lang="en-GB" sz="2400" dirty="0">
              <a:solidFill>
                <a:schemeClr val="tx1">
                  <a:alpha val="80000"/>
                </a:schemeClr>
              </a:solidFill>
            </a:endParaRPr>
          </a:p>
          <a:p>
            <a:r>
              <a:rPr lang="en-GB" sz="2400" dirty="0">
                <a:solidFill>
                  <a:schemeClr val="tx1">
                    <a:alpha val="80000"/>
                  </a:schemeClr>
                </a:solidFill>
              </a:rPr>
              <a:t>“While it is true our bodies belong to the pit, so also is it true that this makes us masters of the pit. It can’t live without us. When we are not there to feed it with our flesh, to work life into it with our sweat and blood, it lies quiet like a paralysed thing that can do nothing but moan” (269).</a:t>
            </a:r>
          </a:p>
          <a:p>
            <a:endParaRPr lang="en-GB" sz="2400" dirty="0">
              <a:solidFill>
                <a:schemeClr val="tx1">
                  <a:alpha val="80000"/>
                </a:schemeClr>
              </a:solidFill>
            </a:endParaRPr>
          </a:p>
        </p:txBody>
      </p:sp>
    </p:spTree>
    <p:extLst>
      <p:ext uri="{BB962C8B-B14F-4D97-AF65-F5344CB8AC3E}">
        <p14:creationId xmlns:p14="http://schemas.microsoft.com/office/powerpoint/2010/main" val="3820411578"/>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ED87E-B42A-EBFC-3080-5A5F9748885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F0A3FD6-2AAD-EF55-1790-7AEAB8B4ED04}"/>
              </a:ext>
            </a:extLst>
          </p:cNvPr>
          <p:cNvSpPr>
            <a:spLocks noGrp="1"/>
          </p:cNvSpPr>
          <p:nvPr>
            <p:ph idx="1"/>
          </p:nvPr>
        </p:nvSpPr>
        <p:spPr/>
        <p:txBody>
          <a:bodyPr/>
          <a:lstStyle/>
          <a:p>
            <a:r>
              <a:rPr lang="en-GB" dirty="0"/>
              <a:t>“The hill became a symbol to him. He saw it as a belt taking live men up to the pit, then bringing them down dead to the cemetery. The pit became an ogre to him. He likened it to some inhuman monster that fed on men and spewed up mangled bodies to be buried in the graveyard. He conjured the hill and the pit as common enemies of the people, working in connivance to destroy them.” (136)</a:t>
            </a:r>
          </a:p>
          <a:p>
            <a:endParaRPr lang="en-GB" dirty="0"/>
          </a:p>
        </p:txBody>
      </p:sp>
    </p:spTree>
    <p:extLst>
      <p:ext uri="{BB962C8B-B14F-4D97-AF65-F5344CB8AC3E}">
        <p14:creationId xmlns:p14="http://schemas.microsoft.com/office/powerpoint/2010/main" val="1766620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442D3-AE2F-CC72-A8E5-14115840DFD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D645035-443E-7B2D-AEC1-84E7562F836B}"/>
              </a:ext>
            </a:extLst>
          </p:cNvPr>
          <p:cNvSpPr>
            <a:spLocks noGrp="1"/>
          </p:cNvSpPr>
          <p:nvPr>
            <p:ph idx="1"/>
          </p:nvPr>
        </p:nvSpPr>
        <p:spPr>
          <a:xfrm>
            <a:off x="838200" y="554477"/>
            <a:ext cx="10515600" cy="5622486"/>
          </a:xfrm>
        </p:spPr>
        <p:txBody>
          <a:bodyPr>
            <a:normAutofit fontScale="77500" lnSpcReduction="20000"/>
          </a:bodyPr>
          <a:lstStyle/>
          <a:p>
            <a:pPr marL="0" indent="0">
              <a:buNone/>
            </a:pPr>
            <a:endParaRPr lang="en-GB" dirty="0"/>
          </a:p>
          <a:p>
            <a:r>
              <a:rPr lang="en-GB" dirty="0"/>
              <a:t>Falling on his knees he began to feverishly turn over the black blotches that lay in queer heaps upon the ground. [. . .] They had found the first victims of the explosion. (108)</a:t>
            </a:r>
          </a:p>
          <a:p>
            <a:endParaRPr lang="en-GB" dirty="0"/>
          </a:p>
          <a:p>
            <a:r>
              <a:rPr lang="en-GB" dirty="0"/>
              <a:t>His fertile mind, egged on by the storm and the horrible loneliness, [. . .] conjure[d] up pictures of burned and mangled bodies. (114)</a:t>
            </a:r>
          </a:p>
          <a:p>
            <a:endParaRPr lang="en-GB" dirty="0"/>
          </a:p>
          <a:p>
            <a:r>
              <a:rPr lang="en-GB" dirty="0"/>
              <a:t>He put his arms gently beneath the poor mangled body and lifted it carefully away from the fallen roof. (179)</a:t>
            </a:r>
          </a:p>
          <a:p>
            <a:endParaRPr lang="en-GB" dirty="0"/>
          </a:p>
          <a:p>
            <a:r>
              <a:rPr lang="en-GB" dirty="0"/>
              <a:t>All who fell or were struck down were trampled upon in the mad fury of the battle, until the roadway was covered with still and squirming bodies. (275)</a:t>
            </a:r>
          </a:p>
          <a:p>
            <a:endParaRPr lang="en-GB" dirty="0"/>
          </a:p>
          <a:p>
            <a:r>
              <a:rPr lang="en-GB" dirty="0"/>
              <a:t>Big Jim sprang forward to see what was the matter, and in a few moments they had uncovered a naked arm that had been ripped out of its shoulder socket. [. . .] Alongside the still conveyor they saw the silent form of a young lad who had only recently started work. His body twisted and squirmed as if with convulsions [. . .]. His lips kept moaning: ‘Bring my arm back, bring my arm back.’ (397)</a:t>
            </a:r>
          </a:p>
          <a:p>
            <a:endParaRPr lang="en-GB" dirty="0"/>
          </a:p>
          <a:p>
            <a:endParaRPr lang="en-GB" dirty="0"/>
          </a:p>
        </p:txBody>
      </p:sp>
    </p:spTree>
    <p:extLst>
      <p:ext uri="{BB962C8B-B14F-4D97-AF65-F5344CB8AC3E}">
        <p14:creationId xmlns:p14="http://schemas.microsoft.com/office/powerpoint/2010/main" val="627837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12636-1DE9-69BA-B7B9-593815237E5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135E47D-DB01-4F4D-CA67-B2C71914B655}"/>
              </a:ext>
            </a:extLst>
          </p:cNvPr>
          <p:cNvSpPr>
            <a:spLocks noGrp="1"/>
          </p:cNvSpPr>
          <p:nvPr>
            <p:ph idx="1"/>
          </p:nvPr>
        </p:nvSpPr>
        <p:spPr/>
        <p:txBody>
          <a:bodyPr/>
          <a:lstStyle/>
          <a:p>
            <a:r>
              <a:rPr lang="en-GB" dirty="0"/>
              <a:t>“Five days after Jane had died Len was again taken in to see her. This was to be the last occasion before they screwed the coffin down ready for the funeral next day. As before, Big Jim lifted his son above the edge. Len looked down and a look of horror filled his eyes. Jane’s beautiful face was gone. In its place was a dirty yellow mask with snarling lips that curled back from shiny white teeth. A blackened penny grinned at him mockingly for each of her eyes. [. . .] Dark blobs filled the places where her cheeks had been.” (81)</a:t>
            </a:r>
          </a:p>
        </p:txBody>
      </p:sp>
    </p:spTree>
    <p:extLst>
      <p:ext uri="{BB962C8B-B14F-4D97-AF65-F5344CB8AC3E}">
        <p14:creationId xmlns:p14="http://schemas.microsoft.com/office/powerpoint/2010/main" val="1349379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D88C4-1C11-14C6-851A-066ED1D64D5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BABE95B-9FE4-86DD-B3B8-460BC4DE5312}"/>
              </a:ext>
            </a:extLst>
          </p:cNvPr>
          <p:cNvSpPr>
            <a:spLocks noGrp="1"/>
          </p:cNvSpPr>
          <p:nvPr>
            <p:ph idx="1"/>
          </p:nvPr>
        </p:nvSpPr>
        <p:spPr>
          <a:xfrm>
            <a:off x="838200" y="1040860"/>
            <a:ext cx="10515600" cy="5136103"/>
          </a:xfrm>
        </p:spPr>
        <p:txBody>
          <a:bodyPr>
            <a:normAutofit fontScale="92500" lnSpcReduction="20000"/>
          </a:bodyPr>
          <a:lstStyle/>
          <a:p>
            <a:r>
              <a:rPr lang="en-GB" dirty="0"/>
              <a:t>Dot Jones: in the Rhondda coalfield in the period 1881-1911, “the mortality rates of women who worked in the home were higher than those of their menfolk who worked in the pit, in direct contrast to national mortality trends” (“Counting the Cost of Coal: Women’s Lives in the Rhondda, 1881-1911” in </a:t>
            </a:r>
            <a:r>
              <a:rPr lang="en-GB" i="1" dirty="0"/>
              <a:t>Our Mother’s Land, </a:t>
            </a:r>
            <a:r>
              <a:rPr lang="en-GB" dirty="0"/>
              <a:t>ed. Angela John, p. 110). </a:t>
            </a:r>
          </a:p>
          <a:p>
            <a:endParaRPr lang="en-GB" dirty="0"/>
          </a:p>
          <a:p>
            <a:r>
              <a:rPr lang="en-GB" dirty="0"/>
              <a:t>Alexandra Jones: tasks such as “cleaning coal-embedded clothing [and] drawing hot baths were made exceptionally onerous by homes that lacked sanitation such as running water, and the exceptionally dirty nature of the coal industry, in which washing after each shift was essential. Men in the household might also be working different shifts, which meant that baths were needed at different times of day. Women would therefore spend a considerable portion of their day carrying heavy buckets of water from communal taps to the home.” (“‘Her body [was] like a hard-worked machine’: Women’s Work and Disability in Coalfields Literature, 1880-1950,” </a:t>
            </a:r>
            <a:r>
              <a:rPr lang="en-GB" i="1" dirty="0"/>
              <a:t>Disability Studies Quarterly</a:t>
            </a:r>
            <a:r>
              <a:rPr lang="en-GB" dirty="0"/>
              <a:t> 37.4 (2018): 2)</a:t>
            </a:r>
          </a:p>
          <a:p>
            <a:endParaRPr lang="en-GB" dirty="0"/>
          </a:p>
        </p:txBody>
      </p:sp>
    </p:spTree>
    <p:extLst>
      <p:ext uri="{BB962C8B-B14F-4D97-AF65-F5344CB8AC3E}">
        <p14:creationId xmlns:p14="http://schemas.microsoft.com/office/powerpoint/2010/main" val="441629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2BC00-605F-F926-A710-D7868EEC94C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664A44F-F7FA-3FC7-9780-CAB5A34DACE9}"/>
              </a:ext>
            </a:extLst>
          </p:cNvPr>
          <p:cNvSpPr>
            <a:spLocks noGrp="1"/>
          </p:cNvSpPr>
          <p:nvPr>
            <p:ph idx="1"/>
          </p:nvPr>
        </p:nvSpPr>
        <p:spPr/>
        <p:txBody>
          <a:bodyPr/>
          <a:lstStyle/>
          <a:p>
            <a:r>
              <a:rPr lang="en-GB" dirty="0"/>
              <a:t>‘I am not much of a scholar since I left school, but the strike is teaching me lots of things I would never have learnt without it. The boys in work talk of girls as the owners talk of us. The owners make us slaves in the pit and our men make their women slaves in the house. I’ve seen my father come home after a week’s work and chuck his small pay on the kitchen table, chucking his worries with it at the same time. My mother had the job of running the house and rearing him and me on money that wasn’t half enough to pay the bills. Yes. A man’s worries finish in the pit. Once he comes home it is the woman who has to carry the burden.’ (262)</a:t>
            </a:r>
          </a:p>
        </p:txBody>
      </p:sp>
    </p:spTree>
    <p:extLst>
      <p:ext uri="{BB962C8B-B14F-4D97-AF65-F5344CB8AC3E}">
        <p14:creationId xmlns:p14="http://schemas.microsoft.com/office/powerpoint/2010/main" val="1878364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1" name="Picture 1040">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
        <p:nvSpPr>
          <p:cNvPr id="1043" name="Rectangle 1042">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5" name="Rectangle 1044">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30" name="Picture 6" descr="http://79.170.40.183/grahamstevenson.me.uk/images/stories/Jones%20Lewis%20welcomes%20a%20griffiths%20after%20his%20serving%20a%20sentence%20over%201936%20anti-fascist%20demo%20Tonypandy.jpg"/>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l="9391" r="31720" b="-1"/>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grahamstevenson.me.uk/images/stories/communist_biographies/jones%20lewis%20jones.JPG"/>
          <p:cNvPicPr>
            <a:picLocks noChangeAspect="1" noChangeArrowheads="1"/>
          </p:cNvPicPr>
          <p:nvPr/>
        </p:nvPicPr>
        <p:blipFill rotWithShape="1">
          <a:blip r:embed="rId4" cstate="print">
            <a:alphaModFix amt="60000"/>
            <a:extLst>
              <a:ext uri="{28A0092B-C50C-407E-A947-70E740481C1C}">
                <a14:useLocalDpi xmlns:a14="http://schemas.microsoft.com/office/drawing/2010/main" val="0"/>
              </a:ext>
            </a:extLst>
          </a:blip>
          <a:srcRect r="-2" b="4373"/>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191965" y="552807"/>
            <a:ext cx="9801854" cy="2790331"/>
          </a:xfrm>
        </p:spPr>
        <p:txBody>
          <a:bodyPr anchor="b">
            <a:normAutofit/>
          </a:bodyPr>
          <a:lstStyle/>
          <a:p>
            <a:pPr algn="ctr"/>
            <a:endParaRPr lang="en-GB" sz="4800">
              <a:solidFill>
                <a:srgbClr val="FFFFFF"/>
              </a:solidFill>
            </a:endParaRPr>
          </a:p>
        </p:txBody>
      </p:sp>
      <p:sp>
        <p:nvSpPr>
          <p:cNvPr id="3" name="Content Placeholder 2"/>
          <p:cNvSpPr>
            <a:spLocks noGrp="1"/>
          </p:cNvSpPr>
          <p:nvPr>
            <p:ph idx="1"/>
          </p:nvPr>
        </p:nvSpPr>
        <p:spPr>
          <a:xfrm>
            <a:off x="1191966" y="3510476"/>
            <a:ext cx="9801854" cy="2614231"/>
          </a:xfrm>
        </p:spPr>
        <p:txBody>
          <a:bodyPr anchor="t">
            <a:normAutofit/>
          </a:bodyPr>
          <a:lstStyle/>
          <a:p>
            <a:pPr marL="0" indent="0" algn="ctr">
              <a:buNone/>
            </a:pPr>
            <a:endParaRPr lang="en-GB" sz="1800" b="1" dirty="0">
              <a:solidFill>
                <a:srgbClr val="FFFFFF"/>
              </a:solidFill>
            </a:endParaRPr>
          </a:p>
        </p:txBody>
      </p:sp>
    </p:spTree>
    <p:extLst>
      <p:ext uri="{BB962C8B-B14F-4D97-AF65-F5344CB8AC3E}">
        <p14:creationId xmlns:p14="http://schemas.microsoft.com/office/powerpoint/2010/main" val="684576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3F2D7E-47A7-20FB-F796-935A37503074}"/>
              </a:ext>
            </a:extLst>
          </p:cNvPr>
          <p:cNvSpPr>
            <a:spLocks noGrp="1"/>
          </p:cNvSpPr>
          <p:nvPr>
            <p:ph type="title"/>
          </p:nvPr>
        </p:nvSpPr>
        <p:spPr>
          <a:xfrm>
            <a:off x="1712913" y="1641752"/>
            <a:ext cx="2641600" cy="4366936"/>
          </a:xfrm>
        </p:spPr>
        <p:txBody>
          <a:bodyPr anchor="b">
            <a:normAutofit/>
          </a:bodyPr>
          <a:lstStyle/>
          <a:p>
            <a:endParaRPr lang="en-GB" sz="4000"/>
          </a:p>
        </p:txBody>
      </p:sp>
      <p:grpSp>
        <p:nvGrpSpPr>
          <p:cNvPr id="30" name="Group 29">
            <a:extLst>
              <a:ext uri="{FF2B5EF4-FFF2-40B4-BE49-F238E27FC236}">
                <a16:creationId xmlns:a16="http://schemas.microsoft.com/office/drawing/2014/main" id="{207EE6D2-B8A8-4EA6-879E-705FC91778E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56" y="1"/>
            <a:ext cx="835935" cy="6858000"/>
            <a:chOff x="-456" y="1"/>
            <a:chExt cx="835935" cy="6858000"/>
          </a:xfrm>
          <a:effectLst>
            <a:outerShdw blurRad="381000" dist="152400" algn="ctr" rotWithShape="0">
              <a:srgbClr val="000000">
                <a:alpha val="10000"/>
              </a:srgbClr>
            </a:outerShdw>
          </a:effectLst>
        </p:grpSpPr>
        <p:sp>
          <p:nvSpPr>
            <p:cNvPr id="31" name="Freeform: Shape 30">
              <a:extLst>
                <a:ext uri="{FF2B5EF4-FFF2-40B4-BE49-F238E27FC236}">
                  <a16:creationId xmlns:a16="http://schemas.microsoft.com/office/drawing/2014/main" id="{E1DFD332-98CC-4272-A40D-2899648281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3011260" y="3011261"/>
              <a:ext cx="6858000" cy="835479"/>
            </a:xfrm>
            <a:custGeom>
              <a:avLst/>
              <a:gdLst>
                <a:gd name="connsiteX0" fmla="*/ 6564619 w 6858000"/>
                <a:gd name="connsiteY0" fmla="*/ 468946 h 835479"/>
                <a:gd name="connsiteX1" fmla="*/ 6564620 w 6858000"/>
                <a:gd name="connsiteY1" fmla="*/ 468946 h 835479"/>
                <a:gd name="connsiteX2" fmla="*/ 6588625 w 6858000"/>
                <a:gd name="connsiteY2" fmla="*/ 491425 h 835479"/>
                <a:gd name="connsiteX3" fmla="*/ 6625224 w 6858000"/>
                <a:gd name="connsiteY3" fmla="*/ 508047 h 835479"/>
                <a:gd name="connsiteX4" fmla="*/ 6662539 w 6858000"/>
                <a:gd name="connsiteY4" fmla="*/ 500953 h 835479"/>
                <a:gd name="connsiteX5" fmla="*/ 6662540 w 6858000"/>
                <a:gd name="connsiteY5" fmla="*/ 500952 h 835479"/>
                <a:gd name="connsiteX6" fmla="*/ 6662543 w 6858000"/>
                <a:gd name="connsiteY6" fmla="*/ 500951 h 835479"/>
                <a:gd name="connsiteX7" fmla="*/ 6683026 w 6858000"/>
                <a:gd name="connsiteY7" fmla="*/ 489501 h 835479"/>
                <a:gd name="connsiteX8" fmla="*/ 6702975 w 6858000"/>
                <a:gd name="connsiteY8" fmla="*/ 486354 h 835479"/>
                <a:gd name="connsiteX9" fmla="*/ 6702976 w 6858000"/>
                <a:gd name="connsiteY9" fmla="*/ 486354 h 835479"/>
                <a:gd name="connsiteX10" fmla="*/ 6742552 w 6858000"/>
                <a:gd name="connsiteY10" fmla="*/ 500190 h 835479"/>
                <a:gd name="connsiteX11" fmla="*/ 6742554 w 6858000"/>
                <a:gd name="connsiteY11" fmla="*/ 500191 h 835479"/>
                <a:gd name="connsiteX12" fmla="*/ 6812061 w 6858000"/>
                <a:gd name="connsiteY12" fmla="*/ 519668 h 835479"/>
                <a:gd name="connsiteX13" fmla="*/ 6776799 w 6858000"/>
                <a:gd name="connsiteY13" fmla="*/ 514894 h 835479"/>
                <a:gd name="connsiteX14" fmla="*/ 6742554 w 6858000"/>
                <a:gd name="connsiteY14" fmla="*/ 500191 h 835479"/>
                <a:gd name="connsiteX15" fmla="*/ 6742551 w 6858000"/>
                <a:gd name="connsiteY15" fmla="*/ 500190 h 835479"/>
                <a:gd name="connsiteX16" fmla="*/ 6702975 w 6858000"/>
                <a:gd name="connsiteY16" fmla="*/ 486354 h 835479"/>
                <a:gd name="connsiteX17" fmla="*/ 6662543 w 6858000"/>
                <a:gd name="connsiteY17" fmla="*/ 500951 h 835479"/>
                <a:gd name="connsiteX18" fmla="*/ 6662541 w 6858000"/>
                <a:gd name="connsiteY18" fmla="*/ 500952 h 835479"/>
                <a:gd name="connsiteX19" fmla="*/ 6662539 w 6858000"/>
                <a:gd name="connsiteY19" fmla="*/ 500953 h 835479"/>
                <a:gd name="connsiteX20" fmla="*/ 6645551 w 6858000"/>
                <a:gd name="connsiteY20" fmla="*/ 508036 h 835479"/>
                <a:gd name="connsiteX21" fmla="*/ 6625224 w 6858000"/>
                <a:gd name="connsiteY21" fmla="*/ 508047 h 835479"/>
                <a:gd name="connsiteX22" fmla="*/ 6625223 w 6858000"/>
                <a:gd name="connsiteY22" fmla="*/ 508047 h 835479"/>
                <a:gd name="connsiteX23" fmla="*/ 6588624 w 6858000"/>
                <a:gd name="connsiteY23" fmla="*/ 491425 h 835479"/>
                <a:gd name="connsiteX24" fmla="*/ 6438980 w 6858000"/>
                <a:gd name="connsiteY24" fmla="*/ 549267 h 835479"/>
                <a:gd name="connsiteX25" fmla="*/ 6463839 w 6858000"/>
                <a:gd name="connsiteY25" fmla="*/ 529336 h 835479"/>
                <a:gd name="connsiteX26" fmla="*/ 6463848 w 6858000"/>
                <a:gd name="connsiteY26" fmla="*/ 529334 h 835479"/>
                <a:gd name="connsiteX27" fmla="*/ 6513011 w 6858000"/>
                <a:gd name="connsiteY27" fmla="*/ 515538 h 835479"/>
                <a:gd name="connsiteX28" fmla="*/ 6546193 w 6858000"/>
                <a:gd name="connsiteY28" fmla="*/ 496733 h 835479"/>
                <a:gd name="connsiteX29" fmla="*/ 6546194 w 6858000"/>
                <a:gd name="connsiteY29" fmla="*/ 496733 h 835479"/>
                <a:gd name="connsiteX30" fmla="*/ 6521803 w 6858000"/>
                <a:gd name="connsiteY30" fmla="*/ 513071 h 835479"/>
                <a:gd name="connsiteX31" fmla="*/ 6513011 w 6858000"/>
                <a:gd name="connsiteY31" fmla="*/ 515538 h 835479"/>
                <a:gd name="connsiteX32" fmla="*/ 6508051 w 6858000"/>
                <a:gd name="connsiteY32" fmla="*/ 518349 h 835479"/>
                <a:gd name="connsiteX33" fmla="*/ 6463848 w 6858000"/>
                <a:gd name="connsiteY33" fmla="*/ 529334 h 835479"/>
                <a:gd name="connsiteX34" fmla="*/ 6463840 w 6858000"/>
                <a:gd name="connsiteY34" fmla="*/ 529336 h 835479"/>
                <a:gd name="connsiteX35" fmla="*/ 6438980 w 6858000"/>
                <a:gd name="connsiteY35" fmla="*/ 549267 h 835479"/>
                <a:gd name="connsiteX36" fmla="*/ 6365203 w 6858000"/>
                <a:gd name="connsiteY36" fmla="*/ 635242 h 835479"/>
                <a:gd name="connsiteX37" fmla="*/ 6387909 w 6858000"/>
                <a:gd name="connsiteY37" fmla="*/ 633959 h 835479"/>
                <a:gd name="connsiteX38" fmla="*/ 6391548 w 6858000"/>
                <a:gd name="connsiteY38" fmla="*/ 632195 h 835479"/>
                <a:gd name="connsiteX39" fmla="*/ 6407331 w 6858000"/>
                <a:gd name="connsiteY39" fmla="*/ 624541 h 835479"/>
                <a:gd name="connsiteX40" fmla="*/ 6407332 w 6858000"/>
                <a:gd name="connsiteY40" fmla="*/ 624541 h 835479"/>
                <a:gd name="connsiteX41" fmla="*/ 6391548 w 6858000"/>
                <a:gd name="connsiteY41" fmla="*/ 632195 h 835479"/>
                <a:gd name="connsiteX42" fmla="*/ 6387909 w 6858000"/>
                <a:gd name="connsiteY42" fmla="*/ 633961 h 835479"/>
                <a:gd name="connsiteX43" fmla="*/ 4221390 w 6858000"/>
                <a:gd name="connsiteY43" fmla="*/ 396172 h 835479"/>
                <a:gd name="connsiteX44" fmla="*/ 4221391 w 6858000"/>
                <a:gd name="connsiteY44" fmla="*/ 396172 h 835479"/>
                <a:gd name="connsiteX45" fmla="*/ 4253014 w 6858000"/>
                <a:gd name="connsiteY45" fmla="*/ 401888 h 835479"/>
                <a:gd name="connsiteX46" fmla="*/ 4324645 w 6858000"/>
                <a:gd name="connsiteY46" fmla="*/ 441704 h 835479"/>
                <a:gd name="connsiteX47" fmla="*/ 4363890 w 6858000"/>
                <a:gd name="connsiteY47" fmla="*/ 450658 h 835479"/>
                <a:gd name="connsiteX48" fmla="*/ 4482003 w 6858000"/>
                <a:gd name="connsiteY48" fmla="*/ 449896 h 835479"/>
                <a:gd name="connsiteX49" fmla="*/ 4659173 w 6858000"/>
                <a:gd name="connsiteY49" fmla="*/ 389886 h 835479"/>
                <a:gd name="connsiteX50" fmla="*/ 4677654 w 6858000"/>
                <a:gd name="connsiteY50" fmla="*/ 381884 h 835479"/>
                <a:gd name="connsiteX51" fmla="*/ 4767763 w 6858000"/>
                <a:gd name="connsiteY51" fmla="*/ 371977 h 835479"/>
                <a:gd name="connsiteX52" fmla="*/ 4800482 w 6858000"/>
                <a:gd name="connsiteY52" fmla="*/ 370668 h 835479"/>
                <a:gd name="connsiteX53" fmla="*/ 4800483 w 6858000"/>
                <a:gd name="connsiteY53" fmla="*/ 370668 h 835479"/>
                <a:gd name="connsiteX54" fmla="*/ 4828916 w 6858000"/>
                <a:gd name="connsiteY54" fmla="*/ 385504 h 835479"/>
                <a:gd name="connsiteX55" fmla="*/ 4863342 w 6858000"/>
                <a:gd name="connsiteY55" fmla="*/ 407685 h 835479"/>
                <a:gd name="connsiteX56" fmla="*/ 4889274 w 6858000"/>
                <a:gd name="connsiteY56" fmla="*/ 415214 h 835479"/>
                <a:gd name="connsiteX57" fmla="*/ 4912167 w 6858000"/>
                <a:gd name="connsiteY57" fmla="*/ 413509 h 835479"/>
                <a:gd name="connsiteX58" fmla="*/ 4933803 w 6858000"/>
                <a:gd name="connsiteY58" fmla="*/ 412107 h 835479"/>
                <a:gd name="connsiteX59" fmla="*/ 4933804 w 6858000"/>
                <a:gd name="connsiteY59" fmla="*/ 412107 h 835479"/>
                <a:gd name="connsiteX60" fmla="*/ 4952672 w 6858000"/>
                <a:gd name="connsiteY60" fmla="*/ 416866 h 835479"/>
                <a:gd name="connsiteX61" fmla="*/ 4957452 w 6858000"/>
                <a:gd name="connsiteY61" fmla="*/ 419659 h 835479"/>
                <a:gd name="connsiteX62" fmla="*/ 4961455 w 6858000"/>
                <a:gd name="connsiteY62" fmla="*/ 420937 h 835479"/>
                <a:gd name="connsiteX63" fmla="*/ 4987037 w 6858000"/>
                <a:gd name="connsiteY63" fmla="*/ 436941 h 835479"/>
                <a:gd name="connsiteX64" fmla="*/ 5041521 w 6858000"/>
                <a:gd name="connsiteY64" fmla="*/ 463420 h 835479"/>
                <a:gd name="connsiteX65" fmla="*/ 5041527 w 6858000"/>
                <a:gd name="connsiteY65" fmla="*/ 463422 h 835479"/>
                <a:gd name="connsiteX66" fmla="*/ 5064789 w 6858000"/>
                <a:gd name="connsiteY66" fmla="*/ 468043 h 835479"/>
                <a:gd name="connsiteX67" fmla="*/ 5070584 w 6858000"/>
                <a:gd name="connsiteY67" fmla="*/ 470217 h 835479"/>
                <a:gd name="connsiteX68" fmla="*/ 5072375 w 6858000"/>
                <a:gd name="connsiteY68" fmla="*/ 470636 h 835479"/>
                <a:gd name="connsiteX69" fmla="*/ 5087443 w 6858000"/>
                <a:gd name="connsiteY69" fmla="*/ 476540 h 835479"/>
                <a:gd name="connsiteX70" fmla="*/ 5133219 w 6858000"/>
                <a:gd name="connsiteY70" fmla="*/ 489567 h 835479"/>
                <a:gd name="connsiteX71" fmla="*/ 5133224 w 6858000"/>
                <a:gd name="connsiteY71" fmla="*/ 489569 h 835479"/>
                <a:gd name="connsiteX72" fmla="*/ 5166112 w 6858000"/>
                <a:gd name="connsiteY72" fmla="*/ 482853 h 835479"/>
                <a:gd name="connsiteX73" fmla="*/ 5166113 w 6858000"/>
                <a:gd name="connsiteY73" fmla="*/ 482853 h 835479"/>
                <a:gd name="connsiteX74" fmla="*/ 5172090 w 6858000"/>
                <a:gd name="connsiteY74" fmla="*/ 483545 h 835479"/>
                <a:gd name="connsiteX75" fmla="*/ 5179067 w 6858000"/>
                <a:gd name="connsiteY75" fmla="*/ 486091 h 835479"/>
                <a:gd name="connsiteX76" fmla="*/ 5229432 w 6858000"/>
                <a:gd name="connsiteY76" fmla="*/ 485925 h 835479"/>
                <a:gd name="connsiteX77" fmla="*/ 5243613 w 6858000"/>
                <a:gd name="connsiteY77" fmla="*/ 478254 h 835479"/>
                <a:gd name="connsiteX78" fmla="*/ 5272795 w 6858000"/>
                <a:gd name="connsiteY78" fmla="*/ 462468 h 835479"/>
                <a:gd name="connsiteX79" fmla="*/ 5312287 w 6858000"/>
                <a:gd name="connsiteY79" fmla="*/ 438565 h 835479"/>
                <a:gd name="connsiteX80" fmla="*/ 5321350 w 6858000"/>
                <a:gd name="connsiteY80" fmla="*/ 437509 h 835479"/>
                <a:gd name="connsiteX81" fmla="*/ 5326162 w 6858000"/>
                <a:gd name="connsiteY81" fmla="*/ 435035 h 835479"/>
                <a:gd name="connsiteX82" fmla="*/ 5355013 w 6858000"/>
                <a:gd name="connsiteY82" fmla="*/ 433589 h 835479"/>
                <a:gd name="connsiteX83" fmla="*/ 5355014 w 6858000"/>
                <a:gd name="connsiteY83" fmla="*/ 433589 h 835479"/>
                <a:gd name="connsiteX84" fmla="*/ 5385384 w 6858000"/>
                <a:gd name="connsiteY84" fmla="*/ 438465 h 835479"/>
                <a:gd name="connsiteX85" fmla="*/ 5425582 w 6858000"/>
                <a:gd name="connsiteY85" fmla="*/ 446656 h 835479"/>
                <a:gd name="connsiteX86" fmla="*/ 5480637 w 6858000"/>
                <a:gd name="connsiteY86" fmla="*/ 458278 h 835479"/>
                <a:gd name="connsiteX87" fmla="*/ 5507667 w 6858000"/>
                <a:gd name="connsiteY87" fmla="*/ 462803 h 835479"/>
                <a:gd name="connsiteX88" fmla="*/ 5531691 w 6858000"/>
                <a:gd name="connsiteY88" fmla="*/ 452184 h 835479"/>
                <a:gd name="connsiteX89" fmla="*/ 5531692 w 6858000"/>
                <a:gd name="connsiteY89" fmla="*/ 452183 h 835479"/>
                <a:gd name="connsiteX90" fmla="*/ 5547577 w 6858000"/>
                <a:gd name="connsiteY90" fmla="*/ 442037 h 835479"/>
                <a:gd name="connsiteX91" fmla="*/ 5547578 w 6858000"/>
                <a:gd name="connsiteY91" fmla="*/ 442037 h 835479"/>
                <a:gd name="connsiteX92" fmla="*/ 5562746 w 6858000"/>
                <a:gd name="connsiteY92" fmla="*/ 451610 h 835479"/>
                <a:gd name="connsiteX93" fmla="*/ 5704483 w 6858000"/>
                <a:gd name="connsiteY93" fmla="*/ 522858 h 835479"/>
                <a:gd name="connsiteX94" fmla="*/ 5740488 w 6858000"/>
                <a:gd name="connsiteY94" fmla="*/ 528765 h 835479"/>
                <a:gd name="connsiteX95" fmla="*/ 5760873 w 6858000"/>
                <a:gd name="connsiteY95" fmla="*/ 537529 h 835479"/>
                <a:gd name="connsiteX96" fmla="*/ 5883751 w 6858000"/>
                <a:gd name="connsiteY96" fmla="*/ 625924 h 835479"/>
                <a:gd name="connsiteX97" fmla="*/ 5883755 w 6858000"/>
                <a:gd name="connsiteY97" fmla="*/ 625926 h 835479"/>
                <a:gd name="connsiteX98" fmla="*/ 5935945 w 6858000"/>
                <a:gd name="connsiteY98" fmla="*/ 643829 h 835479"/>
                <a:gd name="connsiteX99" fmla="*/ 5935949 w 6858000"/>
                <a:gd name="connsiteY99" fmla="*/ 643830 h 835479"/>
                <a:gd name="connsiteX100" fmla="*/ 5993289 w 6858000"/>
                <a:gd name="connsiteY100" fmla="*/ 640211 h 835479"/>
                <a:gd name="connsiteX101" fmla="*/ 5993290 w 6858000"/>
                <a:gd name="connsiteY101" fmla="*/ 640210 h 835479"/>
                <a:gd name="connsiteX102" fmla="*/ 6026439 w 6858000"/>
                <a:gd name="connsiteY102" fmla="*/ 633735 h 835479"/>
                <a:gd name="connsiteX103" fmla="*/ 6108737 w 6858000"/>
                <a:gd name="connsiteY103" fmla="*/ 577534 h 835479"/>
                <a:gd name="connsiteX104" fmla="*/ 6133313 w 6858000"/>
                <a:gd name="connsiteY104" fmla="*/ 563843 h 835479"/>
                <a:gd name="connsiteX105" fmla="*/ 6133314 w 6858000"/>
                <a:gd name="connsiteY105" fmla="*/ 563843 h 835479"/>
                <a:gd name="connsiteX106" fmla="*/ 6143189 w 6858000"/>
                <a:gd name="connsiteY106" fmla="*/ 567542 h 835479"/>
                <a:gd name="connsiteX107" fmla="*/ 6155599 w 6858000"/>
                <a:gd name="connsiteY107" fmla="*/ 579438 h 835479"/>
                <a:gd name="connsiteX108" fmla="*/ 6155602 w 6858000"/>
                <a:gd name="connsiteY108" fmla="*/ 579440 h 835479"/>
                <a:gd name="connsiteX109" fmla="*/ 6228756 w 6858000"/>
                <a:gd name="connsiteY109" fmla="*/ 618111 h 835479"/>
                <a:gd name="connsiteX110" fmla="*/ 6361539 w 6858000"/>
                <a:gd name="connsiteY110" fmla="*/ 635448 h 835479"/>
                <a:gd name="connsiteX111" fmla="*/ 6361538 w 6858000"/>
                <a:gd name="connsiteY111" fmla="*/ 635448 h 835479"/>
                <a:gd name="connsiteX112" fmla="*/ 6228755 w 6858000"/>
                <a:gd name="connsiteY112" fmla="*/ 618111 h 835479"/>
                <a:gd name="connsiteX113" fmla="*/ 6155601 w 6858000"/>
                <a:gd name="connsiteY113" fmla="*/ 579440 h 835479"/>
                <a:gd name="connsiteX114" fmla="*/ 6155599 w 6858000"/>
                <a:gd name="connsiteY114" fmla="*/ 579438 h 835479"/>
                <a:gd name="connsiteX115" fmla="*/ 6133314 w 6858000"/>
                <a:gd name="connsiteY115" fmla="*/ 563843 h 835479"/>
                <a:gd name="connsiteX116" fmla="*/ 6108738 w 6858000"/>
                <a:gd name="connsiteY116" fmla="*/ 577534 h 835479"/>
                <a:gd name="connsiteX117" fmla="*/ 6026440 w 6858000"/>
                <a:gd name="connsiteY117" fmla="*/ 633735 h 835479"/>
                <a:gd name="connsiteX118" fmla="*/ 5993291 w 6858000"/>
                <a:gd name="connsiteY118" fmla="*/ 640210 h 835479"/>
                <a:gd name="connsiteX119" fmla="*/ 5993289 w 6858000"/>
                <a:gd name="connsiteY119" fmla="*/ 640211 h 835479"/>
                <a:gd name="connsiteX120" fmla="*/ 5964476 w 6858000"/>
                <a:gd name="connsiteY120" fmla="*/ 643664 h 835479"/>
                <a:gd name="connsiteX121" fmla="*/ 5935949 w 6858000"/>
                <a:gd name="connsiteY121" fmla="*/ 643830 h 835479"/>
                <a:gd name="connsiteX122" fmla="*/ 5935948 w 6858000"/>
                <a:gd name="connsiteY122" fmla="*/ 643830 h 835479"/>
                <a:gd name="connsiteX123" fmla="*/ 5935945 w 6858000"/>
                <a:gd name="connsiteY123" fmla="*/ 643829 h 835479"/>
                <a:gd name="connsiteX124" fmla="*/ 5909350 w 6858000"/>
                <a:gd name="connsiteY124" fmla="*/ 636949 h 835479"/>
                <a:gd name="connsiteX125" fmla="*/ 5883755 w 6858000"/>
                <a:gd name="connsiteY125" fmla="*/ 625926 h 835479"/>
                <a:gd name="connsiteX126" fmla="*/ 5883750 w 6858000"/>
                <a:gd name="connsiteY126" fmla="*/ 625924 h 835479"/>
                <a:gd name="connsiteX127" fmla="*/ 5760872 w 6858000"/>
                <a:gd name="connsiteY127" fmla="*/ 537529 h 835479"/>
                <a:gd name="connsiteX128" fmla="*/ 5740487 w 6858000"/>
                <a:gd name="connsiteY128" fmla="*/ 528765 h 835479"/>
                <a:gd name="connsiteX129" fmla="*/ 5704482 w 6858000"/>
                <a:gd name="connsiteY129" fmla="*/ 522858 h 835479"/>
                <a:gd name="connsiteX130" fmla="*/ 5562745 w 6858000"/>
                <a:gd name="connsiteY130" fmla="*/ 451610 h 835479"/>
                <a:gd name="connsiteX131" fmla="*/ 5547577 w 6858000"/>
                <a:gd name="connsiteY131" fmla="*/ 442037 h 835479"/>
                <a:gd name="connsiteX132" fmla="*/ 5531693 w 6858000"/>
                <a:gd name="connsiteY132" fmla="*/ 452183 h 835479"/>
                <a:gd name="connsiteX133" fmla="*/ 5531691 w 6858000"/>
                <a:gd name="connsiteY133" fmla="*/ 452184 h 835479"/>
                <a:gd name="connsiteX134" fmla="*/ 5520421 w 6858000"/>
                <a:gd name="connsiteY134" fmla="*/ 460582 h 835479"/>
                <a:gd name="connsiteX135" fmla="*/ 5507667 w 6858000"/>
                <a:gd name="connsiteY135" fmla="*/ 462803 h 835479"/>
                <a:gd name="connsiteX136" fmla="*/ 5507666 w 6858000"/>
                <a:gd name="connsiteY136" fmla="*/ 462803 h 835479"/>
                <a:gd name="connsiteX137" fmla="*/ 5480636 w 6858000"/>
                <a:gd name="connsiteY137" fmla="*/ 458278 h 835479"/>
                <a:gd name="connsiteX138" fmla="*/ 5425581 w 6858000"/>
                <a:gd name="connsiteY138" fmla="*/ 446656 h 835479"/>
                <a:gd name="connsiteX139" fmla="*/ 5385383 w 6858000"/>
                <a:gd name="connsiteY139" fmla="*/ 438465 h 835479"/>
                <a:gd name="connsiteX140" fmla="*/ 5355013 w 6858000"/>
                <a:gd name="connsiteY140" fmla="*/ 433589 h 835479"/>
                <a:gd name="connsiteX141" fmla="*/ 5321350 w 6858000"/>
                <a:gd name="connsiteY141" fmla="*/ 437509 h 835479"/>
                <a:gd name="connsiteX142" fmla="*/ 5272796 w 6858000"/>
                <a:gd name="connsiteY142" fmla="*/ 462468 h 835479"/>
                <a:gd name="connsiteX143" fmla="*/ 5243613 w 6858000"/>
                <a:gd name="connsiteY143" fmla="*/ 478254 h 835479"/>
                <a:gd name="connsiteX144" fmla="*/ 5229433 w 6858000"/>
                <a:gd name="connsiteY144" fmla="*/ 485925 h 835479"/>
                <a:gd name="connsiteX145" fmla="*/ 5179067 w 6858000"/>
                <a:gd name="connsiteY145" fmla="*/ 486091 h 835479"/>
                <a:gd name="connsiteX146" fmla="*/ 5179066 w 6858000"/>
                <a:gd name="connsiteY146" fmla="*/ 486091 h 835479"/>
                <a:gd name="connsiteX147" fmla="*/ 5172089 w 6858000"/>
                <a:gd name="connsiteY147" fmla="*/ 483545 h 835479"/>
                <a:gd name="connsiteX148" fmla="*/ 5166113 w 6858000"/>
                <a:gd name="connsiteY148" fmla="*/ 482853 h 835479"/>
                <a:gd name="connsiteX149" fmla="*/ 5133224 w 6858000"/>
                <a:gd name="connsiteY149" fmla="*/ 489569 h 835479"/>
                <a:gd name="connsiteX150" fmla="*/ 5133223 w 6858000"/>
                <a:gd name="connsiteY150" fmla="*/ 489569 h 835479"/>
                <a:gd name="connsiteX151" fmla="*/ 5133219 w 6858000"/>
                <a:gd name="connsiteY151" fmla="*/ 489567 h 835479"/>
                <a:gd name="connsiteX152" fmla="*/ 5102460 w 6858000"/>
                <a:gd name="connsiteY152" fmla="*/ 482424 h 835479"/>
                <a:gd name="connsiteX153" fmla="*/ 5087443 w 6858000"/>
                <a:gd name="connsiteY153" fmla="*/ 476540 h 835479"/>
                <a:gd name="connsiteX154" fmla="*/ 5087422 w 6858000"/>
                <a:gd name="connsiteY154" fmla="*/ 476534 h 835479"/>
                <a:gd name="connsiteX155" fmla="*/ 5070584 w 6858000"/>
                <a:gd name="connsiteY155" fmla="*/ 470217 h 835479"/>
                <a:gd name="connsiteX156" fmla="*/ 5041527 w 6858000"/>
                <a:gd name="connsiteY156" fmla="*/ 463422 h 835479"/>
                <a:gd name="connsiteX157" fmla="*/ 5041520 w 6858000"/>
                <a:gd name="connsiteY157" fmla="*/ 463420 h 835479"/>
                <a:gd name="connsiteX158" fmla="*/ 4987036 w 6858000"/>
                <a:gd name="connsiteY158" fmla="*/ 436941 h 835479"/>
                <a:gd name="connsiteX159" fmla="*/ 4957452 w 6858000"/>
                <a:gd name="connsiteY159" fmla="*/ 419659 h 835479"/>
                <a:gd name="connsiteX160" fmla="*/ 4933804 w 6858000"/>
                <a:gd name="connsiteY160" fmla="*/ 412107 h 835479"/>
                <a:gd name="connsiteX161" fmla="*/ 4912168 w 6858000"/>
                <a:gd name="connsiteY161" fmla="*/ 413509 h 835479"/>
                <a:gd name="connsiteX162" fmla="*/ 4889275 w 6858000"/>
                <a:gd name="connsiteY162" fmla="*/ 415214 h 835479"/>
                <a:gd name="connsiteX163" fmla="*/ 4889274 w 6858000"/>
                <a:gd name="connsiteY163" fmla="*/ 415214 h 835479"/>
                <a:gd name="connsiteX164" fmla="*/ 4867613 w 6858000"/>
                <a:gd name="connsiteY164" fmla="*/ 410436 h 835479"/>
                <a:gd name="connsiteX165" fmla="*/ 4863342 w 6858000"/>
                <a:gd name="connsiteY165" fmla="*/ 407685 h 835479"/>
                <a:gd name="connsiteX166" fmla="*/ 4857316 w 6858000"/>
                <a:gd name="connsiteY166" fmla="*/ 405935 h 835479"/>
                <a:gd name="connsiteX167" fmla="*/ 4828915 w 6858000"/>
                <a:gd name="connsiteY167" fmla="*/ 385504 h 835479"/>
                <a:gd name="connsiteX168" fmla="*/ 4800482 w 6858000"/>
                <a:gd name="connsiteY168" fmla="*/ 370668 h 835479"/>
                <a:gd name="connsiteX169" fmla="*/ 4767764 w 6858000"/>
                <a:gd name="connsiteY169" fmla="*/ 371977 h 835479"/>
                <a:gd name="connsiteX170" fmla="*/ 4677655 w 6858000"/>
                <a:gd name="connsiteY170" fmla="*/ 381884 h 835479"/>
                <a:gd name="connsiteX171" fmla="*/ 4659174 w 6858000"/>
                <a:gd name="connsiteY171" fmla="*/ 389886 h 835479"/>
                <a:gd name="connsiteX172" fmla="*/ 4482004 w 6858000"/>
                <a:gd name="connsiteY172" fmla="*/ 449896 h 835479"/>
                <a:gd name="connsiteX173" fmla="*/ 4363890 w 6858000"/>
                <a:gd name="connsiteY173" fmla="*/ 450658 h 835479"/>
                <a:gd name="connsiteX174" fmla="*/ 4363889 w 6858000"/>
                <a:gd name="connsiteY174" fmla="*/ 450658 h 835479"/>
                <a:gd name="connsiteX175" fmla="*/ 4324644 w 6858000"/>
                <a:gd name="connsiteY175" fmla="*/ 441704 h 835479"/>
                <a:gd name="connsiteX176" fmla="*/ 4253013 w 6858000"/>
                <a:gd name="connsiteY176" fmla="*/ 401888 h 835479"/>
                <a:gd name="connsiteX177" fmla="*/ 4165382 w 6858000"/>
                <a:gd name="connsiteY177" fmla="*/ 392362 h 835479"/>
                <a:gd name="connsiteX178" fmla="*/ 4165383 w 6858000"/>
                <a:gd name="connsiteY178" fmla="*/ 392362 h 835479"/>
                <a:gd name="connsiteX179" fmla="*/ 4192387 w 6858000"/>
                <a:gd name="connsiteY179" fmla="*/ 396267 h 835479"/>
                <a:gd name="connsiteX180" fmla="*/ 4192386 w 6858000"/>
                <a:gd name="connsiteY180" fmla="*/ 396267 h 835479"/>
                <a:gd name="connsiteX181" fmla="*/ 4165382 w 6858000"/>
                <a:gd name="connsiteY181" fmla="*/ 392362 h 835479"/>
                <a:gd name="connsiteX182" fmla="*/ 3885337 w 6858000"/>
                <a:gd name="connsiteY182" fmla="*/ 379980 h 835479"/>
                <a:gd name="connsiteX183" fmla="*/ 3885338 w 6858000"/>
                <a:gd name="connsiteY183" fmla="*/ 379980 h 835479"/>
                <a:gd name="connsiteX184" fmla="*/ 3885341 w 6858000"/>
                <a:gd name="connsiteY184" fmla="*/ 379982 h 835479"/>
                <a:gd name="connsiteX185" fmla="*/ 3962157 w 6858000"/>
                <a:gd name="connsiteY185" fmla="*/ 411865 h 835479"/>
                <a:gd name="connsiteX186" fmla="*/ 3962159 w 6858000"/>
                <a:gd name="connsiteY186" fmla="*/ 411865 h 835479"/>
                <a:gd name="connsiteX187" fmla="*/ 4043837 w 6858000"/>
                <a:gd name="connsiteY187" fmla="*/ 396173 h 835479"/>
                <a:gd name="connsiteX188" fmla="*/ 4043838 w 6858000"/>
                <a:gd name="connsiteY188" fmla="*/ 396172 h 835479"/>
                <a:gd name="connsiteX189" fmla="*/ 4103824 w 6858000"/>
                <a:gd name="connsiteY189" fmla="*/ 381051 h 835479"/>
                <a:gd name="connsiteX190" fmla="*/ 4103825 w 6858000"/>
                <a:gd name="connsiteY190" fmla="*/ 381051 h 835479"/>
                <a:gd name="connsiteX191" fmla="*/ 4134255 w 6858000"/>
                <a:gd name="connsiteY191" fmla="*/ 383018 h 835479"/>
                <a:gd name="connsiteX192" fmla="*/ 4165381 w 6858000"/>
                <a:gd name="connsiteY192" fmla="*/ 392362 h 835479"/>
                <a:gd name="connsiteX193" fmla="*/ 4103825 w 6858000"/>
                <a:gd name="connsiteY193" fmla="*/ 381051 h 835479"/>
                <a:gd name="connsiteX194" fmla="*/ 4043839 w 6858000"/>
                <a:gd name="connsiteY194" fmla="*/ 396172 h 835479"/>
                <a:gd name="connsiteX195" fmla="*/ 4043837 w 6858000"/>
                <a:gd name="connsiteY195" fmla="*/ 396173 h 835479"/>
                <a:gd name="connsiteX196" fmla="*/ 4002409 w 6858000"/>
                <a:gd name="connsiteY196" fmla="*/ 409475 h 835479"/>
                <a:gd name="connsiteX197" fmla="*/ 3962159 w 6858000"/>
                <a:gd name="connsiteY197" fmla="*/ 411865 h 835479"/>
                <a:gd name="connsiteX198" fmla="*/ 3962158 w 6858000"/>
                <a:gd name="connsiteY198" fmla="*/ 411865 h 835479"/>
                <a:gd name="connsiteX199" fmla="*/ 3962157 w 6858000"/>
                <a:gd name="connsiteY199" fmla="*/ 411865 h 835479"/>
                <a:gd name="connsiteX200" fmla="*/ 3923124 w 6858000"/>
                <a:gd name="connsiteY200" fmla="*/ 402361 h 835479"/>
                <a:gd name="connsiteX201" fmla="*/ 3885341 w 6858000"/>
                <a:gd name="connsiteY201" fmla="*/ 379982 h 835479"/>
                <a:gd name="connsiteX202" fmla="*/ 3669899 w 6858000"/>
                <a:gd name="connsiteY202" fmla="*/ 394577 h 835479"/>
                <a:gd name="connsiteX203" fmla="*/ 3680163 w 6858000"/>
                <a:gd name="connsiteY203" fmla="*/ 397173 h 835479"/>
                <a:gd name="connsiteX204" fmla="*/ 3734836 w 6858000"/>
                <a:gd name="connsiteY204" fmla="*/ 393125 h 835479"/>
                <a:gd name="connsiteX205" fmla="*/ 3734837 w 6858000"/>
                <a:gd name="connsiteY205" fmla="*/ 393125 h 835479"/>
                <a:gd name="connsiteX206" fmla="*/ 3754652 w 6858000"/>
                <a:gd name="connsiteY206" fmla="*/ 393507 h 835479"/>
                <a:gd name="connsiteX207" fmla="*/ 3789775 w 6858000"/>
                <a:gd name="connsiteY207" fmla="*/ 399864 h 835479"/>
                <a:gd name="connsiteX208" fmla="*/ 3822471 w 6858000"/>
                <a:gd name="connsiteY208" fmla="*/ 384932 h 835479"/>
                <a:gd name="connsiteX209" fmla="*/ 3852618 w 6858000"/>
                <a:gd name="connsiteY209" fmla="*/ 370597 h 835479"/>
                <a:gd name="connsiteX210" fmla="*/ 3852619 w 6858000"/>
                <a:gd name="connsiteY210" fmla="*/ 370597 h 835479"/>
                <a:gd name="connsiteX211" fmla="*/ 3868763 w 6858000"/>
                <a:gd name="connsiteY211" fmla="*/ 371377 h 835479"/>
                <a:gd name="connsiteX212" fmla="*/ 3885336 w 6858000"/>
                <a:gd name="connsiteY212" fmla="*/ 379980 h 835479"/>
                <a:gd name="connsiteX213" fmla="*/ 3852619 w 6858000"/>
                <a:gd name="connsiteY213" fmla="*/ 370597 h 835479"/>
                <a:gd name="connsiteX214" fmla="*/ 3822472 w 6858000"/>
                <a:gd name="connsiteY214" fmla="*/ 384932 h 835479"/>
                <a:gd name="connsiteX215" fmla="*/ 3789776 w 6858000"/>
                <a:gd name="connsiteY215" fmla="*/ 399864 h 835479"/>
                <a:gd name="connsiteX216" fmla="*/ 3789775 w 6858000"/>
                <a:gd name="connsiteY216" fmla="*/ 399864 h 835479"/>
                <a:gd name="connsiteX217" fmla="*/ 3754651 w 6858000"/>
                <a:gd name="connsiteY217" fmla="*/ 393507 h 835479"/>
                <a:gd name="connsiteX218" fmla="*/ 3734837 w 6858000"/>
                <a:gd name="connsiteY218" fmla="*/ 393125 h 835479"/>
                <a:gd name="connsiteX219" fmla="*/ 3680163 w 6858000"/>
                <a:gd name="connsiteY219" fmla="*/ 397173 h 835479"/>
                <a:gd name="connsiteX220" fmla="*/ 3680162 w 6858000"/>
                <a:gd name="connsiteY220" fmla="*/ 397173 h 835479"/>
                <a:gd name="connsiteX221" fmla="*/ 2836171 w 6858000"/>
                <a:gd name="connsiteY221" fmla="*/ 465063 h 835479"/>
                <a:gd name="connsiteX222" fmla="*/ 2848792 w 6858000"/>
                <a:gd name="connsiteY222" fmla="*/ 456372 h 835479"/>
                <a:gd name="connsiteX223" fmla="*/ 2897784 w 6858000"/>
                <a:gd name="connsiteY223" fmla="*/ 440769 h 835479"/>
                <a:gd name="connsiteX224" fmla="*/ 2903549 w 6858000"/>
                <a:gd name="connsiteY224" fmla="*/ 439740 h 835479"/>
                <a:gd name="connsiteX225" fmla="*/ 2914327 w 6858000"/>
                <a:gd name="connsiteY225" fmla="*/ 436466 h 835479"/>
                <a:gd name="connsiteX226" fmla="*/ 2947858 w 6858000"/>
                <a:gd name="connsiteY226" fmla="*/ 431835 h 835479"/>
                <a:gd name="connsiteX227" fmla="*/ 2947861 w 6858000"/>
                <a:gd name="connsiteY227" fmla="*/ 431834 h 835479"/>
                <a:gd name="connsiteX228" fmla="*/ 2947862 w 6858000"/>
                <a:gd name="connsiteY228" fmla="*/ 431834 h 835479"/>
                <a:gd name="connsiteX229" fmla="*/ 2982148 w 6858000"/>
                <a:gd name="connsiteY229" fmla="*/ 435418 h 835479"/>
                <a:gd name="connsiteX230" fmla="*/ 3077401 w 6858000"/>
                <a:gd name="connsiteY230" fmla="*/ 447111 h 835479"/>
                <a:gd name="connsiteX231" fmla="*/ 3172653 w 6858000"/>
                <a:gd name="connsiteY231" fmla="*/ 434656 h 835479"/>
                <a:gd name="connsiteX232" fmla="*/ 3489466 w 6858000"/>
                <a:gd name="connsiteY232" fmla="*/ 387029 h 835479"/>
                <a:gd name="connsiteX233" fmla="*/ 3544712 w 6858000"/>
                <a:gd name="connsiteY233" fmla="*/ 364930 h 835479"/>
                <a:gd name="connsiteX234" fmla="*/ 3574407 w 6858000"/>
                <a:gd name="connsiteY234" fmla="*/ 347308 h 835479"/>
                <a:gd name="connsiteX235" fmla="*/ 3574408 w 6858000"/>
                <a:gd name="connsiteY235" fmla="*/ 347308 h 835479"/>
                <a:gd name="connsiteX236" fmla="*/ 3606817 w 6858000"/>
                <a:gd name="connsiteY236" fmla="*/ 359406 h 835479"/>
                <a:gd name="connsiteX237" fmla="*/ 3630632 w 6858000"/>
                <a:gd name="connsiteY237" fmla="*/ 372932 h 835479"/>
                <a:gd name="connsiteX238" fmla="*/ 3651953 w 6858000"/>
                <a:gd name="connsiteY238" fmla="*/ 388826 h 835479"/>
                <a:gd name="connsiteX239" fmla="*/ 3630631 w 6858000"/>
                <a:gd name="connsiteY239" fmla="*/ 372932 h 835479"/>
                <a:gd name="connsiteX240" fmla="*/ 3606816 w 6858000"/>
                <a:gd name="connsiteY240" fmla="*/ 359406 h 835479"/>
                <a:gd name="connsiteX241" fmla="*/ 3587173 w 6858000"/>
                <a:gd name="connsiteY241" fmla="*/ 349660 h 835479"/>
                <a:gd name="connsiteX242" fmla="*/ 3574407 w 6858000"/>
                <a:gd name="connsiteY242" fmla="*/ 347308 h 835479"/>
                <a:gd name="connsiteX243" fmla="*/ 3562320 w 6858000"/>
                <a:gd name="connsiteY243" fmla="*/ 352387 h 835479"/>
                <a:gd name="connsiteX244" fmla="*/ 3544713 w 6858000"/>
                <a:gd name="connsiteY244" fmla="*/ 364930 h 835479"/>
                <a:gd name="connsiteX245" fmla="*/ 3489467 w 6858000"/>
                <a:gd name="connsiteY245" fmla="*/ 387029 h 835479"/>
                <a:gd name="connsiteX246" fmla="*/ 3172654 w 6858000"/>
                <a:gd name="connsiteY246" fmla="*/ 434656 h 835479"/>
                <a:gd name="connsiteX247" fmla="*/ 3077401 w 6858000"/>
                <a:gd name="connsiteY247" fmla="*/ 447111 h 835479"/>
                <a:gd name="connsiteX248" fmla="*/ 3077400 w 6858000"/>
                <a:gd name="connsiteY248" fmla="*/ 447111 h 835479"/>
                <a:gd name="connsiteX249" fmla="*/ 2982147 w 6858000"/>
                <a:gd name="connsiteY249" fmla="*/ 435418 h 835479"/>
                <a:gd name="connsiteX250" fmla="*/ 2947862 w 6858000"/>
                <a:gd name="connsiteY250" fmla="*/ 431834 h 835479"/>
                <a:gd name="connsiteX251" fmla="*/ 2947858 w 6858000"/>
                <a:gd name="connsiteY251" fmla="*/ 431835 h 835479"/>
                <a:gd name="connsiteX252" fmla="*/ 2903549 w 6858000"/>
                <a:gd name="connsiteY252" fmla="*/ 439740 h 835479"/>
                <a:gd name="connsiteX253" fmla="*/ 2848793 w 6858000"/>
                <a:gd name="connsiteY253" fmla="*/ 456372 h 835479"/>
                <a:gd name="connsiteX254" fmla="*/ 2836172 w 6858000"/>
                <a:gd name="connsiteY254" fmla="*/ 465063 h 835479"/>
                <a:gd name="connsiteX255" fmla="*/ 1268757 w 6858000"/>
                <a:gd name="connsiteY255" fmla="*/ 18376 h 835479"/>
                <a:gd name="connsiteX256" fmla="*/ 1286069 w 6858000"/>
                <a:gd name="connsiteY256" fmla="*/ 23543 h 835479"/>
                <a:gd name="connsiteX257" fmla="*/ 1350627 w 6858000"/>
                <a:gd name="connsiteY257" fmla="*/ 45880 h 835479"/>
                <a:gd name="connsiteX258" fmla="*/ 1413839 w 6858000"/>
                <a:gd name="connsiteY258" fmla="*/ 40286 h 835479"/>
                <a:gd name="connsiteX259" fmla="*/ 1350626 w 6858000"/>
                <a:gd name="connsiteY259" fmla="*/ 45881 h 835479"/>
                <a:gd name="connsiteX260" fmla="*/ 1286068 w 6858000"/>
                <a:gd name="connsiteY260" fmla="*/ 23543 h 835479"/>
                <a:gd name="connsiteX261" fmla="*/ 313532 w 6858000"/>
                <a:gd name="connsiteY261" fmla="*/ 14019 h 835479"/>
                <a:gd name="connsiteX262" fmla="*/ 313533 w 6858000"/>
                <a:gd name="connsiteY262" fmla="*/ 14018 h 835479"/>
                <a:gd name="connsiteX263" fmla="*/ 338870 w 6858000"/>
                <a:gd name="connsiteY263" fmla="*/ 13446 h 835479"/>
                <a:gd name="connsiteX264" fmla="*/ 338902 w 6858000"/>
                <a:gd name="connsiteY264" fmla="*/ 13453 h 835479"/>
                <a:gd name="connsiteX265" fmla="*/ 395639 w 6858000"/>
                <a:gd name="connsiteY265" fmla="*/ 23353 h 835479"/>
                <a:gd name="connsiteX266" fmla="*/ 367327 w 6858000"/>
                <a:gd name="connsiteY266" fmla="*/ 19543 h 835479"/>
                <a:gd name="connsiteX267" fmla="*/ 338902 w 6858000"/>
                <a:gd name="connsiteY267" fmla="*/ 13453 h 835479"/>
                <a:gd name="connsiteX268" fmla="*/ 338869 w 6858000"/>
                <a:gd name="connsiteY268" fmla="*/ 13447 h 835479"/>
                <a:gd name="connsiteX269" fmla="*/ 324057 w 6858000"/>
                <a:gd name="connsiteY269" fmla="*/ 11661 h 835479"/>
                <a:gd name="connsiteX270" fmla="*/ 281567 w 6858000"/>
                <a:gd name="connsiteY270" fmla="*/ 36346 h 835479"/>
                <a:gd name="connsiteX271" fmla="*/ 295414 w 6858000"/>
                <a:gd name="connsiteY271" fmla="*/ 31451 h 835479"/>
                <a:gd name="connsiteX272" fmla="*/ 295414 w 6858000"/>
                <a:gd name="connsiteY272" fmla="*/ 31452 h 835479"/>
                <a:gd name="connsiteX273" fmla="*/ 24485 w 6858000"/>
                <a:gd name="connsiteY273" fmla="*/ 23026 h 835479"/>
                <a:gd name="connsiteX274" fmla="*/ 74128 w 6858000"/>
                <a:gd name="connsiteY274" fmla="*/ 20763 h 835479"/>
                <a:gd name="connsiteX275" fmla="*/ 125860 w 6858000"/>
                <a:gd name="connsiteY275" fmla="*/ 26687 h 835479"/>
                <a:gd name="connsiteX276" fmla="*/ 153386 w 6858000"/>
                <a:gd name="connsiteY276" fmla="*/ 31082 h 835479"/>
                <a:gd name="connsiteX277" fmla="*/ 228943 w 6858000"/>
                <a:gd name="connsiteY277" fmla="*/ 39355 h 835479"/>
                <a:gd name="connsiteX278" fmla="*/ 177270 w 6858000"/>
                <a:gd name="connsiteY278" fmla="*/ 34896 h 835479"/>
                <a:gd name="connsiteX279" fmla="*/ 153386 w 6858000"/>
                <a:gd name="connsiteY279" fmla="*/ 31082 h 835479"/>
                <a:gd name="connsiteX280" fmla="*/ 151568 w 6858000"/>
                <a:gd name="connsiteY280" fmla="*/ 30883 h 835479"/>
                <a:gd name="connsiteX281" fmla="*/ 74128 w 6858000"/>
                <a:gd name="connsiteY281" fmla="*/ 20764 h 835479"/>
                <a:gd name="connsiteX282" fmla="*/ 0 w 6858000"/>
                <a:gd name="connsiteY282" fmla="*/ 29969 h 835479"/>
                <a:gd name="connsiteX283" fmla="*/ 0 w 6858000"/>
                <a:gd name="connsiteY283" fmla="*/ 494077 h 835479"/>
                <a:gd name="connsiteX284" fmla="*/ 2816 w 6858000"/>
                <a:gd name="connsiteY284" fmla="*/ 492950 h 835479"/>
                <a:gd name="connsiteX285" fmla="*/ 63586 w 6858000"/>
                <a:gd name="connsiteY285" fmla="*/ 478851 h 835479"/>
                <a:gd name="connsiteX286" fmla="*/ 176938 w 6858000"/>
                <a:gd name="connsiteY286" fmla="*/ 464945 h 835479"/>
                <a:gd name="connsiteX287" fmla="*/ 200181 w 6858000"/>
                <a:gd name="connsiteY287" fmla="*/ 456943 h 835479"/>
                <a:gd name="connsiteX288" fmla="*/ 340773 w 6858000"/>
                <a:gd name="connsiteY288" fmla="*/ 419031 h 835479"/>
                <a:gd name="connsiteX289" fmla="*/ 453363 w 6858000"/>
                <a:gd name="connsiteY289" fmla="*/ 419796 h 835479"/>
                <a:gd name="connsiteX290" fmla="*/ 462125 w 6858000"/>
                <a:gd name="connsiteY290" fmla="*/ 421510 h 835479"/>
                <a:gd name="connsiteX291" fmla="*/ 505181 w 6858000"/>
                <a:gd name="connsiteY291" fmla="*/ 434082 h 835479"/>
                <a:gd name="connsiteX292" fmla="*/ 571859 w 6858000"/>
                <a:gd name="connsiteY292" fmla="*/ 430654 h 835479"/>
                <a:gd name="connsiteX293" fmla="*/ 617771 w 6858000"/>
                <a:gd name="connsiteY293" fmla="*/ 413317 h 835479"/>
                <a:gd name="connsiteX294" fmla="*/ 674922 w 6858000"/>
                <a:gd name="connsiteY294" fmla="*/ 412555 h 835479"/>
                <a:gd name="connsiteX295" fmla="*/ 740267 w 6858000"/>
                <a:gd name="connsiteY295" fmla="*/ 423414 h 835479"/>
                <a:gd name="connsiteX296" fmla="*/ 769604 w 6858000"/>
                <a:gd name="connsiteY296" fmla="*/ 425700 h 835479"/>
                <a:gd name="connsiteX297" fmla="*/ 850188 w 6858000"/>
                <a:gd name="connsiteY297" fmla="*/ 448180 h 835479"/>
                <a:gd name="connsiteX298" fmla="*/ 898197 w 6858000"/>
                <a:gd name="connsiteY298" fmla="*/ 442656 h 835479"/>
                <a:gd name="connsiteX299" fmla="*/ 945443 w 6858000"/>
                <a:gd name="connsiteY299" fmla="*/ 427796 h 835479"/>
                <a:gd name="connsiteX300" fmla="*/ 975732 w 6858000"/>
                <a:gd name="connsiteY300" fmla="*/ 413507 h 835479"/>
                <a:gd name="connsiteX301" fmla="*/ 1036886 w 6858000"/>
                <a:gd name="connsiteY301" fmla="*/ 403411 h 835479"/>
                <a:gd name="connsiteX302" fmla="*/ 1048124 w 6858000"/>
                <a:gd name="connsiteY302" fmla="*/ 404935 h 835479"/>
                <a:gd name="connsiteX303" fmla="*/ 1230632 w 6858000"/>
                <a:gd name="connsiteY303" fmla="*/ 417509 h 835479"/>
                <a:gd name="connsiteX304" fmla="*/ 1303023 w 6858000"/>
                <a:gd name="connsiteY304" fmla="*/ 437702 h 835479"/>
                <a:gd name="connsiteX305" fmla="*/ 1318455 w 6858000"/>
                <a:gd name="connsiteY305" fmla="*/ 440178 h 835479"/>
                <a:gd name="connsiteX306" fmla="*/ 1472574 w 6858000"/>
                <a:gd name="connsiteY306" fmla="*/ 462849 h 835479"/>
                <a:gd name="connsiteX307" fmla="*/ 1489719 w 6858000"/>
                <a:gd name="connsiteY307" fmla="*/ 463801 h 835479"/>
                <a:gd name="connsiteX308" fmla="*/ 1537536 w 6858000"/>
                <a:gd name="connsiteY308" fmla="*/ 459801 h 835479"/>
                <a:gd name="connsiteX309" fmla="*/ 1650316 w 6858000"/>
                <a:gd name="connsiteY309" fmla="*/ 500950 h 835479"/>
                <a:gd name="connsiteX310" fmla="*/ 1763286 w 6858000"/>
                <a:gd name="connsiteY310" fmla="*/ 515049 h 835479"/>
                <a:gd name="connsiteX311" fmla="*/ 1825392 w 6858000"/>
                <a:gd name="connsiteY311" fmla="*/ 514857 h 835479"/>
                <a:gd name="connsiteX312" fmla="*/ 1869779 w 6858000"/>
                <a:gd name="connsiteY312" fmla="*/ 524955 h 835479"/>
                <a:gd name="connsiteX313" fmla="*/ 1978939 w 6858000"/>
                <a:gd name="connsiteY313" fmla="*/ 555626 h 835479"/>
                <a:gd name="connsiteX314" fmla="*/ 2030377 w 6858000"/>
                <a:gd name="connsiteY314" fmla="*/ 560388 h 835479"/>
                <a:gd name="connsiteX315" fmla="*/ 2085053 w 6858000"/>
                <a:gd name="connsiteY315" fmla="*/ 570677 h 835479"/>
                <a:gd name="connsiteX316" fmla="*/ 2220311 w 6858000"/>
                <a:gd name="connsiteY316" fmla="*/ 616778 h 835479"/>
                <a:gd name="connsiteX317" fmla="*/ 2330805 w 6858000"/>
                <a:gd name="connsiteY317" fmla="*/ 614112 h 835479"/>
                <a:gd name="connsiteX318" fmla="*/ 2401291 w 6858000"/>
                <a:gd name="connsiteY318" fmla="*/ 614682 h 835479"/>
                <a:gd name="connsiteX319" fmla="*/ 2485306 w 6858000"/>
                <a:gd name="connsiteY319" fmla="*/ 629923 h 835479"/>
                <a:gd name="connsiteX320" fmla="*/ 2554078 w 6858000"/>
                <a:gd name="connsiteY320" fmla="*/ 652213 h 835479"/>
                <a:gd name="connsiteX321" fmla="*/ 2649142 w 6858000"/>
                <a:gd name="connsiteY321" fmla="*/ 669930 h 835479"/>
                <a:gd name="connsiteX322" fmla="*/ 2743825 w 6858000"/>
                <a:gd name="connsiteY322" fmla="*/ 704031 h 835479"/>
                <a:gd name="connsiteX323" fmla="*/ 2809929 w 6858000"/>
                <a:gd name="connsiteY323" fmla="*/ 730130 h 835479"/>
                <a:gd name="connsiteX324" fmla="*/ 2901942 w 6858000"/>
                <a:gd name="connsiteY324" fmla="*/ 753181 h 835479"/>
                <a:gd name="connsiteX325" fmla="*/ 3042727 w 6858000"/>
                <a:gd name="connsiteY325" fmla="*/ 769373 h 835479"/>
                <a:gd name="connsiteX326" fmla="*/ 3107499 w 6858000"/>
                <a:gd name="connsiteY326" fmla="*/ 771089 h 835479"/>
                <a:gd name="connsiteX327" fmla="*/ 3209992 w 6858000"/>
                <a:gd name="connsiteY327" fmla="*/ 808998 h 835479"/>
                <a:gd name="connsiteX328" fmla="*/ 3253808 w 6858000"/>
                <a:gd name="connsiteY328" fmla="*/ 827287 h 835479"/>
                <a:gd name="connsiteX329" fmla="*/ 3293243 w 6858000"/>
                <a:gd name="connsiteY329" fmla="*/ 812047 h 835479"/>
                <a:gd name="connsiteX330" fmla="*/ 3318770 w 6858000"/>
                <a:gd name="connsiteY330" fmla="*/ 794520 h 835479"/>
                <a:gd name="connsiteX331" fmla="*/ 3399545 w 6858000"/>
                <a:gd name="connsiteY331" fmla="*/ 809381 h 835479"/>
                <a:gd name="connsiteX332" fmla="*/ 3485274 w 6858000"/>
                <a:gd name="connsiteY332" fmla="*/ 825001 h 835479"/>
                <a:gd name="connsiteX333" fmla="*/ 3546616 w 6858000"/>
                <a:gd name="connsiteY333" fmla="*/ 835479 h 835479"/>
                <a:gd name="connsiteX334" fmla="*/ 3623200 w 6858000"/>
                <a:gd name="connsiteY334" fmla="*/ 827097 h 835479"/>
                <a:gd name="connsiteX335" fmla="*/ 3683590 w 6858000"/>
                <a:gd name="connsiteY335" fmla="*/ 823669 h 835479"/>
                <a:gd name="connsiteX336" fmla="*/ 3732360 w 6858000"/>
                <a:gd name="connsiteY336" fmla="*/ 813953 h 835479"/>
                <a:gd name="connsiteX337" fmla="*/ 3749505 w 6858000"/>
                <a:gd name="connsiteY337" fmla="*/ 808236 h 835479"/>
                <a:gd name="connsiteX338" fmla="*/ 3885337 w 6858000"/>
                <a:gd name="connsiteY338" fmla="*/ 763659 h 835479"/>
                <a:gd name="connsiteX339" fmla="*/ 4030502 w 6858000"/>
                <a:gd name="connsiteY339" fmla="*/ 728034 h 835479"/>
                <a:gd name="connsiteX340" fmla="*/ 4124613 w 6858000"/>
                <a:gd name="connsiteY340" fmla="*/ 750515 h 835479"/>
                <a:gd name="connsiteX341" fmla="*/ 4159666 w 6858000"/>
                <a:gd name="connsiteY341" fmla="*/ 750133 h 835479"/>
                <a:gd name="connsiteX342" fmla="*/ 4320836 w 6858000"/>
                <a:gd name="connsiteY342" fmla="*/ 755277 h 835479"/>
                <a:gd name="connsiteX343" fmla="*/ 4349221 w 6858000"/>
                <a:gd name="connsiteY343" fmla="*/ 760801 h 835479"/>
                <a:gd name="connsiteX344" fmla="*/ 4502578 w 6858000"/>
                <a:gd name="connsiteY344" fmla="*/ 738130 h 835479"/>
                <a:gd name="connsiteX345" fmla="*/ 4558206 w 6858000"/>
                <a:gd name="connsiteY345" fmla="*/ 734320 h 835479"/>
                <a:gd name="connsiteX346" fmla="*/ 4609451 w 6858000"/>
                <a:gd name="connsiteY346" fmla="*/ 728034 h 835479"/>
                <a:gd name="connsiteX347" fmla="*/ 4681082 w 6858000"/>
                <a:gd name="connsiteY347" fmla="*/ 726510 h 835479"/>
                <a:gd name="connsiteX348" fmla="*/ 4755380 w 6858000"/>
                <a:gd name="connsiteY348" fmla="*/ 729368 h 835479"/>
                <a:gd name="connsiteX349" fmla="*/ 4838249 w 6858000"/>
                <a:gd name="connsiteY349" fmla="*/ 728796 h 835479"/>
                <a:gd name="connsiteX350" fmla="*/ 4871018 w 6858000"/>
                <a:gd name="connsiteY350" fmla="*/ 723844 h 835479"/>
                <a:gd name="connsiteX351" fmla="*/ 4959601 w 6858000"/>
                <a:gd name="connsiteY351" fmla="*/ 727272 h 835479"/>
                <a:gd name="connsiteX352" fmla="*/ 5006085 w 6858000"/>
                <a:gd name="connsiteY352" fmla="*/ 721558 h 835479"/>
                <a:gd name="connsiteX353" fmla="*/ 5082669 w 6858000"/>
                <a:gd name="connsiteY353" fmla="*/ 720414 h 835479"/>
                <a:gd name="connsiteX354" fmla="*/ 5107626 w 6858000"/>
                <a:gd name="connsiteY354" fmla="*/ 719079 h 835479"/>
                <a:gd name="connsiteX355" fmla="*/ 5129915 w 6858000"/>
                <a:gd name="connsiteY355" fmla="*/ 718317 h 835479"/>
                <a:gd name="connsiteX356" fmla="*/ 5206307 w 6858000"/>
                <a:gd name="connsiteY356" fmla="*/ 733940 h 835479"/>
                <a:gd name="connsiteX357" fmla="*/ 5274128 w 6858000"/>
                <a:gd name="connsiteY357" fmla="*/ 734892 h 835479"/>
                <a:gd name="connsiteX358" fmla="*/ 5393004 w 6858000"/>
                <a:gd name="connsiteY358" fmla="*/ 747466 h 835479"/>
                <a:gd name="connsiteX359" fmla="*/ 5419294 w 6858000"/>
                <a:gd name="connsiteY359" fmla="*/ 743084 h 835479"/>
                <a:gd name="connsiteX360" fmla="*/ 5501593 w 6858000"/>
                <a:gd name="connsiteY360" fmla="*/ 741370 h 835479"/>
                <a:gd name="connsiteX361" fmla="*/ 5548459 w 6858000"/>
                <a:gd name="connsiteY361" fmla="*/ 740036 h 835479"/>
                <a:gd name="connsiteX362" fmla="*/ 5606371 w 6858000"/>
                <a:gd name="connsiteY362" fmla="*/ 749180 h 835479"/>
                <a:gd name="connsiteX363" fmla="*/ 5706958 w 6858000"/>
                <a:gd name="connsiteY363" fmla="*/ 768611 h 835479"/>
                <a:gd name="connsiteX364" fmla="*/ 5733439 w 6858000"/>
                <a:gd name="connsiteY364" fmla="*/ 771659 h 835479"/>
                <a:gd name="connsiteX365" fmla="*/ 5781829 w 6858000"/>
                <a:gd name="connsiteY365" fmla="*/ 780996 h 835479"/>
                <a:gd name="connsiteX366" fmla="*/ 5790591 w 6858000"/>
                <a:gd name="connsiteY366" fmla="*/ 782710 h 835479"/>
                <a:gd name="connsiteX367" fmla="*/ 5864317 w 6858000"/>
                <a:gd name="connsiteY367" fmla="*/ 806332 h 835479"/>
                <a:gd name="connsiteX368" fmla="*/ 5902609 w 6858000"/>
                <a:gd name="connsiteY368" fmla="*/ 808236 h 835479"/>
                <a:gd name="connsiteX369" fmla="*/ 6012722 w 6858000"/>
                <a:gd name="connsiteY369" fmla="*/ 808428 h 835479"/>
                <a:gd name="connsiteX370" fmla="*/ 6059396 w 6858000"/>
                <a:gd name="connsiteY370" fmla="*/ 804808 h 835479"/>
                <a:gd name="connsiteX371" fmla="*/ 6171604 w 6858000"/>
                <a:gd name="connsiteY371" fmla="*/ 790902 h 835479"/>
                <a:gd name="connsiteX372" fmla="*/ 6242092 w 6858000"/>
                <a:gd name="connsiteY372" fmla="*/ 784044 h 835479"/>
                <a:gd name="connsiteX373" fmla="*/ 6323057 w 6858000"/>
                <a:gd name="connsiteY373" fmla="*/ 773183 h 835479"/>
                <a:gd name="connsiteX374" fmla="*/ 6415832 w 6858000"/>
                <a:gd name="connsiteY374" fmla="*/ 766325 h 835479"/>
                <a:gd name="connsiteX375" fmla="*/ 6584811 w 6858000"/>
                <a:gd name="connsiteY375" fmla="*/ 745560 h 835479"/>
                <a:gd name="connsiteX376" fmla="*/ 6748457 w 6858000"/>
                <a:gd name="connsiteY376" fmla="*/ 724034 h 835479"/>
                <a:gd name="connsiteX377" fmla="*/ 6815515 w 6858000"/>
                <a:gd name="connsiteY377" fmla="*/ 704983 h 835479"/>
                <a:gd name="connsiteX378" fmla="*/ 6858000 w 6858000"/>
                <a:gd name="connsiteY378" fmla="*/ 695283 h 835479"/>
                <a:gd name="connsiteX379" fmla="*/ 6858000 w 6858000"/>
                <a:gd name="connsiteY379" fmla="*/ 456 h 835479"/>
                <a:gd name="connsiteX380" fmla="*/ 1687322 w 6858000"/>
                <a:gd name="connsiteY380" fmla="*/ 456 h 835479"/>
                <a:gd name="connsiteX381" fmla="*/ 1697753 w 6858000"/>
                <a:gd name="connsiteY381" fmla="*/ 10970 h 835479"/>
                <a:gd name="connsiteX382" fmla="*/ 1733188 w 6858000"/>
                <a:gd name="connsiteY382" fmla="*/ 33639 h 835479"/>
                <a:gd name="connsiteX383" fmla="*/ 1833775 w 6858000"/>
                <a:gd name="connsiteY383" fmla="*/ 75360 h 835479"/>
                <a:gd name="connsiteX384" fmla="*/ 1842158 w 6858000"/>
                <a:gd name="connsiteY384" fmla="*/ 82981 h 835479"/>
                <a:gd name="connsiteX385" fmla="*/ 1916454 w 6858000"/>
                <a:gd name="connsiteY385" fmla="*/ 173472 h 835479"/>
                <a:gd name="connsiteX386" fmla="*/ 1933219 w 6858000"/>
                <a:gd name="connsiteY386" fmla="*/ 188902 h 835479"/>
                <a:gd name="connsiteX387" fmla="*/ 1953413 w 6858000"/>
                <a:gd name="connsiteY387" fmla="*/ 212907 h 835479"/>
                <a:gd name="connsiteX388" fmla="*/ 2016469 w 6858000"/>
                <a:gd name="connsiteY388" fmla="*/ 259390 h 835479"/>
                <a:gd name="connsiteX389" fmla="*/ 2094578 w 6858000"/>
                <a:gd name="connsiteY389" fmla="*/ 274249 h 835479"/>
                <a:gd name="connsiteX390" fmla="*/ 2188879 w 6858000"/>
                <a:gd name="connsiteY390" fmla="*/ 296920 h 835479"/>
                <a:gd name="connsiteX391" fmla="*/ 2228314 w 6858000"/>
                <a:gd name="connsiteY391" fmla="*/ 312160 h 835479"/>
                <a:gd name="connsiteX392" fmla="*/ 2334044 w 6858000"/>
                <a:gd name="connsiteY392" fmla="*/ 341117 h 835479"/>
                <a:gd name="connsiteX393" fmla="*/ 2409485 w 6858000"/>
                <a:gd name="connsiteY393" fmla="*/ 365502 h 835479"/>
                <a:gd name="connsiteX394" fmla="*/ 2409487 w 6858000"/>
                <a:gd name="connsiteY394" fmla="*/ 365504 h 835479"/>
                <a:gd name="connsiteX395" fmla="*/ 2463015 w 6858000"/>
                <a:gd name="connsiteY395" fmla="*/ 388434 h 835479"/>
                <a:gd name="connsiteX396" fmla="*/ 2463017 w 6858000"/>
                <a:gd name="connsiteY396" fmla="*/ 388434 h 835479"/>
                <a:gd name="connsiteX397" fmla="*/ 2518262 w 6858000"/>
                <a:gd name="connsiteY397" fmla="*/ 379792 h 835479"/>
                <a:gd name="connsiteX398" fmla="*/ 2518263 w 6858000"/>
                <a:gd name="connsiteY398" fmla="*/ 379791 h 835479"/>
                <a:gd name="connsiteX399" fmla="*/ 2545005 w 6858000"/>
                <a:gd name="connsiteY399" fmla="*/ 376147 h 835479"/>
                <a:gd name="connsiteX400" fmla="*/ 2545006 w 6858000"/>
                <a:gd name="connsiteY400" fmla="*/ 376147 h 835479"/>
                <a:gd name="connsiteX401" fmla="*/ 2571034 w 6858000"/>
                <a:gd name="connsiteY401" fmla="*/ 380361 h 835479"/>
                <a:gd name="connsiteX402" fmla="*/ 2668001 w 6858000"/>
                <a:gd name="connsiteY402" fmla="*/ 453514 h 835479"/>
                <a:gd name="connsiteX403" fmla="*/ 2745348 w 6858000"/>
                <a:gd name="connsiteY403" fmla="*/ 501904 h 835479"/>
                <a:gd name="connsiteX404" fmla="*/ 2745351 w 6858000"/>
                <a:gd name="connsiteY404" fmla="*/ 501906 h 835479"/>
                <a:gd name="connsiteX405" fmla="*/ 2778005 w 6858000"/>
                <a:gd name="connsiteY405" fmla="*/ 507825 h 835479"/>
                <a:gd name="connsiteX406" fmla="*/ 2785439 w 6858000"/>
                <a:gd name="connsiteY406" fmla="*/ 507405 h 835479"/>
                <a:gd name="connsiteX407" fmla="*/ 2811779 w 6858000"/>
                <a:gd name="connsiteY407" fmla="*/ 497326 h 835479"/>
                <a:gd name="connsiteX408" fmla="*/ 2811786 w 6858000"/>
                <a:gd name="connsiteY408" fmla="*/ 497322 h 835479"/>
                <a:gd name="connsiteX409" fmla="*/ 2811786 w 6858000"/>
                <a:gd name="connsiteY409" fmla="*/ 497323 h 835479"/>
                <a:gd name="connsiteX410" fmla="*/ 2811779 w 6858000"/>
                <a:gd name="connsiteY410" fmla="*/ 497326 h 835479"/>
                <a:gd name="connsiteX411" fmla="*/ 2793022 w 6858000"/>
                <a:gd name="connsiteY411" fmla="*/ 506976 h 835479"/>
                <a:gd name="connsiteX412" fmla="*/ 2785439 w 6858000"/>
                <a:gd name="connsiteY412" fmla="*/ 507405 h 835479"/>
                <a:gd name="connsiteX413" fmla="*/ 2782304 w 6858000"/>
                <a:gd name="connsiteY413" fmla="*/ 508605 h 835479"/>
                <a:gd name="connsiteX414" fmla="*/ 2778005 w 6858000"/>
                <a:gd name="connsiteY414" fmla="*/ 507825 h 835479"/>
                <a:gd name="connsiteX415" fmla="*/ 2770757 w 6858000"/>
                <a:gd name="connsiteY415" fmla="*/ 508235 h 835479"/>
                <a:gd name="connsiteX416" fmla="*/ 2745351 w 6858000"/>
                <a:gd name="connsiteY416" fmla="*/ 501906 h 835479"/>
                <a:gd name="connsiteX417" fmla="*/ 2745347 w 6858000"/>
                <a:gd name="connsiteY417" fmla="*/ 501904 h 835479"/>
                <a:gd name="connsiteX418" fmla="*/ 2668000 w 6858000"/>
                <a:gd name="connsiteY418" fmla="*/ 453514 h 835479"/>
                <a:gd name="connsiteX419" fmla="*/ 2571033 w 6858000"/>
                <a:gd name="connsiteY419" fmla="*/ 380361 h 835479"/>
                <a:gd name="connsiteX420" fmla="*/ 2545006 w 6858000"/>
                <a:gd name="connsiteY420" fmla="*/ 376147 h 835479"/>
                <a:gd name="connsiteX421" fmla="*/ 2518264 w 6858000"/>
                <a:gd name="connsiteY421" fmla="*/ 379791 h 835479"/>
                <a:gd name="connsiteX422" fmla="*/ 2518262 w 6858000"/>
                <a:gd name="connsiteY422" fmla="*/ 379792 h 835479"/>
                <a:gd name="connsiteX423" fmla="*/ 2490550 w 6858000"/>
                <a:gd name="connsiteY423" fmla="*/ 386372 h 835479"/>
                <a:gd name="connsiteX424" fmla="*/ 2463017 w 6858000"/>
                <a:gd name="connsiteY424" fmla="*/ 388434 h 835479"/>
                <a:gd name="connsiteX425" fmla="*/ 2463016 w 6858000"/>
                <a:gd name="connsiteY425" fmla="*/ 388434 h 835479"/>
                <a:gd name="connsiteX426" fmla="*/ 2463015 w 6858000"/>
                <a:gd name="connsiteY426" fmla="*/ 388434 h 835479"/>
                <a:gd name="connsiteX427" fmla="*/ 2435912 w 6858000"/>
                <a:gd name="connsiteY427" fmla="*/ 382603 h 835479"/>
                <a:gd name="connsiteX428" fmla="*/ 2409487 w 6858000"/>
                <a:gd name="connsiteY428" fmla="*/ 365504 h 835479"/>
                <a:gd name="connsiteX429" fmla="*/ 2409484 w 6858000"/>
                <a:gd name="connsiteY429" fmla="*/ 365502 h 835479"/>
                <a:gd name="connsiteX430" fmla="*/ 2334043 w 6858000"/>
                <a:gd name="connsiteY430" fmla="*/ 341117 h 835479"/>
                <a:gd name="connsiteX431" fmla="*/ 2228313 w 6858000"/>
                <a:gd name="connsiteY431" fmla="*/ 312160 h 835479"/>
                <a:gd name="connsiteX432" fmla="*/ 2188878 w 6858000"/>
                <a:gd name="connsiteY432" fmla="*/ 296920 h 835479"/>
                <a:gd name="connsiteX433" fmla="*/ 2094577 w 6858000"/>
                <a:gd name="connsiteY433" fmla="*/ 274249 h 835479"/>
                <a:gd name="connsiteX434" fmla="*/ 2016468 w 6858000"/>
                <a:gd name="connsiteY434" fmla="*/ 259390 h 835479"/>
                <a:gd name="connsiteX435" fmla="*/ 1953412 w 6858000"/>
                <a:gd name="connsiteY435" fmla="*/ 212907 h 835479"/>
                <a:gd name="connsiteX436" fmla="*/ 1933218 w 6858000"/>
                <a:gd name="connsiteY436" fmla="*/ 188902 h 835479"/>
                <a:gd name="connsiteX437" fmla="*/ 1916453 w 6858000"/>
                <a:gd name="connsiteY437" fmla="*/ 173472 h 835479"/>
                <a:gd name="connsiteX438" fmla="*/ 1842157 w 6858000"/>
                <a:gd name="connsiteY438" fmla="*/ 82981 h 835479"/>
                <a:gd name="connsiteX439" fmla="*/ 1833774 w 6858000"/>
                <a:gd name="connsiteY439" fmla="*/ 75360 h 835479"/>
                <a:gd name="connsiteX440" fmla="*/ 1733187 w 6858000"/>
                <a:gd name="connsiteY440" fmla="*/ 33639 h 835479"/>
                <a:gd name="connsiteX441" fmla="*/ 1697752 w 6858000"/>
                <a:gd name="connsiteY441" fmla="*/ 10971 h 835479"/>
                <a:gd name="connsiteX442" fmla="*/ 1687320 w 6858000"/>
                <a:gd name="connsiteY442" fmla="*/ 456 h 835479"/>
                <a:gd name="connsiteX443" fmla="*/ 916806 w 6858000"/>
                <a:gd name="connsiteY443" fmla="*/ 456 h 835479"/>
                <a:gd name="connsiteX444" fmla="*/ 927155 w 6858000"/>
                <a:gd name="connsiteY444" fmla="*/ 9636 h 835479"/>
                <a:gd name="connsiteX445" fmla="*/ 1097087 w 6858000"/>
                <a:gd name="connsiteY445" fmla="*/ 6016 h 835479"/>
                <a:gd name="connsiteX446" fmla="*/ 1123185 w 6858000"/>
                <a:gd name="connsiteY446" fmla="*/ 1634 h 835479"/>
                <a:gd name="connsiteX447" fmla="*/ 1184028 w 6858000"/>
                <a:gd name="connsiteY447" fmla="*/ 26353 h 835479"/>
                <a:gd name="connsiteX448" fmla="*/ 1123184 w 6858000"/>
                <a:gd name="connsiteY448" fmla="*/ 1635 h 835479"/>
                <a:gd name="connsiteX449" fmla="*/ 1097086 w 6858000"/>
                <a:gd name="connsiteY449" fmla="*/ 6017 h 835479"/>
                <a:gd name="connsiteX450" fmla="*/ 927154 w 6858000"/>
                <a:gd name="connsiteY450" fmla="*/ 9637 h 835479"/>
                <a:gd name="connsiteX451" fmla="*/ 916804 w 6858000"/>
                <a:gd name="connsiteY451" fmla="*/ 456 h 835479"/>
                <a:gd name="connsiteX452" fmla="*/ 578772 w 6858000"/>
                <a:gd name="connsiteY452" fmla="*/ 456 h 835479"/>
                <a:gd name="connsiteX453" fmla="*/ 556046 w 6858000"/>
                <a:gd name="connsiteY453" fmla="*/ 6589 h 835479"/>
                <a:gd name="connsiteX454" fmla="*/ 517850 w 6858000"/>
                <a:gd name="connsiteY454" fmla="*/ 15506 h 835479"/>
                <a:gd name="connsiteX455" fmla="*/ 556047 w 6858000"/>
                <a:gd name="connsiteY455" fmla="*/ 6588 h 835479"/>
                <a:gd name="connsiteX456" fmla="*/ 578770 w 6858000"/>
                <a:gd name="connsiteY456" fmla="*/ 456 h 835479"/>
                <a:gd name="connsiteX457" fmla="*/ 0 w 6858000"/>
                <a:gd name="connsiteY457" fmla="*/ 456 h 835479"/>
                <a:gd name="connsiteX458" fmla="*/ 0 w 6858000"/>
                <a:gd name="connsiteY458" fmla="*/ 20445 h 835479"/>
                <a:gd name="connsiteX459" fmla="*/ 0 w 6858000"/>
                <a:gd name="connsiteY459" fmla="*/ 29969 h 83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Lst>
              <a:rect l="l" t="t" r="r" b="b"/>
              <a:pathLst>
                <a:path w="6858000" h="835479">
                  <a:moveTo>
                    <a:pt x="6564619" y="468946"/>
                  </a:moveTo>
                  <a:lnTo>
                    <a:pt x="6564620" y="468946"/>
                  </a:lnTo>
                  <a:cubicBezTo>
                    <a:pt x="6575478" y="479233"/>
                    <a:pt x="6582146" y="485329"/>
                    <a:pt x="6588625" y="491425"/>
                  </a:cubicBezTo>
                  <a:lnTo>
                    <a:pt x="6625224" y="508047"/>
                  </a:lnTo>
                  <a:lnTo>
                    <a:pt x="6662539" y="500953"/>
                  </a:lnTo>
                  <a:lnTo>
                    <a:pt x="6662540" y="500952"/>
                  </a:lnTo>
                  <a:lnTo>
                    <a:pt x="6662543" y="500951"/>
                  </a:lnTo>
                  <a:lnTo>
                    <a:pt x="6683026" y="489501"/>
                  </a:lnTo>
                  <a:lnTo>
                    <a:pt x="6702975" y="486354"/>
                  </a:lnTo>
                  <a:lnTo>
                    <a:pt x="6702976" y="486354"/>
                  </a:lnTo>
                  <a:cubicBezTo>
                    <a:pt x="6716168" y="486759"/>
                    <a:pt x="6729218" y="491903"/>
                    <a:pt x="6742552" y="500190"/>
                  </a:cubicBezTo>
                  <a:lnTo>
                    <a:pt x="6742554" y="500191"/>
                  </a:lnTo>
                  <a:lnTo>
                    <a:pt x="6812061" y="519668"/>
                  </a:lnTo>
                  <a:lnTo>
                    <a:pt x="6776799" y="514894"/>
                  </a:lnTo>
                  <a:lnTo>
                    <a:pt x="6742554" y="500191"/>
                  </a:lnTo>
                  <a:lnTo>
                    <a:pt x="6742551" y="500190"/>
                  </a:lnTo>
                  <a:lnTo>
                    <a:pt x="6702975" y="486354"/>
                  </a:lnTo>
                  <a:lnTo>
                    <a:pt x="6662543" y="500951"/>
                  </a:lnTo>
                  <a:lnTo>
                    <a:pt x="6662541" y="500952"/>
                  </a:lnTo>
                  <a:lnTo>
                    <a:pt x="6662539" y="500953"/>
                  </a:lnTo>
                  <a:lnTo>
                    <a:pt x="6645551" y="508036"/>
                  </a:lnTo>
                  <a:lnTo>
                    <a:pt x="6625224" y="508047"/>
                  </a:lnTo>
                  <a:lnTo>
                    <a:pt x="6625223" y="508047"/>
                  </a:lnTo>
                  <a:cubicBezTo>
                    <a:pt x="6611340" y="505951"/>
                    <a:pt x="6597577" y="499903"/>
                    <a:pt x="6588624" y="491425"/>
                  </a:cubicBezTo>
                  <a:close/>
                  <a:moveTo>
                    <a:pt x="6438980" y="549267"/>
                  </a:moveTo>
                  <a:lnTo>
                    <a:pt x="6463839" y="529336"/>
                  </a:lnTo>
                  <a:lnTo>
                    <a:pt x="6463848" y="529334"/>
                  </a:lnTo>
                  <a:lnTo>
                    <a:pt x="6513011" y="515538"/>
                  </a:lnTo>
                  <a:lnTo>
                    <a:pt x="6546193" y="496733"/>
                  </a:lnTo>
                  <a:lnTo>
                    <a:pt x="6546194" y="496733"/>
                  </a:lnTo>
                  <a:lnTo>
                    <a:pt x="6521803" y="513071"/>
                  </a:lnTo>
                  <a:lnTo>
                    <a:pt x="6513011" y="515538"/>
                  </a:lnTo>
                  <a:lnTo>
                    <a:pt x="6508051" y="518349"/>
                  </a:lnTo>
                  <a:lnTo>
                    <a:pt x="6463848" y="529334"/>
                  </a:lnTo>
                  <a:lnTo>
                    <a:pt x="6463840" y="529336"/>
                  </a:lnTo>
                  <a:cubicBezTo>
                    <a:pt x="6451649" y="532288"/>
                    <a:pt x="6444076" y="539765"/>
                    <a:pt x="6438980" y="549267"/>
                  </a:cubicBezTo>
                  <a:close/>
                  <a:moveTo>
                    <a:pt x="6365203" y="635242"/>
                  </a:moveTo>
                  <a:lnTo>
                    <a:pt x="6387909" y="633959"/>
                  </a:lnTo>
                  <a:lnTo>
                    <a:pt x="6391548" y="632195"/>
                  </a:lnTo>
                  <a:lnTo>
                    <a:pt x="6407331" y="624541"/>
                  </a:lnTo>
                  <a:lnTo>
                    <a:pt x="6407332" y="624541"/>
                  </a:lnTo>
                  <a:lnTo>
                    <a:pt x="6391548" y="632195"/>
                  </a:lnTo>
                  <a:lnTo>
                    <a:pt x="6387909" y="633961"/>
                  </a:lnTo>
                  <a:close/>
                  <a:moveTo>
                    <a:pt x="4221390" y="396172"/>
                  </a:moveTo>
                  <a:lnTo>
                    <a:pt x="4221391" y="396172"/>
                  </a:lnTo>
                  <a:cubicBezTo>
                    <a:pt x="4232060" y="396934"/>
                    <a:pt x="4243872" y="397124"/>
                    <a:pt x="4253014" y="401888"/>
                  </a:cubicBezTo>
                  <a:cubicBezTo>
                    <a:pt x="4277401" y="414081"/>
                    <a:pt x="4300070" y="429701"/>
                    <a:pt x="4324645" y="441704"/>
                  </a:cubicBezTo>
                  <a:lnTo>
                    <a:pt x="4363890" y="450658"/>
                  </a:lnTo>
                  <a:lnTo>
                    <a:pt x="4482003" y="449896"/>
                  </a:lnTo>
                  <a:cubicBezTo>
                    <a:pt x="4546775" y="447228"/>
                    <a:pt x="4612499" y="446656"/>
                    <a:pt x="4659173" y="389886"/>
                  </a:cubicBezTo>
                  <a:cubicBezTo>
                    <a:pt x="4662985" y="385314"/>
                    <a:pt x="4671175" y="382646"/>
                    <a:pt x="4677654" y="381884"/>
                  </a:cubicBezTo>
                  <a:cubicBezTo>
                    <a:pt x="4707563" y="378265"/>
                    <a:pt x="4738234" y="377883"/>
                    <a:pt x="4767763" y="371977"/>
                  </a:cubicBezTo>
                  <a:cubicBezTo>
                    <a:pt x="4779574" y="369596"/>
                    <a:pt x="4790386" y="368787"/>
                    <a:pt x="4800482" y="370668"/>
                  </a:cubicBezTo>
                  <a:lnTo>
                    <a:pt x="4800483" y="370668"/>
                  </a:lnTo>
                  <a:cubicBezTo>
                    <a:pt x="4810580" y="372549"/>
                    <a:pt x="4819963" y="377122"/>
                    <a:pt x="4828916" y="385504"/>
                  </a:cubicBezTo>
                  <a:lnTo>
                    <a:pt x="4863342" y="407685"/>
                  </a:lnTo>
                  <a:lnTo>
                    <a:pt x="4889274" y="415214"/>
                  </a:lnTo>
                  <a:lnTo>
                    <a:pt x="4912167" y="413509"/>
                  </a:lnTo>
                  <a:cubicBezTo>
                    <a:pt x="4919977" y="411794"/>
                    <a:pt x="4927121" y="411437"/>
                    <a:pt x="4933803" y="412107"/>
                  </a:cubicBezTo>
                  <a:lnTo>
                    <a:pt x="4933804" y="412107"/>
                  </a:lnTo>
                  <a:lnTo>
                    <a:pt x="4952672" y="416866"/>
                  </a:lnTo>
                  <a:lnTo>
                    <a:pt x="4957452" y="419659"/>
                  </a:lnTo>
                  <a:lnTo>
                    <a:pt x="4961455" y="420937"/>
                  </a:lnTo>
                  <a:cubicBezTo>
                    <a:pt x="4970096" y="425448"/>
                    <a:pt x="4978393" y="431154"/>
                    <a:pt x="4987037" y="436941"/>
                  </a:cubicBezTo>
                  <a:cubicBezTo>
                    <a:pt x="5003801" y="448180"/>
                    <a:pt x="5022852" y="462278"/>
                    <a:pt x="5041521" y="463420"/>
                  </a:cubicBezTo>
                  <a:lnTo>
                    <a:pt x="5041527" y="463422"/>
                  </a:lnTo>
                  <a:lnTo>
                    <a:pt x="5064789" y="468043"/>
                  </a:lnTo>
                  <a:lnTo>
                    <a:pt x="5070584" y="470217"/>
                  </a:lnTo>
                  <a:lnTo>
                    <a:pt x="5072375" y="470636"/>
                  </a:lnTo>
                  <a:lnTo>
                    <a:pt x="5087443" y="476540"/>
                  </a:lnTo>
                  <a:lnTo>
                    <a:pt x="5133219" y="489567"/>
                  </a:lnTo>
                  <a:lnTo>
                    <a:pt x="5133224" y="489569"/>
                  </a:lnTo>
                  <a:lnTo>
                    <a:pt x="5166112" y="482853"/>
                  </a:lnTo>
                  <a:lnTo>
                    <a:pt x="5166113" y="482853"/>
                  </a:lnTo>
                  <a:cubicBezTo>
                    <a:pt x="5167637" y="482091"/>
                    <a:pt x="5169780" y="482663"/>
                    <a:pt x="5172090" y="483545"/>
                  </a:cubicBezTo>
                  <a:lnTo>
                    <a:pt x="5179067" y="486091"/>
                  </a:lnTo>
                  <a:lnTo>
                    <a:pt x="5229432" y="485925"/>
                  </a:lnTo>
                  <a:lnTo>
                    <a:pt x="5243613" y="478254"/>
                  </a:lnTo>
                  <a:lnTo>
                    <a:pt x="5272795" y="462468"/>
                  </a:lnTo>
                  <a:cubicBezTo>
                    <a:pt x="5285440" y="450823"/>
                    <a:pt x="5298594" y="443117"/>
                    <a:pt x="5312287" y="438565"/>
                  </a:cubicBezTo>
                  <a:lnTo>
                    <a:pt x="5321350" y="437509"/>
                  </a:lnTo>
                  <a:lnTo>
                    <a:pt x="5326162" y="435035"/>
                  </a:lnTo>
                  <a:lnTo>
                    <a:pt x="5355013" y="433589"/>
                  </a:lnTo>
                  <a:lnTo>
                    <a:pt x="5355014" y="433589"/>
                  </a:lnTo>
                  <a:cubicBezTo>
                    <a:pt x="5364882" y="434238"/>
                    <a:pt x="5375002" y="435941"/>
                    <a:pt x="5385384" y="438465"/>
                  </a:cubicBezTo>
                  <a:cubicBezTo>
                    <a:pt x="5398721" y="441704"/>
                    <a:pt x="5412057" y="443990"/>
                    <a:pt x="5425582" y="446656"/>
                  </a:cubicBezTo>
                  <a:cubicBezTo>
                    <a:pt x="5443870" y="450466"/>
                    <a:pt x="5462351" y="454468"/>
                    <a:pt x="5480637" y="458278"/>
                  </a:cubicBezTo>
                  <a:lnTo>
                    <a:pt x="5507667" y="462803"/>
                  </a:lnTo>
                  <a:lnTo>
                    <a:pt x="5531691" y="452184"/>
                  </a:lnTo>
                  <a:lnTo>
                    <a:pt x="5531692" y="452183"/>
                  </a:lnTo>
                  <a:cubicBezTo>
                    <a:pt x="5537599" y="445133"/>
                    <a:pt x="5542648" y="441941"/>
                    <a:pt x="5547577" y="442037"/>
                  </a:cubicBezTo>
                  <a:lnTo>
                    <a:pt x="5547578" y="442037"/>
                  </a:lnTo>
                  <a:cubicBezTo>
                    <a:pt x="5552507" y="442132"/>
                    <a:pt x="5557317" y="445514"/>
                    <a:pt x="5562746" y="451610"/>
                  </a:cubicBezTo>
                  <a:cubicBezTo>
                    <a:pt x="5600467" y="494284"/>
                    <a:pt x="5646189" y="520954"/>
                    <a:pt x="5704483" y="522858"/>
                  </a:cubicBezTo>
                  <a:cubicBezTo>
                    <a:pt x="5716485" y="523241"/>
                    <a:pt x="5728678" y="525906"/>
                    <a:pt x="5740488" y="528765"/>
                  </a:cubicBezTo>
                  <a:cubicBezTo>
                    <a:pt x="5747728" y="530479"/>
                    <a:pt x="5756493" y="532385"/>
                    <a:pt x="5760873" y="537529"/>
                  </a:cubicBezTo>
                  <a:cubicBezTo>
                    <a:pt x="5794974" y="576772"/>
                    <a:pt x="5837457" y="604015"/>
                    <a:pt x="5883751" y="625924"/>
                  </a:cubicBezTo>
                  <a:lnTo>
                    <a:pt x="5883755" y="625926"/>
                  </a:lnTo>
                  <a:lnTo>
                    <a:pt x="5935945" y="643829"/>
                  </a:lnTo>
                  <a:lnTo>
                    <a:pt x="5935949" y="643830"/>
                  </a:lnTo>
                  <a:lnTo>
                    <a:pt x="5993289" y="640211"/>
                  </a:lnTo>
                  <a:lnTo>
                    <a:pt x="5993290" y="640210"/>
                  </a:lnTo>
                  <a:cubicBezTo>
                    <a:pt x="6004530" y="639068"/>
                    <a:pt x="6017484" y="639259"/>
                    <a:pt x="6026439" y="633735"/>
                  </a:cubicBezTo>
                  <a:cubicBezTo>
                    <a:pt x="6054824" y="616397"/>
                    <a:pt x="6082257" y="597729"/>
                    <a:pt x="6108737" y="577534"/>
                  </a:cubicBezTo>
                  <a:cubicBezTo>
                    <a:pt x="6120073" y="568866"/>
                    <a:pt x="6126883" y="563913"/>
                    <a:pt x="6133313" y="563843"/>
                  </a:cubicBezTo>
                  <a:lnTo>
                    <a:pt x="6133314" y="563843"/>
                  </a:lnTo>
                  <a:lnTo>
                    <a:pt x="6143189" y="567542"/>
                  </a:lnTo>
                  <a:lnTo>
                    <a:pt x="6155599" y="579438"/>
                  </a:lnTo>
                  <a:lnTo>
                    <a:pt x="6155602" y="579440"/>
                  </a:lnTo>
                  <a:cubicBezTo>
                    <a:pt x="6175797" y="601729"/>
                    <a:pt x="6200944" y="613349"/>
                    <a:pt x="6228756" y="618111"/>
                  </a:cubicBezTo>
                  <a:lnTo>
                    <a:pt x="6361539" y="635448"/>
                  </a:lnTo>
                  <a:lnTo>
                    <a:pt x="6361538" y="635448"/>
                  </a:lnTo>
                  <a:cubicBezTo>
                    <a:pt x="6317150" y="631828"/>
                    <a:pt x="6272763" y="625542"/>
                    <a:pt x="6228755" y="618111"/>
                  </a:cubicBezTo>
                  <a:cubicBezTo>
                    <a:pt x="6200943" y="613349"/>
                    <a:pt x="6175796" y="601729"/>
                    <a:pt x="6155601" y="579440"/>
                  </a:cubicBezTo>
                  <a:lnTo>
                    <a:pt x="6155599" y="579438"/>
                  </a:lnTo>
                  <a:lnTo>
                    <a:pt x="6133314" y="563843"/>
                  </a:lnTo>
                  <a:lnTo>
                    <a:pt x="6108738" y="577534"/>
                  </a:lnTo>
                  <a:cubicBezTo>
                    <a:pt x="6082258" y="597729"/>
                    <a:pt x="6054825" y="616397"/>
                    <a:pt x="6026440" y="633735"/>
                  </a:cubicBezTo>
                  <a:cubicBezTo>
                    <a:pt x="6017485" y="639259"/>
                    <a:pt x="6004531" y="639068"/>
                    <a:pt x="5993291" y="640210"/>
                  </a:cubicBezTo>
                  <a:lnTo>
                    <a:pt x="5993289" y="640211"/>
                  </a:lnTo>
                  <a:lnTo>
                    <a:pt x="5964476" y="643664"/>
                  </a:lnTo>
                  <a:lnTo>
                    <a:pt x="5935949" y="643830"/>
                  </a:lnTo>
                  <a:lnTo>
                    <a:pt x="5935948" y="643830"/>
                  </a:lnTo>
                  <a:lnTo>
                    <a:pt x="5935945" y="643829"/>
                  </a:lnTo>
                  <a:lnTo>
                    <a:pt x="5909350" y="636949"/>
                  </a:lnTo>
                  <a:lnTo>
                    <a:pt x="5883755" y="625926"/>
                  </a:lnTo>
                  <a:lnTo>
                    <a:pt x="5883750" y="625924"/>
                  </a:lnTo>
                  <a:cubicBezTo>
                    <a:pt x="5837456" y="604015"/>
                    <a:pt x="5794973" y="576772"/>
                    <a:pt x="5760872" y="537529"/>
                  </a:cubicBezTo>
                  <a:cubicBezTo>
                    <a:pt x="5756492" y="532385"/>
                    <a:pt x="5747727" y="530479"/>
                    <a:pt x="5740487" y="528765"/>
                  </a:cubicBezTo>
                  <a:cubicBezTo>
                    <a:pt x="5728677" y="525906"/>
                    <a:pt x="5716484" y="523241"/>
                    <a:pt x="5704482" y="522858"/>
                  </a:cubicBezTo>
                  <a:cubicBezTo>
                    <a:pt x="5646188" y="520954"/>
                    <a:pt x="5600466" y="494284"/>
                    <a:pt x="5562745" y="451610"/>
                  </a:cubicBezTo>
                  <a:lnTo>
                    <a:pt x="5547577" y="442037"/>
                  </a:lnTo>
                  <a:lnTo>
                    <a:pt x="5531693" y="452183"/>
                  </a:lnTo>
                  <a:lnTo>
                    <a:pt x="5531691" y="452184"/>
                  </a:lnTo>
                  <a:lnTo>
                    <a:pt x="5520421" y="460582"/>
                  </a:lnTo>
                  <a:lnTo>
                    <a:pt x="5507667" y="462803"/>
                  </a:lnTo>
                  <a:lnTo>
                    <a:pt x="5507666" y="462803"/>
                  </a:lnTo>
                  <a:cubicBezTo>
                    <a:pt x="5498831" y="462755"/>
                    <a:pt x="5489496" y="460183"/>
                    <a:pt x="5480636" y="458278"/>
                  </a:cubicBezTo>
                  <a:cubicBezTo>
                    <a:pt x="5462350" y="454468"/>
                    <a:pt x="5443869" y="450466"/>
                    <a:pt x="5425581" y="446656"/>
                  </a:cubicBezTo>
                  <a:cubicBezTo>
                    <a:pt x="5412056" y="443990"/>
                    <a:pt x="5398720" y="441704"/>
                    <a:pt x="5385383" y="438465"/>
                  </a:cubicBezTo>
                  <a:lnTo>
                    <a:pt x="5355013" y="433589"/>
                  </a:lnTo>
                  <a:lnTo>
                    <a:pt x="5321350" y="437509"/>
                  </a:lnTo>
                  <a:lnTo>
                    <a:pt x="5272796" y="462468"/>
                  </a:lnTo>
                  <a:lnTo>
                    <a:pt x="5243613" y="478254"/>
                  </a:lnTo>
                  <a:lnTo>
                    <a:pt x="5229433" y="485925"/>
                  </a:lnTo>
                  <a:cubicBezTo>
                    <a:pt x="5213597" y="489759"/>
                    <a:pt x="5196594" y="489711"/>
                    <a:pt x="5179067" y="486091"/>
                  </a:cubicBezTo>
                  <a:lnTo>
                    <a:pt x="5179066" y="486091"/>
                  </a:lnTo>
                  <a:cubicBezTo>
                    <a:pt x="5176875" y="485615"/>
                    <a:pt x="5174399" y="484425"/>
                    <a:pt x="5172089" y="483545"/>
                  </a:cubicBezTo>
                  <a:lnTo>
                    <a:pt x="5166113" y="482853"/>
                  </a:lnTo>
                  <a:lnTo>
                    <a:pt x="5133224" y="489569"/>
                  </a:lnTo>
                  <a:lnTo>
                    <a:pt x="5133223" y="489569"/>
                  </a:lnTo>
                  <a:lnTo>
                    <a:pt x="5133219" y="489567"/>
                  </a:lnTo>
                  <a:lnTo>
                    <a:pt x="5102460" y="482424"/>
                  </a:lnTo>
                  <a:lnTo>
                    <a:pt x="5087443" y="476540"/>
                  </a:lnTo>
                  <a:lnTo>
                    <a:pt x="5087422" y="476534"/>
                  </a:lnTo>
                  <a:lnTo>
                    <a:pt x="5070584" y="470217"/>
                  </a:lnTo>
                  <a:lnTo>
                    <a:pt x="5041527" y="463422"/>
                  </a:lnTo>
                  <a:lnTo>
                    <a:pt x="5041520" y="463420"/>
                  </a:lnTo>
                  <a:cubicBezTo>
                    <a:pt x="5022851" y="462278"/>
                    <a:pt x="5003800" y="448180"/>
                    <a:pt x="4987036" y="436941"/>
                  </a:cubicBezTo>
                  <a:lnTo>
                    <a:pt x="4957452" y="419659"/>
                  </a:lnTo>
                  <a:lnTo>
                    <a:pt x="4933804" y="412107"/>
                  </a:lnTo>
                  <a:lnTo>
                    <a:pt x="4912168" y="413509"/>
                  </a:lnTo>
                  <a:cubicBezTo>
                    <a:pt x="4904357" y="415271"/>
                    <a:pt x="4896713" y="415783"/>
                    <a:pt x="4889275" y="415214"/>
                  </a:cubicBezTo>
                  <a:lnTo>
                    <a:pt x="4889274" y="415214"/>
                  </a:lnTo>
                  <a:lnTo>
                    <a:pt x="4867613" y="410436"/>
                  </a:lnTo>
                  <a:lnTo>
                    <a:pt x="4863342" y="407685"/>
                  </a:lnTo>
                  <a:lnTo>
                    <a:pt x="4857316" y="405935"/>
                  </a:lnTo>
                  <a:cubicBezTo>
                    <a:pt x="4847213" y="400792"/>
                    <a:pt x="4837702" y="393791"/>
                    <a:pt x="4828915" y="385504"/>
                  </a:cubicBezTo>
                  <a:lnTo>
                    <a:pt x="4800482" y="370668"/>
                  </a:lnTo>
                  <a:lnTo>
                    <a:pt x="4767764" y="371977"/>
                  </a:lnTo>
                  <a:cubicBezTo>
                    <a:pt x="4738235" y="377883"/>
                    <a:pt x="4707564" y="378265"/>
                    <a:pt x="4677655" y="381884"/>
                  </a:cubicBezTo>
                  <a:cubicBezTo>
                    <a:pt x="4671176" y="382646"/>
                    <a:pt x="4662986" y="385314"/>
                    <a:pt x="4659174" y="389886"/>
                  </a:cubicBezTo>
                  <a:cubicBezTo>
                    <a:pt x="4612500" y="446656"/>
                    <a:pt x="4546776" y="447228"/>
                    <a:pt x="4482004" y="449896"/>
                  </a:cubicBezTo>
                  <a:cubicBezTo>
                    <a:pt x="4442761" y="451610"/>
                    <a:pt x="4403325" y="451610"/>
                    <a:pt x="4363890" y="450658"/>
                  </a:cubicBezTo>
                  <a:lnTo>
                    <a:pt x="4363889" y="450658"/>
                  </a:lnTo>
                  <a:cubicBezTo>
                    <a:pt x="4350553" y="450466"/>
                    <a:pt x="4336456" y="447418"/>
                    <a:pt x="4324644" y="441704"/>
                  </a:cubicBezTo>
                  <a:cubicBezTo>
                    <a:pt x="4300069" y="429701"/>
                    <a:pt x="4277400" y="414081"/>
                    <a:pt x="4253013" y="401888"/>
                  </a:cubicBezTo>
                  <a:close/>
                  <a:moveTo>
                    <a:pt x="4165382" y="392362"/>
                  </a:moveTo>
                  <a:lnTo>
                    <a:pt x="4165383" y="392362"/>
                  </a:lnTo>
                  <a:lnTo>
                    <a:pt x="4192387" y="396267"/>
                  </a:lnTo>
                  <a:lnTo>
                    <a:pt x="4192386" y="396267"/>
                  </a:lnTo>
                  <a:cubicBezTo>
                    <a:pt x="4182766" y="396363"/>
                    <a:pt x="4173479" y="395791"/>
                    <a:pt x="4165382" y="392362"/>
                  </a:cubicBezTo>
                  <a:close/>
                  <a:moveTo>
                    <a:pt x="3885337" y="379980"/>
                  </a:moveTo>
                  <a:lnTo>
                    <a:pt x="3885338" y="379980"/>
                  </a:lnTo>
                  <a:lnTo>
                    <a:pt x="3885341" y="379982"/>
                  </a:lnTo>
                  <a:lnTo>
                    <a:pt x="3962157" y="411865"/>
                  </a:lnTo>
                  <a:lnTo>
                    <a:pt x="3962159" y="411865"/>
                  </a:lnTo>
                  <a:lnTo>
                    <a:pt x="4043837" y="396173"/>
                  </a:lnTo>
                  <a:lnTo>
                    <a:pt x="4043838" y="396172"/>
                  </a:lnTo>
                  <a:cubicBezTo>
                    <a:pt x="4063841" y="387409"/>
                    <a:pt x="4083701" y="382027"/>
                    <a:pt x="4103824" y="381051"/>
                  </a:cubicBezTo>
                  <a:lnTo>
                    <a:pt x="4103825" y="381051"/>
                  </a:lnTo>
                  <a:lnTo>
                    <a:pt x="4134255" y="383018"/>
                  </a:lnTo>
                  <a:lnTo>
                    <a:pt x="4165381" y="392362"/>
                  </a:lnTo>
                  <a:lnTo>
                    <a:pt x="4103825" y="381051"/>
                  </a:lnTo>
                  <a:lnTo>
                    <a:pt x="4043839" y="396172"/>
                  </a:lnTo>
                  <a:lnTo>
                    <a:pt x="4043837" y="396173"/>
                  </a:lnTo>
                  <a:lnTo>
                    <a:pt x="4002409" y="409475"/>
                  </a:lnTo>
                  <a:lnTo>
                    <a:pt x="3962159" y="411865"/>
                  </a:lnTo>
                  <a:lnTo>
                    <a:pt x="3962158" y="411865"/>
                  </a:lnTo>
                  <a:lnTo>
                    <a:pt x="3962157" y="411865"/>
                  </a:lnTo>
                  <a:lnTo>
                    <a:pt x="3923124" y="402361"/>
                  </a:lnTo>
                  <a:lnTo>
                    <a:pt x="3885341" y="379982"/>
                  </a:lnTo>
                  <a:close/>
                  <a:moveTo>
                    <a:pt x="3669899" y="394577"/>
                  </a:moveTo>
                  <a:lnTo>
                    <a:pt x="3680163" y="397173"/>
                  </a:lnTo>
                  <a:lnTo>
                    <a:pt x="3734836" y="393125"/>
                  </a:lnTo>
                  <a:lnTo>
                    <a:pt x="3734837" y="393125"/>
                  </a:lnTo>
                  <a:cubicBezTo>
                    <a:pt x="3741315" y="392173"/>
                    <a:pt x="3749125" y="390839"/>
                    <a:pt x="3754652" y="393507"/>
                  </a:cubicBezTo>
                  <a:lnTo>
                    <a:pt x="3789775" y="399864"/>
                  </a:lnTo>
                  <a:lnTo>
                    <a:pt x="3822471" y="384932"/>
                  </a:lnTo>
                  <a:cubicBezTo>
                    <a:pt x="3831901" y="377884"/>
                    <a:pt x="3842045" y="372264"/>
                    <a:pt x="3852618" y="370597"/>
                  </a:cubicBezTo>
                  <a:lnTo>
                    <a:pt x="3852619" y="370597"/>
                  </a:lnTo>
                  <a:lnTo>
                    <a:pt x="3868763" y="371377"/>
                  </a:lnTo>
                  <a:lnTo>
                    <a:pt x="3885336" y="379980"/>
                  </a:lnTo>
                  <a:lnTo>
                    <a:pt x="3852619" y="370597"/>
                  </a:lnTo>
                  <a:lnTo>
                    <a:pt x="3822472" y="384932"/>
                  </a:lnTo>
                  <a:cubicBezTo>
                    <a:pt x="3811613" y="393124"/>
                    <a:pt x="3800896" y="398269"/>
                    <a:pt x="3789776" y="399864"/>
                  </a:cubicBezTo>
                  <a:lnTo>
                    <a:pt x="3789775" y="399864"/>
                  </a:lnTo>
                  <a:cubicBezTo>
                    <a:pt x="3778654" y="401460"/>
                    <a:pt x="3767129" y="399507"/>
                    <a:pt x="3754651" y="393507"/>
                  </a:cubicBezTo>
                  <a:lnTo>
                    <a:pt x="3734837" y="393125"/>
                  </a:lnTo>
                  <a:lnTo>
                    <a:pt x="3680163" y="397173"/>
                  </a:lnTo>
                  <a:lnTo>
                    <a:pt x="3680162" y="397173"/>
                  </a:lnTo>
                  <a:close/>
                  <a:moveTo>
                    <a:pt x="2836171" y="465063"/>
                  </a:moveTo>
                  <a:lnTo>
                    <a:pt x="2848792" y="456372"/>
                  </a:lnTo>
                  <a:cubicBezTo>
                    <a:pt x="2865009" y="451372"/>
                    <a:pt x="2881306" y="445515"/>
                    <a:pt x="2897784" y="440769"/>
                  </a:cubicBezTo>
                  <a:lnTo>
                    <a:pt x="2903549" y="439740"/>
                  </a:lnTo>
                  <a:lnTo>
                    <a:pt x="2914327" y="436466"/>
                  </a:lnTo>
                  <a:lnTo>
                    <a:pt x="2947858" y="431835"/>
                  </a:lnTo>
                  <a:lnTo>
                    <a:pt x="2947861" y="431834"/>
                  </a:lnTo>
                  <a:lnTo>
                    <a:pt x="2947862" y="431834"/>
                  </a:lnTo>
                  <a:cubicBezTo>
                    <a:pt x="2959156" y="431465"/>
                    <a:pt x="2970575" y="432465"/>
                    <a:pt x="2982148" y="435418"/>
                  </a:cubicBezTo>
                  <a:lnTo>
                    <a:pt x="3077401" y="447111"/>
                  </a:lnTo>
                  <a:lnTo>
                    <a:pt x="3172653" y="434656"/>
                  </a:lnTo>
                  <a:cubicBezTo>
                    <a:pt x="3276479" y="408747"/>
                    <a:pt x="3380304" y="381315"/>
                    <a:pt x="3489466" y="387029"/>
                  </a:cubicBezTo>
                  <a:cubicBezTo>
                    <a:pt x="3507562" y="387981"/>
                    <a:pt x="3529089" y="376360"/>
                    <a:pt x="3544712" y="364930"/>
                  </a:cubicBezTo>
                  <a:cubicBezTo>
                    <a:pt x="3559667" y="354072"/>
                    <a:pt x="3566811" y="348213"/>
                    <a:pt x="3574407" y="347308"/>
                  </a:cubicBezTo>
                  <a:lnTo>
                    <a:pt x="3574408" y="347308"/>
                  </a:lnTo>
                  <a:cubicBezTo>
                    <a:pt x="3582004" y="346403"/>
                    <a:pt x="3590053" y="350452"/>
                    <a:pt x="3606817" y="359406"/>
                  </a:cubicBezTo>
                  <a:cubicBezTo>
                    <a:pt x="3614819" y="363788"/>
                    <a:pt x="3624725" y="366454"/>
                    <a:pt x="3630632" y="372932"/>
                  </a:cubicBezTo>
                  <a:lnTo>
                    <a:pt x="3651953" y="388826"/>
                  </a:lnTo>
                  <a:lnTo>
                    <a:pt x="3630631" y="372932"/>
                  </a:lnTo>
                  <a:cubicBezTo>
                    <a:pt x="3624724" y="366454"/>
                    <a:pt x="3614818" y="363788"/>
                    <a:pt x="3606816" y="359406"/>
                  </a:cubicBezTo>
                  <a:cubicBezTo>
                    <a:pt x="3598434" y="354929"/>
                    <a:pt x="3592231" y="351678"/>
                    <a:pt x="3587173" y="349660"/>
                  </a:cubicBezTo>
                  <a:lnTo>
                    <a:pt x="3574407" y="347308"/>
                  </a:lnTo>
                  <a:lnTo>
                    <a:pt x="3562320" y="352387"/>
                  </a:lnTo>
                  <a:cubicBezTo>
                    <a:pt x="3557715" y="355322"/>
                    <a:pt x="3552190" y="359501"/>
                    <a:pt x="3544713" y="364930"/>
                  </a:cubicBezTo>
                  <a:cubicBezTo>
                    <a:pt x="3529090" y="376360"/>
                    <a:pt x="3507563" y="387981"/>
                    <a:pt x="3489467" y="387029"/>
                  </a:cubicBezTo>
                  <a:cubicBezTo>
                    <a:pt x="3380305" y="381315"/>
                    <a:pt x="3276480" y="408747"/>
                    <a:pt x="3172654" y="434656"/>
                  </a:cubicBezTo>
                  <a:cubicBezTo>
                    <a:pt x="3140649" y="442658"/>
                    <a:pt x="3109025" y="446896"/>
                    <a:pt x="3077401" y="447111"/>
                  </a:cubicBezTo>
                  <a:lnTo>
                    <a:pt x="3077400" y="447111"/>
                  </a:lnTo>
                  <a:cubicBezTo>
                    <a:pt x="3045776" y="447325"/>
                    <a:pt x="3014152" y="443515"/>
                    <a:pt x="2982147" y="435418"/>
                  </a:cubicBezTo>
                  <a:lnTo>
                    <a:pt x="2947862" y="431834"/>
                  </a:lnTo>
                  <a:lnTo>
                    <a:pt x="2947858" y="431835"/>
                  </a:lnTo>
                  <a:lnTo>
                    <a:pt x="2903549" y="439740"/>
                  </a:lnTo>
                  <a:lnTo>
                    <a:pt x="2848793" y="456372"/>
                  </a:lnTo>
                  <a:cubicBezTo>
                    <a:pt x="2844316" y="457705"/>
                    <a:pt x="2839982" y="460991"/>
                    <a:pt x="2836172" y="465063"/>
                  </a:cubicBezTo>
                  <a:close/>
                  <a:moveTo>
                    <a:pt x="1268757" y="18376"/>
                  </a:moveTo>
                  <a:cubicBezTo>
                    <a:pt x="1275401" y="18828"/>
                    <a:pt x="1281688" y="20400"/>
                    <a:pt x="1286069" y="23543"/>
                  </a:cubicBezTo>
                  <a:cubicBezTo>
                    <a:pt x="1306929" y="38116"/>
                    <a:pt x="1328552" y="44356"/>
                    <a:pt x="1350627" y="45880"/>
                  </a:cubicBezTo>
                  <a:lnTo>
                    <a:pt x="1413839" y="40286"/>
                  </a:lnTo>
                  <a:lnTo>
                    <a:pt x="1350626" y="45881"/>
                  </a:lnTo>
                  <a:cubicBezTo>
                    <a:pt x="1328551" y="44356"/>
                    <a:pt x="1306929" y="38117"/>
                    <a:pt x="1286068" y="23543"/>
                  </a:cubicBezTo>
                  <a:close/>
                  <a:moveTo>
                    <a:pt x="313532" y="14019"/>
                  </a:moveTo>
                  <a:lnTo>
                    <a:pt x="313533" y="14018"/>
                  </a:lnTo>
                  <a:cubicBezTo>
                    <a:pt x="316389" y="9826"/>
                    <a:pt x="330298" y="12112"/>
                    <a:pt x="338870" y="13446"/>
                  </a:cubicBezTo>
                  <a:lnTo>
                    <a:pt x="338902" y="13453"/>
                  </a:lnTo>
                  <a:lnTo>
                    <a:pt x="395639" y="23353"/>
                  </a:lnTo>
                  <a:lnTo>
                    <a:pt x="367327" y="19543"/>
                  </a:lnTo>
                  <a:lnTo>
                    <a:pt x="338902" y="13453"/>
                  </a:lnTo>
                  <a:lnTo>
                    <a:pt x="338869" y="13447"/>
                  </a:lnTo>
                  <a:cubicBezTo>
                    <a:pt x="334583" y="12780"/>
                    <a:pt x="328963" y="11875"/>
                    <a:pt x="324057" y="11661"/>
                  </a:cubicBezTo>
                  <a:close/>
                  <a:moveTo>
                    <a:pt x="281567" y="36346"/>
                  </a:moveTo>
                  <a:lnTo>
                    <a:pt x="295414" y="31451"/>
                  </a:lnTo>
                  <a:lnTo>
                    <a:pt x="295414" y="31452"/>
                  </a:lnTo>
                  <a:close/>
                  <a:moveTo>
                    <a:pt x="24485" y="23026"/>
                  </a:moveTo>
                  <a:lnTo>
                    <a:pt x="74128" y="20763"/>
                  </a:lnTo>
                  <a:cubicBezTo>
                    <a:pt x="91491" y="21686"/>
                    <a:pt x="108702" y="23996"/>
                    <a:pt x="125860" y="26687"/>
                  </a:cubicBezTo>
                  <a:lnTo>
                    <a:pt x="153386" y="31082"/>
                  </a:lnTo>
                  <a:lnTo>
                    <a:pt x="228943" y="39355"/>
                  </a:lnTo>
                  <a:lnTo>
                    <a:pt x="177270" y="34896"/>
                  </a:lnTo>
                  <a:lnTo>
                    <a:pt x="153386" y="31082"/>
                  </a:lnTo>
                  <a:lnTo>
                    <a:pt x="151568" y="30883"/>
                  </a:lnTo>
                  <a:cubicBezTo>
                    <a:pt x="125875" y="26653"/>
                    <a:pt x="100173" y="22148"/>
                    <a:pt x="74128" y="20764"/>
                  </a:cubicBezTo>
                  <a:close/>
                  <a:moveTo>
                    <a:pt x="0" y="29969"/>
                  </a:moveTo>
                  <a:lnTo>
                    <a:pt x="0" y="494077"/>
                  </a:lnTo>
                  <a:lnTo>
                    <a:pt x="2816" y="492950"/>
                  </a:lnTo>
                  <a:cubicBezTo>
                    <a:pt x="21485" y="484568"/>
                    <a:pt x="43011" y="481900"/>
                    <a:pt x="63586" y="478851"/>
                  </a:cubicBezTo>
                  <a:cubicBezTo>
                    <a:pt x="101307" y="473327"/>
                    <a:pt x="139218" y="469897"/>
                    <a:pt x="176938" y="464945"/>
                  </a:cubicBezTo>
                  <a:cubicBezTo>
                    <a:pt x="184940" y="463801"/>
                    <a:pt x="194084" y="461707"/>
                    <a:pt x="200181" y="456943"/>
                  </a:cubicBezTo>
                  <a:cubicBezTo>
                    <a:pt x="241900" y="424938"/>
                    <a:pt x="292578" y="415985"/>
                    <a:pt x="340773" y="419031"/>
                  </a:cubicBezTo>
                  <a:cubicBezTo>
                    <a:pt x="378685" y="421320"/>
                    <a:pt x="415834" y="423034"/>
                    <a:pt x="453363" y="419796"/>
                  </a:cubicBezTo>
                  <a:cubicBezTo>
                    <a:pt x="456221" y="419604"/>
                    <a:pt x="460031" y="419986"/>
                    <a:pt x="462125" y="421510"/>
                  </a:cubicBezTo>
                  <a:cubicBezTo>
                    <a:pt x="475080" y="431606"/>
                    <a:pt x="488606" y="432368"/>
                    <a:pt x="505181" y="434082"/>
                  </a:cubicBezTo>
                  <a:cubicBezTo>
                    <a:pt x="528614" y="436560"/>
                    <a:pt x="550140" y="434844"/>
                    <a:pt x="571859" y="430654"/>
                  </a:cubicBezTo>
                  <a:cubicBezTo>
                    <a:pt x="587671" y="427606"/>
                    <a:pt x="603672" y="421320"/>
                    <a:pt x="617771" y="413317"/>
                  </a:cubicBezTo>
                  <a:cubicBezTo>
                    <a:pt x="637391" y="402077"/>
                    <a:pt x="656254" y="397697"/>
                    <a:pt x="674922" y="412555"/>
                  </a:cubicBezTo>
                  <a:cubicBezTo>
                    <a:pt x="695115" y="428368"/>
                    <a:pt x="717976" y="422844"/>
                    <a:pt x="740267" y="423414"/>
                  </a:cubicBezTo>
                  <a:cubicBezTo>
                    <a:pt x="749981" y="423606"/>
                    <a:pt x="760269" y="423224"/>
                    <a:pt x="769604" y="425700"/>
                  </a:cubicBezTo>
                  <a:cubicBezTo>
                    <a:pt x="796654" y="432750"/>
                    <a:pt x="822755" y="443418"/>
                    <a:pt x="850188" y="448180"/>
                  </a:cubicBezTo>
                  <a:cubicBezTo>
                    <a:pt x="865429" y="450847"/>
                    <a:pt x="882383" y="446084"/>
                    <a:pt x="898197" y="442656"/>
                  </a:cubicBezTo>
                  <a:cubicBezTo>
                    <a:pt x="914199" y="439036"/>
                    <a:pt x="930010" y="433512"/>
                    <a:pt x="945443" y="427796"/>
                  </a:cubicBezTo>
                  <a:cubicBezTo>
                    <a:pt x="955919" y="423986"/>
                    <a:pt x="967349" y="420366"/>
                    <a:pt x="975732" y="413507"/>
                  </a:cubicBezTo>
                  <a:cubicBezTo>
                    <a:pt x="994784" y="397887"/>
                    <a:pt x="1014405" y="395219"/>
                    <a:pt x="1036886" y="403411"/>
                  </a:cubicBezTo>
                  <a:cubicBezTo>
                    <a:pt x="1040314" y="404745"/>
                    <a:pt x="1044314" y="404745"/>
                    <a:pt x="1048124" y="404935"/>
                  </a:cubicBezTo>
                  <a:cubicBezTo>
                    <a:pt x="1109090" y="408935"/>
                    <a:pt x="1170050" y="411413"/>
                    <a:pt x="1230632" y="417509"/>
                  </a:cubicBezTo>
                  <a:cubicBezTo>
                    <a:pt x="1255205" y="419986"/>
                    <a:pt x="1278828" y="430844"/>
                    <a:pt x="1303023" y="437702"/>
                  </a:cubicBezTo>
                  <a:cubicBezTo>
                    <a:pt x="1307977" y="439036"/>
                    <a:pt x="1313503" y="441132"/>
                    <a:pt x="1318455" y="440178"/>
                  </a:cubicBezTo>
                  <a:cubicBezTo>
                    <a:pt x="1372367" y="430654"/>
                    <a:pt x="1422853" y="444560"/>
                    <a:pt x="1472574" y="462849"/>
                  </a:cubicBezTo>
                  <a:cubicBezTo>
                    <a:pt x="1477716" y="464755"/>
                    <a:pt x="1484003" y="464183"/>
                    <a:pt x="1489719" y="463801"/>
                  </a:cubicBezTo>
                  <a:cubicBezTo>
                    <a:pt x="1505723" y="462469"/>
                    <a:pt x="1523058" y="455801"/>
                    <a:pt x="1537536" y="459801"/>
                  </a:cubicBezTo>
                  <a:cubicBezTo>
                    <a:pt x="1576018" y="470851"/>
                    <a:pt x="1614119" y="484186"/>
                    <a:pt x="1650316" y="500950"/>
                  </a:cubicBezTo>
                  <a:cubicBezTo>
                    <a:pt x="1687085" y="517905"/>
                    <a:pt x="1721184" y="532193"/>
                    <a:pt x="1763286" y="515049"/>
                  </a:cubicBezTo>
                  <a:cubicBezTo>
                    <a:pt x="1781193" y="507808"/>
                    <a:pt x="1804815" y="512953"/>
                    <a:pt x="1825392" y="514857"/>
                  </a:cubicBezTo>
                  <a:cubicBezTo>
                    <a:pt x="1840440" y="516381"/>
                    <a:pt x="1854919" y="524955"/>
                    <a:pt x="1869779" y="524955"/>
                  </a:cubicBezTo>
                  <a:cubicBezTo>
                    <a:pt x="1909407" y="524955"/>
                    <a:pt x="1944648" y="535051"/>
                    <a:pt x="1978939" y="555626"/>
                  </a:cubicBezTo>
                  <a:cubicBezTo>
                    <a:pt x="1992278" y="563626"/>
                    <a:pt x="2013042" y="558292"/>
                    <a:pt x="2030377" y="560388"/>
                  </a:cubicBezTo>
                  <a:cubicBezTo>
                    <a:pt x="2048667" y="562864"/>
                    <a:pt x="2067524" y="565150"/>
                    <a:pt x="2085053" y="570677"/>
                  </a:cubicBezTo>
                  <a:cubicBezTo>
                    <a:pt x="2130392" y="585155"/>
                    <a:pt x="2175162" y="601538"/>
                    <a:pt x="2220311" y="616778"/>
                  </a:cubicBezTo>
                  <a:cubicBezTo>
                    <a:pt x="2257458" y="629353"/>
                    <a:pt x="2294038" y="619446"/>
                    <a:pt x="2330805" y="614112"/>
                  </a:cubicBezTo>
                  <a:cubicBezTo>
                    <a:pt x="2353858" y="610682"/>
                    <a:pt x="2375382" y="602490"/>
                    <a:pt x="2401291" y="614682"/>
                  </a:cubicBezTo>
                  <a:cubicBezTo>
                    <a:pt x="2426058" y="626304"/>
                    <a:pt x="2457491" y="623636"/>
                    <a:pt x="2485306" y="629923"/>
                  </a:cubicBezTo>
                  <a:cubicBezTo>
                    <a:pt x="2508741" y="635257"/>
                    <a:pt x="2531408" y="643831"/>
                    <a:pt x="2554078" y="652213"/>
                  </a:cubicBezTo>
                  <a:cubicBezTo>
                    <a:pt x="2584941" y="663644"/>
                    <a:pt x="2615420" y="675644"/>
                    <a:pt x="2649142" y="669930"/>
                  </a:cubicBezTo>
                  <a:cubicBezTo>
                    <a:pt x="2687435" y="663452"/>
                    <a:pt x="2713722" y="687836"/>
                    <a:pt x="2743825" y="704031"/>
                  </a:cubicBezTo>
                  <a:cubicBezTo>
                    <a:pt x="2764589" y="715079"/>
                    <a:pt x="2787258" y="723272"/>
                    <a:pt x="2809929" y="730130"/>
                  </a:cubicBezTo>
                  <a:cubicBezTo>
                    <a:pt x="2840218" y="739084"/>
                    <a:pt x="2871461" y="744418"/>
                    <a:pt x="2901942" y="753181"/>
                  </a:cubicBezTo>
                  <a:cubicBezTo>
                    <a:pt x="2948046" y="766325"/>
                    <a:pt x="2994721" y="776613"/>
                    <a:pt x="3042727" y="769373"/>
                  </a:cubicBezTo>
                  <a:cubicBezTo>
                    <a:pt x="3064826" y="766135"/>
                    <a:pt x="3085402" y="766325"/>
                    <a:pt x="3107499" y="771089"/>
                  </a:cubicBezTo>
                  <a:cubicBezTo>
                    <a:pt x="3143694" y="778899"/>
                    <a:pt x="3180843" y="779852"/>
                    <a:pt x="3209992" y="808998"/>
                  </a:cubicBezTo>
                  <a:cubicBezTo>
                    <a:pt x="3220279" y="819287"/>
                    <a:pt x="3238757" y="821953"/>
                    <a:pt x="3253808" y="827287"/>
                  </a:cubicBezTo>
                  <a:cubicBezTo>
                    <a:pt x="3271144" y="833575"/>
                    <a:pt x="3283907" y="830335"/>
                    <a:pt x="3293243" y="812047"/>
                  </a:cubicBezTo>
                  <a:cubicBezTo>
                    <a:pt x="3297433" y="803856"/>
                    <a:pt x="3309436" y="795854"/>
                    <a:pt x="3318770" y="794520"/>
                  </a:cubicBezTo>
                  <a:cubicBezTo>
                    <a:pt x="3346775" y="790520"/>
                    <a:pt x="3372494" y="796426"/>
                    <a:pt x="3399545" y="809381"/>
                  </a:cubicBezTo>
                  <a:cubicBezTo>
                    <a:pt x="3424882" y="821573"/>
                    <a:pt x="3456507" y="820239"/>
                    <a:pt x="3485274" y="825001"/>
                  </a:cubicBezTo>
                  <a:cubicBezTo>
                    <a:pt x="3505656" y="828431"/>
                    <a:pt x="3526041" y="835479"/>
                    <a:pt x="3546616" y="835479"/>
                  </a:cubicBezTo>
                  <a:cubicBezTo>
                    <a:pt x="3572145" y="835479"/>
                    <a:pt x="3597481" y="829383"/>
                    <a:pt x="3623200" y="827097"/>
                  </a:cubicBezTo>
                  <a:cubicBezTo>
                    <a:pt x="3643203" y="825193"/>
                    <a:pt x="3663588" y="825955"/>
                    <a:pt x="3683590" y="823669"/>
                  </a:cubicBezTo>
                  <a:cubicBezTo>
                    <a:pt x="3699975" y="821953"/>
                    <a:pt x="3716167" y="817573"/>
                    <a:pt x="3732360" y="813953"/>
                  </a:cubicBezTo>
                  <a:cubicBezTo>
                    <a:pt x="3738266" y="812619"/>
                    <a:pt x="3744172" y="807474"/>
                    <a:pt x="3749505" y="808236"/>
                  </a:cubicBezTo>
                  <a:cubicBezTo>
                    <a:pt x="3802466" y="816429"/>
                    <a:pt x="3840568" y="779852"/>
                    <a:pt x="3885337" y="763659"/>
                  </a:cubicBezTo>
                  <a:cubicBezTo>
                    <a:pt x="3932393" y="746512"/>
                    <a:pt x="3977924" y="720224"/>
                    <a:pt x="4030502" y="728034"/>
                  </a:cubicBezTo>
                  <a:cubicBezTo>
                    <a:pt x="4062317" y="732796"/>
                    <a:pt x="4092988" y="743846"/>
                    <a:pt x="4124613" y="750515"/>
                  </a:cubicBezTo>
                  <a:cubicBezTo>
                    <a:pt x="4135853" y="752801"/>
                    <a:pt x="4148426" y="752419"/>
                    <a:pt x="4159666" y="750133"/>
                  </a:cubicBezTo>
                  <a:cubicBezTo>
                    <a:pt x="4213960" y="739654"/>
                    <a:pt x="4267492" y="738130"/>
                    <a:pt x="4320836" y="755277"/>
                  </a:cubicBezTo>
                  <a:cubicBezTo>
                    <a:pt x="4329978" y="758135"/>
                    <a:pt x="4339694" y="760801"/>
                    <a:pt x="4349221" y="760801"/>
                  </a:cubicBezTo>
                  <a:cubicBezTo>
                    <a:pt x="4401418" y="760801"/>
                    <a:pt x="4452664" y="756801"/>
                    <a:pt x="4502578" y="738130"/>
                  </a:cubicBezTo>
                  <a:cubicBezTo>
                    <a:pt x="4519342" y="731844"/>
                    <a:pt x="4539727" y="735844"/>
                    <a:pt x="4558206" y="734320"/>
                  </a:cubicBezTo>
                  <a:cubicBezTo>
                    <a:pt x="4575350" y="732988"/>
                    <a:pt x="4592877" y="732416"/>
                    <a:pt x="4609451" y="728034"/>
                  </a:cubicBezTo>
                  <a:cubicBezTo>
                    <a:pt x="4633646" y="721558"/>
                    <a:pt x="4656125" y="720796"/>
                    <a:pt x="4681082" y="726510"/>
                  </a:cubicBezTo>
                  <a:cubicBezTo>
                    <a:pt x="4704894" y="731844"/>
                    <a:pt x="4730613" y="729178"/>
                    <a:pt x="4755380" y="729368"/>
                  </a:cubicBezTo>
                  <a:cubicBezTo>
                    <a:pt x="4783003" y="729558"/>
                    <a:pt x="4810626" y="729748"/>
                    <a:pt x="4838249" y="728796"/>
                  </a:cubicBezTo>
                  <a:cubicBezTo>
                    <a:pt x="4849299" y="728416"/>
                    <a:pt x="4861872" y="720796"/>
                    <a:pt x="4871018" y="723844"/>
                  </a:cubicBezTo>
                  <a:cubicBezTo>
                    <a:pt x="4900545" y="734130"/>
                    <a:pt x="4930074" y="721748"/>
                    <a:pt x="4959601" y="727272"/>
                  </a:cubicBezTo>
                  <a:cubicBezTo>
                    <a:pt x="4974081" y="730130"/>
                    <a:pt x="4990464" y="722320"/>
                    <a:pt x="5006085" y="721558"/>
                  </a:cubicBezTo>
                  <a:cubicBezTo>
                    <a:pt x="5031613" y="720224"/>
                    <a:pt x="5057140" y="720796"/>
                    <a:pt x="5082669" y="720414"/>
                  </a:cubicBezTo>
                  <a:cubicBezTo>
                    <a:pt x="5091051" y="720224"/>
                    <a:pt x="5099244" y="719462"/>
                    <a:pt x="5107626" y="719079"/>
                  </a:cubicBezTo>
                  <a:cubicBezTo>
                    <a:pt x="5115056" y="718699"/>
                    <a:pt x="5122866" y="716985"/>
                    <a:pt x="5129915" y="718317"/>
                  </a:cubicBezTo>
                  <a:cubicBezTo>
                    <a:pt x="5155444" y="723082"/>
                    <a:pt x="5180590" y="730892"/>
                    <a:pt x="5206307" y="733940"/>
                  </a:cubicBezTo>
                  <a:cubicBezTo>
                    <a:pt x="5228596" y="736606"/>
                    <a:pt x="5251649" y="732988"/>
                    <a:pt x="5274128" y="734892"/>
                  </a:cubicBezTo>
                  <a:cubicBezTo>
                    <a:pt x="5313753" y="738130"/>
                    <a:pt x="5353378" y="743846"/>
                    <a:pt x="5393004" y="747466"/>
                  </a:cubicBezTo>
                  <a:cubicBezTo>
                    <a:pt x="5401578" y="748228"/>
                    <a:pt x="5410530" y="743464"/>
                    <a:pt x="5419294" y="743084"/>
                  </a:cubicBezTo>
                  <a:cubicBezTo>
                    <a:pt x="5446727" y="742132"/>
                    <a:pt x="5474160" y="741940"/>
                    <a:pt x="5501593" y="741370"/>
                  </a:cubicBezTo>
                  <a:cubicBezTo>
                    <a:pt x="5517214" y="741178"/>
                    <a:pt x="5533026" y="741750"/>
                    <a:pt x="5548459" y="740036"/>
                  </a:cubicBezTo>
                  <a:cubicBezTo>
                    <a:pt x="5568841" y="737750"/>
                    <a:pt x="5587320" y="734320"/>
                    <a:pt x="5606371" y="749180"/>
                  </a:cubicBezTo>
                  <a:cubicBezTo>
                    <a:pt x="5635710" y="772231"/>
                    <a:pt x="5673049" y="763277"/>
                    <a:pt x="5706958" y="768611"/>
                  </a:cubicBezTo>
                  <a:cubicBezTo>
                    <a:pt x="5715722" y="769945"/>
                    <a:pt x="5724677" y="770135"/>
                    <a:pt x="5733439" y="771659"/>
                  </a:cubicBezTo>
                  <a:cubicBezTo>
                    <a:pt x="5749633" y="774517"/>
                    <a:pt x="5765634" y="777755"/>
                    <a:pt x="5781829" y="780996"/>
                  </a:cubicBezTo>
                  <a:cubicBezTo>
                    <a:pt x="5784685" y="781566"/>
                    <a:pt x="5787923" y="781758"/>
                    <a:pt x="5790591" y="782710"/>
                  </a:cubicBezTo>
                  <a:cubicBezTo>
                    <a:pt x="5815168" y="790710"/>
                    <a:pt x="5839360" y="799854"/>
                    <a:pt x="5864317" y="806332"/>
                  </a:cubicBezTo>
                  <a:cubicBezTo>
                    <a:pt x="5876510" y="809571"/>
                    <a:pt x="5890036" y="809953"/>
                    <a:pt x="5902609" y="808236"/>
                  </a:cubicBezTo>
                  <a:cubicBezTo>
                    <a:pt x="5939376" y="803284"/>
                    <a:pt x="5975763" y="801188"/>
                    <a:pt x="6012722" y="808428"/>
                  </a:cubicBezTo>
                  <a:cubicBezTo>
                    <a:pt x="6027391" y="811285"/>
                    <a:pt x="6043775" y="806522"/>
                    <a:pt x="6059396" y="804808"/>
                  </a:cubicBezTo>
                  <a:cubicBezTo>
                    <a:pt x="6096735" y="800236"/>
                    <a:pt x="6134074" y="795282"/>
                    <a:pt x="6171604" y="790902"/>
                  </a:cubicBezTo>
                  <a:cubicBezTo>
                    <a:pt x="6195036" y="788234"/>
                    <a:pt x="6218659" y="786710"/>
                    <a:pt x="6242092" y="784044"/>
                  </a:cubicBezTo>
                  <a:cubicBezTo>
                    <a:pt x="6269143" y="780804"/>
                    <a:pt x="6296004" y="775851"/>
                    <a:pt x="6323057" y="773183"/>
                  </a:cubicBezTo>
                  <a:cubicBezTo>
                    <a:pt x="6353918" y="770135"/>
                    <a:pt x="6384971" y="769565"/>
                    <a:pt x="6415832" y="766325"/>
                  </a:cubicBezTo>
                  <a:cubicBezTo>
                    <a:pt x="6472224" y="760039"/>
                    <a:pt x="6528423" y="752609"/>
                    <a:pt x="6584811" y="745560"/>
                  </a:cubicBezTo>
                  <a:cubicBezTo>
                    <a:pt x="6639487" y="738702"/>
                    <a:pt x="6694163" y="732606"/>
                    <a:pt x="6748457" y="724034"/>
                  </a:cubicBezTo>
                  <a:cubicBezTo>
                    <a:pt x="6771318" y="720414"/>
                    <a:pt x="6793034" y="710507"/>
                    <a:pt x="6815515" y="704983"/>
                  </a:cubicBezTo>
                  <a:lnTo>
                    <a:pt x="6858000" y="695283"/>
                  </a:lnTo>
                  <a:lnTo>
                    <a:pt x="6858000" y="456"/>
                  </a:lnTo>
                  <a:lnTo>
                    <a:pt x="1687322" y="456"/>
                  </a:lnTo>
                  <a:lnTo>
                    <a:pt x="1697753" y="10970"/>
                  </a:lnTo>
                  <a:cubicBezTo>
                    <a:pt x="1707279" y="20877"/>
                    <a:pt x="1720423" y="27925"/>
                    <a:pt x="1733188" y="33639"/>
                  </a:cubicBezTo>
                  <a:cubicBezTo>
                    <a:pt x="1766335" y="48310"/>
                    <a:pt x="1800246" y="61454"/>
                    <a:pt x="1833775" y="75360"/>
                  </a:cubicBezTo>
                  <a:cubicBezTo>
                    <a:pt x="1837013" y="76694"/>
                    <a:pt x="1839679" y="80123"/>
                    <a:pt x="1842158" y="82981"/>
                  </a:cubicBezTo>
                  <a:cubicBezTo>
                    <a:pt x="1866922" y="113082"/>
                    <a:pt x="1891497" y="143371"/>
                    <a:pt x="1916454" y="173472"/>
                  </a:cubicBezTo>
                  <a:cubicBezTo>
                    <a:pt x="1921216" y="179186"/>
                    <a:pt x="1928076" y="183378"/>
                    <a:pt x="1933219" y="188902"/>
                  </a:cubicBezTo>
                  <a:cubicBezTo>
                    <a:pt x="1940459" y="196522"/>
                    <a:pt x="1949603" y="203763"/>
                    <a:pt x="1953413" y="212907"/>
                  </a:cubicBezTo>
                  <a:cubicBezTo>
                    <a:pt x="1965224" y="241672"/>
                    <a:pt x="1987894" y="254056"/>
                    <a:pt x="2016469" y="259390"/>
                  </a:cubicBezTo>
                  <a:cubicBezTo>
                    <a:pt x="2042570" y="264343"/>
                    <a:pt x="2068669" y="268535"/>
                    <a:pt x="2094578" y="274249"/>
                  </a:cubicBezTo>
                  <a:cubicBezTo>
                    <a:pt x="2126201" y="281107"/>
                    <a:pt x="2157636" y="288537"/>
                    <a:pt x="2188879" y="296920"/>
                  </a:cubicBezTo>
                  <a:cubicBezTo>
                    <a:pt x="2202404" y="300540"/>
                    <a:pt x="2216692" y="304730"/>
                    <a:pt x="2228314" y="312160"/>
                  </a:cubicBezTo>
                  <a:cubicBezTo>
                    <a:pt x="2260890" y="332735"/>
                    <a:pt x="2295753" y="346641"/>
                    <a:pt x="2334044" y="341117"/>
                  </a:cubicBezTo>
                  <a:cubicBezTo>
                    <a:pt x="2364715" y="336735"/>
                    <a:pt x="2390434" y="347975"/>
                    <a:pt x="2409485" y="365502"/>
                  </a:cubicBezTo>
                  <a:lnTo>
                    <a:pt x="2409487" y="365504"/>
                  </a:lnTo>
                  <a:lnTo>
                    <a:pt x="2463015" y="388434"/>
                  </a:lnTo>
                  <a:lnTo>
                    <a:pt x="2463017" y="388434"/>
                  </a:lnTo>
                  <a:lnTo>
                    <a:pt x="2518262" y="379792"/>
                  </a:lnTo>
                  <a:lnTo>
                    <a:pt x="2518263" y="379791"/>
                  </a:lnTo>
                  <a:cubicBezTo>
                    <a:pt x="2527789" y="377124"/>
                    <a:pt x="2536456" y="375980"/>
                    <a:pt x="2545005" y="376147"/>
                  </a:cubicBezTo>
                  <a:lnTo>
                    <a:pt x="2545006" y="376147"/>
                  </a:lnTo>
                  <a:cubicBezTo>
                    <a:pt x="2553555" y="376313"/>
                    <a:pt x="2561985" y="377790"/>
                    <a:pt x="2571034" y="380361"/>
                  </a:cubicBezTo>
                  <a:cubicBezTo>
                    <a:pt x="2612945" y="392363"/>
                    <a:pt x="2640950" y="424940"/>
                    <a:pt x="2668001" y="453514"/>
                  </a:cubicBezTo>
                  <a:cubicBezTo>
                    <a:pt x="2691054" y="477900"/>
                    <a:pt x="2716963" y="491615"/>
                    <a:pt x="2745348" y="501904"/>
                  </a:cubicBezTo>
                  <a:lnTo>
                    <a:pt x="2745351" y="501906"/>
                  </a:lnTo>
                  <a:lnTo>
                    <a:pt x="2778005" y="507825"/>
                  </a:lnTo>
                  <a:lnTo>
                    <a:pt x="2785439" y="507405"/>
                  </a:lnTo>
                  <a:lnTo>
                    <a:pt x="2811779" y="497326"/>
                  </a:lnTo>
                  <a:lnTo>
                    <a:pt x="2811786" y="497322"/>
                  </a:lnTo>
                  <a:lnTo>
                    <a:pt x="2811786" y="497323"/>
                  </a:lnTo>
                  <a:lnTo>
                    <a:pt x="2811779" y="497326"/>
                  </a:lnTo>
                  <a:lnTo>
                    <a:pt x="2793022" y="506976"/>
                  </a:lnTo>
                  <a:lnTo>
                    <a:pt x="2785439" y="507405"/>
                  </a:lnTo>
                  <a:lnTo>
                    <a:pt x="2782304" y="508605"/>
                  </a:lnTo>
                  <a:lnTo>
                    <a:pt x="2778005" y="507825"/>
                  </a:lnTo>
                  <a:lnTo>
                    <a:pt x="2770757" y="508235"/>
                  </a:lnTo>
                  <a:lnTo>
                    <a:pt x="2745351" y="501906"/>
                  </a:lnTo>
                  <a:lnTo>
                    <a:pt x="2745347" y="501904"/>
                  </a:lnTo>
                  <a:cubicBezTo>
                    <a:pt x="2716962" y="491615"/>
                    <a:pt x="2691053" y="477900"/>
                    <a:pt x="2668000" y="453514"/>
                  </a:cubicBezTo>
                  <a:cubicBezTo>
                    <a:pt x="2640949" y="424940"/>
                    <a:pt x="2612944" y="392363"/>
                    <a:pt x="2571033" y="380361"/>
                  </a:cubicBezTo>
                  <a:lnTo>
                    <a:pt x="2545006" y="376147"/>
                  </a:lnTo>
                  <a:lnTo>
                    <a:pt x="2518264" y="379791"/>
                  </a:lnTo>
                  <a:lnTo>
                    <a:pt x="2518262" y="379792"/>
                  </a:lnTo>
                  <a:lnTo>
                    <a:pt x="2490550" y="386372"/>
                  </a:lnTo>
                  <a:lnTo>
                    <a:pt x="2463017" y="388434"/>
                  </a:lnTo>
                  <a:lnTo>
                    <a:pt x="2463016" y="388434"/>
                  </a:lnTo>
                  <a:lnTo>
                    <a:pt x="2463015" y="388434"/>
                  </a:lnTo>
                  <a:lnTo>
                    <a:pt x="2435912" y="382603"/>
                  </a:lnTo>
                  <a:lnTo>
                    <a:pt x="2409487" y="365504"/>
                  </a:lnTo>
                  <a:lnTo>
                    <a:pt x="2409484" y="365502"/>
                  </a:lnTo>
                  <a:cubicBezTo>
                    <a:pt x="2390433" y="347975"/>
                    <a:pt x="2364714" y="336735"/>
                    <a:pt x="2334043" y="341117"/>
                  </a:cubicBezTo>
                  <a:cubicBezTo>
                    <a:pt x="2295752" y="346641"/>
                    <a:pt x="2260889" y="332735"/>
                    <a:pt x="2228313" y="312160"/>
                  </a:cubicBezTo>
                  <a:cubicBezTo>
                    <a:pt x="2216691" y="304730"/>
                    <a:pt x="2202403" y="300540"/>
                    <a:pt x="2188878" y="296920"/>
                  </a:cubicBezTo>
                  <a:cubicBezTo>
                    <a:pt x="2157635" y="288537"/>
                    <a:pt x="2126200" y="281107"/>
                    <a:pt x="2094577" y="274249"/>
                  </a:cubicBezTo>
                  <a:cubicBezTo>
                    <a:pt x="2068668" y="268535"/>
                    <a:pt x="2042569" y="264343"/>
                    <a:pt x="2016468" y="259390"/>
                  </a:cubicBezTo>
                  <a:cubicBezTo>
                    <a:pt x="1987893" y="254056"/>
                    <a:pt x="1965223" y="241672"/>
                    <a:pt x="1953412" y="212907"/>
                  </a:cubicBezTo>
                  <a:cubicBezTo>
                    <a:pt x="1949602" y="203763"/>
                    <a:pt x="1940458" y="196522"/>
                    <a:pt x="1933218" y="188902"/>
                  </a:cubicBezTo>
                  <a:cubicBezTo>
                    <a:pt x="1928075" y="183378"/>
                    <a:pt x="1921215" y="179186"/>
                    <a:pt x="1916453" y="173472"/>
                  </a:cubicBezTo>
                  <a:cubicBezTo>
                    <a:pt x="1891496" y="143371"/>
                    <a:pt x="1866921" y="113082"/>
                    <a:pt x="1842157" y="82981"/>
                  </a:cubicBezTo>
                  <a:cubicBezTo>
                    <a:pt x="1839678" y="80123"/>
                    <a:pt x="1837012" y="76694"/>
                    <a:pt x="1833774" y="75360"/>
                  </a:cubicBezTo>
                  <a:cubicBezTo>
                    <a:pt x="1800245" y="61454"/>
                    <a:pt x="1766334" y="48311"/>
                    <a:pt x="1733187" y="33639"/>
                  </a:cubicBezTo>
                  <a:cubicBezTo>
                    <a:pt x="1720422" y="27925"/>
                    <a:pt x="1707278" y="20877"/>
                    <a:pt x="1697752" y="10971"/>
                  </a:cubicBezTo>
                  <a:lnTo>
                    <a:pt x="1687320" y="456"/>
                  </a:lnTo>
                  <a:lnTo>
                    <a:pt x="916806" y="456"/>
                  </a:lnTo>
                  <a:lnTo>
                    <a:pt x="927155" y="9636"/>
                  </a:lnTo>
                  <a:cubicBezTo>
                    <a:pt x="994785" y="53644"/>
                    <a:pt x="1030980" y="52500"/>
                    <a:pt x="1097087" y="6016"/>
                  </a:cubicBezTo>
                  <a:cubicBezTo>
                    <a:pt x="1103945" y="1254"/>
                    <a:pt x="1118613" y="-2176"/>
                    <a:pt x="1123185" y="1634"/>
                  </a:cubicBezTo>
                  <a:cubicBezTo>
                    <a:pt x="1142617" y="17446"/>
                    <a:pt x="1162953" y="24495"/>
                    <a:pt x="1184028" y="26353"/>
                  </a:cubicBezTo>
                  <a:cubicBezTo>
                    <a:pt x="1162953" y="24495"/>
                    <a:pt x="1142616" y="17447"/>
                    <a:pt x="1123184" y="1635"/>
                  </a:cubicBezTo>
                  <a:cubicBezTo>
                    <a:pt x="1118612" y="-2175"/>
                    <a:pt x="1103944" y="1255"/>
                    <a:pt x="1097086" y="6017"/>
                  </a:cubicBezTo>
                  <a:cubicBezTo>
                    <a:pt x="1030979" y="52501"/>
                    <a:pt x="994784" y="53645"/>
                    <a:pt x="927154" y="9637"/>
                  </a:cubicBezTo>
                  <a:lnTo>
                    <a:pt x="916804" y="456"/>
                  </a:lnTo>
                  <a:lnTo>
                    <a:pt x="578772" y="456"/>
                  </a:lnTo>
                  <a:lnTo>
                    <a:pt x="556046" y="6589"/>
                  </a:lnTo>
                  <a:lnTo>
                    <a:pt x="517850" y="15506"/>
                  </a:lnTo>
                  <a:lnTo>
                    <a:pt x="556047" y="6588"/>
                  </a:lnTo>
                  <a:lnTo>
                    <a:pt x="578770" y="456"/>
                  </a:lnTo>
                  <a:lnTo>
                    <a:pt x="0" y="456"/>
                  </a:lnTo>
                  <a:lnTo>
                    <a:pt x="0" y="20445"/>
                  </a:lnTo>
                  <a:lnTo>
                    <a:pt x="0" y="29969"/>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56C93893-18A3-4188-9A31-F2DCE4432E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3011716" y="3011261"/>
              <a:ext cx="6858000" cy="835479"/>
            </a:xfrm>
            <a:custGeom>
              <a:avLst/>
              <a:gdLst>
                <a:gd name="connsiteX0" fmla="*/ 6564619 w 6858000"/>
                <a:gd name="connsiteY0" fmla="*/ 468946 h 835479"/>
                <a:gd name="connsiteX1" fmla="*/ 6564620 w 6858000"/>
                <a:gd name="connsiteY1" fmla="*/ 468946 h 835479"/>
                <a:gd name="connsiteX2" fmla="*/ 6588625 w 6858000"/>
                <a:gd name="connsiteY2" fmla="*/ 491425 h 835479"/>
                <a:gd name="connsiteX3" fmla="*/ 6625224 w 6858000"/>
                <a:gd name="connsiteY3" fmla="*/ 508047 h 835479"/>
                <a:gd name="connsiteX4" fmla="*/ 6662539 w 6858000"/>
                <a:gd name="connsiteY4" fmla="*/ 500953 h 835479"/>
                <a:gd name="connsiteX5" fmla="*/ 6662540 w 6858000"/>
                <a:gd name="connsiteY5" fmla="*/ 500952 h 835479"/>
                <a:gd name="connsiteX6" fmla="*/ 6662543 w 6858000"/>
                <a:gd name="connsiteY6" fmla="*/ 500951 h 835479"/>
                <a:gd name="connsiteX7" fmla="*/ 6683026 w 6858000"/>
                <a:gd name="connsiteY7" fmla="*/ 489501 h 835479"/>
                <a:gd name="connsiteX8" fmla="*/ 6702975 w 6858000"/>
                <a:gd name="connsiteY8" fmla="*/ 486354 h 835479"/>
                <a:gd name="connsiteX9" fmla="*/ 6702976 w 6858000"/>
                <a:gd name="connsiteY9" fmla="*/ 486354 h 835479"/>
                <a:gd name="connsiteX10" fmla="*/ 6742552 w 6858000"/>
                <a:gd name="connsiteY10" fmla="*/ 500190 h 835479"/>
                <a:gd name="connsiteX11" fmla="*/ 6742554 w 6858000"/>
                <a:gd name="connsiteY11" fmla="*/ 500191 h 835479"/>
                <a:gd name="connsiteX12" fmla="*/ 6812061 w 6858000"/>
                <a:gd name="connsiteY12" fmla="*/ 519668 h 835479"/>
                <a:gd name="connsiteX13" fmla="*/ 6776799 w 6858000"/>
                <a:gd name="connsiteY13" fmla="*/ 514894 h 835479"/>
                <a:gd name="connsiteX14" fmla="*/ 6742554 w 6858000"/>
                <a:gd name="connsiteY14" fmla="*/ 500191 h 835479"/>
                <a:gd name="connsiteX15" fmla="*/ 6742551 w 6858000"/>
                <a:gd name="connsiteY15" fmla="*/ 500190 h 835479"/>
                <a:gd name="connsiteX16" fmla="*/ 6702975 w 6858000"/>
                <a:gd name="connsiteY16" fmla="*/ 486354 h 835479"/>
                <a:gd name="connsiteX17" fmla="*/ 6662543 w 6858000"/>
                <a:gd name="connsiteY17" fmla="*/ 500951 h 835479"/>
                <a:gd name="connsiteX18" fmla="*/ 6662541 w 6858000"/>
                <a:gd name="connsiteY18" fmla="*/ 500952 h 835479"/>
                <a:gd name="connsiteX19" fmla="*/ 6662539 w 6858000"/>
                <a:gd name="connsiteY19" fmla="*/ 500953 h 835479"/>
                <a:gd name="connsiteX20" fmla="*/ 6645551 w 6858000"/>
                <a:gd name="connsiteY20" fmla="*/ 508036 h 835479"/>
                <a:gd name="connsiteX21" fmla="*/ 6625224 w 6858000"/>
                <a:gd name="connsiteY21" fmla="*/ 508047 h 835479"/>
                <a:gd name="connsiteX22" fmla="*/ 6625223 w 6858000"/>
                <a:gd name="connsiteY22" fmla="*/ 508047 h 835479"/>
                <a:gd name="connsiteX23" fmla="*/ 6588624 w 6858000"/>
                <a:gd name="connsiteY23" fmla="*/ 491425 h 835479"/>
                <a:gd name="connsiteX24" fmla="*/ 6438980 w 6858000"/>
                <a:gd name="connsiteY24" fmla="*/ 549267 h 835479"/>
                <a:gd name="connsiteX25" fmla="*/ 6463839 w 6858000"/>
                <a:gd name="connsiteY25" fmla="*/ 529336 h 835479"/>
                <a:gd name="connsiteX26" fmla="*/ 6463848 w 6858000"/>
                <a:gd name="connsiteY26" fmla="*/ 529334 h 835479"/>
                <a:gd name="connsiteX27" fmla="*/ 6513011 w 6858000"/>
                <a:gd name="connsiteY27" fmla="*/ 515538 h 835479"/>
                <a:gd name="connsiteX28" fmla="*/ 6546193 w 6858000"/>
                <a:gd name="connsiteY28" fmla="*/ 496733 h 835479"/>
                <a:gd name="connsiteX29" fmla="*/ 6546194 w 6858000"/>
                <a:gd name="connsiteY29" fmla="*/ 496733 h 835479"/>
                <a:gd name="connsiteX30" fmla="*/ 6521803 w 6858000"/>
                <a:gd name="connsiteY30" fmla="*/ 513071 h 835479"/>
                <a:gd name="connsiteX31" fmla="*/ 6513011 w 6858000"/>
                <a:gd name="connsiteY31" fmla="*/ 515538 h 835479"/>
                <a:gd name="connsiteX32" fmla="*/ 6508051 w 6858000"/>
                <a:gd name="connsiteY32" fmla="*/ 518349 h 835479"/>
                <a:gd name="connsiteX33" fmla="*/ 6463848 w 6858000"/>
                <a:gd name="connsiteY33" fmla="*/ 529334 h 835479"/>
                <a:gd name="connsiteX34" fmla="*/ 6463840 w 6858000"/>
                <a:gd name="connsiteY34" fmla="*/ 529336 h 835479"/>
                <a:gd name="connsiteX35" fmla="*/ 6438980 w 6858000"/>
                <a:gd name="connsiteY35" fmla="*/ 549267 h 835479"/>
                <a:gd name="connsiteX36" fmla="*/ 6365203 w 6858000"/>
                <a:gd name="connsiteY36" fmla="*/ 635242 h 835479"/>
                <a:gd name="connsiteX37" fmla="*/ 6387909 w 6858000"/>
                <a:gd name="connsiteY37" fmla="*/ 633959 h 835479"/>
                <a:gd name="connsiteX38" fmla="*/ 6391548 w 6858000"/>
                <a:gd name="connsiteY38" fmla="*/ 632195 h 835479"/>
                <a:gd name="connsiteX39" fmla="*/ 6407331 w 6858000"/>
                <a:gd name="connsiteY39" fmla="*/ 624541 h 835479"/>
                <a:gd name="connsiteX40" fmla="*/ 6407332 w 6858000"/>
                <a:gd name="connsiteY40" fmla="*/ 624541 h 835479"/>
                <a:gd name="connsiteX41" fmla="*/ 6391548 w 6858000"/>
                <a:gd name="connsiteY41" fmla="*/ 632195 h 835479"/>
                <a:gd name="connsiteX42" fmla="*/ 6387909 w 6858000"/>
                <a:gd name="connsiteY42" fmla="*/ 633961 h 835479"/>
                <a:gd name="connsiteX43" fmla="*/ 4221390 w 6858000"/>
                <a:gd name="connsiteY43" fmla="*/ 396172 h 835479"/>
                <a:gd name="connsiteX44" fmla="*/ 4221391 w 6858000"/>
                <a:gd name="connsiteY44" fmla="*/ 396172 h 835479"/>
                <a:gd name="connsiteX45" fmla="*/ 4253014 w 6858000"/>
                <a:gd name="connsiteY45" fmla="*/ 401888 h 835479"/>
                <a:gd name="connsiteX46" fmla="*/ 4324645 w 6858000"/>
                <a:gd name="connsiteY46" fmla="*/ 441704 h 835479"/>
                <a:gd name="connsiteX47" fmla="*/ 4363890 w 6858000"/>
                <a:gd name="connsiteY47" fmla="*/ 450658 h 835479"/>
                <a:gd name="connsiteX48" fmla="*/ 4482003 w 6858000"/>
                <a:gd name="connsiteY48" fmla="*/ 449896 h 835479"/>
                <a:gd name="connsiteX49" fmla="*/ 4659173 w 6858000"/>
                <a:gd name="connsiteY49" fmla="*/ 389886 h 835479"/>
                <a:gd name="connsiteX50" fmla="*/ 4677654 w 6858000"/>
                <a:gd name="connsiteY50" fmla="*/ 381884 h 835479"/>
                <a:gd name="connsiteX51" fmla="*/ 4767763 w 6858000"/>
                <a:gd name="connsiteY51" fmla="*/ 371977 h 835479"/>
                <a:gd name="connsiteX52" fmla="*/ 4800482 w 6858000"/>
                <a:gd name="connsiteY52" fmla="*/ 370668 h 835479"/>
                <a:gd name="connsiteX53" fmla="*/ 4800483 w 6858000"/>
                <a:gd name="connsiteY53" fmla="*/ 370668 h 835479"/>
                <a:gd name="connsiteX54" fmla="*/ 4828916 w 6858000"/>
                <a:gd name="connsiteY54" fmla="*/ 385504 h 835479"/>
                <a:gd name="connsiteX55" fmla="*/ 4863342 w 6858000"/>
                <a:gd name="connsiteY55" fmla="*/ 407685 h 835479"/>
                <a:gd name="connsiteX56" fmla="*/ 4889274 w 6858000"/>
                <a:gd name="connsiteY56" fmla="*/ 415214 h 835479"/>
                <a:gd name="connsiteX57" fmla="*/ 4912167 w 6858000"/>
                <a:gd name="connsiteY57" fmla="*/ 413509 h 835479"/>
                <a:gd name="connsiteX58" fmla="*/ 4933803 w 6858000"/>
                <a:gd name="connsiteY58" fmla="*/ 412107 h 835479"/>
                <a:gd name="connsiteX59" fmla="*/ 4933804 w 6858000"/>
                <a:gd name="connsiteY59" fmla="*/ 412107 h 835479"/>
                <a:gd name="connsiteX60" fmla="*/ 4952672 w 6858000"/>
                <a:gd name="connsiteY60" fmla="*/ 416866 h 835479"/>
                <a:gd name="connsiteX61" fmla="*/ 4957452 w 6858000"/>
                <a:gd name="connsiteY61" fmla="*/ 419659 h 835479"/>
                <a:gd name="connsiteX62" fmla="*/ 4961455 w 6858000"/>
                <a:gd name="connsiteY62" fmla="*/ 420937 h 835479"/>
                <a:gd name="connsiteX63" fmla="*/ 4987037 w 6858000"/>
                <a:gd name="connsiteY63" fmla="*/ 436941 h 835479"/>
                <a:gd name="connsiteX64" fmla="*/ 5041521 w 6858000"/>
                <a:gd name="connsiteY64" fmla="*/ 463420 h 835479"/>
                <a:gd name="connsiteX65" fmla="*/ 5041527 w 6858000"/>
                <a:gd name="connsiteY65" fmla="*/ 463422 h 835479"/>
                <a:gd name="connsiteX66" fmla="*/ 5064789 w 6858000"/>
                <a:gd name="connsiteY66" fmla="*/ 468043 h 835479"/>
                <a:gd name="connsiteX67" fmla="*/ 5070584 w 6858000"/>
                <a:gd name="connsiteY67" fmla="*/ 470217 h 835479"/>
                <a:gd name="connsiteX68" fmla="*/ 5072375 w 6858000"/>
                <a:gd name="connsiteY68" fmla="*/ 470636 h 835479"/>
                <a:gd name="connsiteX69" fmla="*/ 5087443 w 6858000"/>
                <a:gd name="connsiteY69" fmla="*/ 476540 h 835479"/>
                <a:gd name="connsiteX70" fmla="*/ 5133219 w 6858000"/>
                <a:gd name="connsiteY70" fmla="*/ 489567 h 835479"/>
                <a:gd name="connsiteX71" fmla="*/ 5133224 w 6858000"/>
                <a:gd name="connsiteY71" fmla="*/ 489569 h 835479"/>
                <a:gd name="connsiteX72" fmla="*/ 5166112 w 6858000"/>
                <a:gd name="connsiteY72" fmla="*/ 482853 h 835479"/>
                <a:gd name="connsiteX73" fmla="*/ 5166113 w 6858000"/>
                <a:gd name="connsiteY73" fmla="*/ 482853 h 835479"/>
                <a:gd name="connsiteX74" fmla="*/ 5172090 w 6858000"/>
                <a:gd name="connsiteY74" fmla="*/ 483545 h 835479"/>
                <a:gd name="connsiteX75" fmla="*/ 5179067 w 6858000"/>
                <a:gd name="connsiteY75" fmla="*/ 486091 h 835479"/>
                <a:gd name="connsiteX76" fmla="*/ 5229432 w 6858000"/>
                <a:gd name="connsiteY76" fmla="*/ 485925 h 835479"/>
                <a:gd name="connsiteX77" fmla="*/ 5243613 w 6858000"/>
                <a:gd name="connsiteY77" fmla="*/ 478254 h 835479"/>
                <a:gd name="connsiteX78" fmla="*/ 5272795 w 6858000"/>
                <a:gd name="connsiteY78" fmla="*/ 462468 h 835479"/>
                <a:gd name="connsiteX79" fmla="*/ 5312287 w 6858000"/>
                <a:gd name="connsiteY79" fmla="*/ 438565 h 835479"/>
                <a:gd name="connsiteX80" fmla="*/ 5321350 w 6858000"/>
                <a:gd name="connsiteY80" fmla="*/ 437509 h 835479"/>
                <a:gd name="connsiteX81" fmla="*/ 5326162 w 6858000"/>
                <a:gd name="connsiteY81" fmla="*/ 435035 h 835479"/>
                <a:gd name="connsiteX82" fmla="*/ 5355013 w 6858000"/>
                <a:gd name="connsiteY82" fmla="*/ 433589 h 835479"/>
                <a:gd name="connsiteX83" fmla="*/ 5355014 w 6858000"/>
                <a:gd name="connsiteY83" fmla="*/ 433589 h 835479"/>
                <a:gd name="connsiteX84" fmla="*/ 5385384 w 6858000"/>
                <a:gd name="connsiteY84" fmla="*/ 438465 h 835479"/>
                <a:gd name="connsiteX85" fmla="*/ 5425582 w 6858000"/>
                <a:gd name="connsiteY85" fmla="*/ 446656 h 835479"/>
                <a:gd name="connsiteX86" fmla="*/ 5480637 w 6858000"/>
                <a:gd name="connsiteY86" fmla="*/ 458278 h 835479"/>
                <a:gd name="connsiteX87" fmla="*/ 5507667 w 6858000"/>
                <a:gd name="connsiteY87" fmla="*/ 462803 h 835479"/>
                <a:gd name="connsiteX88" fmla="*/ 5531691 w 6858000"/>
                <a:gd name="connsiteY88" fmla="*/ 452184 h 835479"/>
                <a:gd name="connsiteX89" fmla="*/ 5531692 w 6858000"/>
                <a:gd name="connsiteY89" fmla="*/ 452183 h 835479"/>
                <a:gd name="connsiteX90" fmla="*/ 5547577 w 6858000"/>
                <a:gd name="connsiteY90" fmla="*/ 442037 h 835479"/>
                <a:gd name="connsiteX91" fmla="*/ 5547578 w 6858000"/>
                <a:gd name="connsiteY91" fmla="*/ 442037 h 835479"/>
                <a:gd name="connsiteX92" fmla="*/ 5562746 w 6858000"/>
                <a:gd name="connsiteY92" fmla="*/ 451610 h 835479"/>
                <a:gd name="connsiteX93" fmla="*/ 5704483 w 6858000"/>
                <a:gd name="connsiteY93" fmla="*/ 522858 h 835479"/>
                <a:gd name="connsiteX94" fmla="*/ 5740488 w 6858000"/>
                <a:gd name="connsiteY94" fmla="*/ 528765 h 835479"/>
                <a:gd name="connsiteX95" fmla="*/ 5760873 w 6858000"/>
                <a:gd name="connsiteY95" fmla="*/ 537529 h 835479"/>
                <a:gd name="connsiteX96" fmla="*/ 5883751 w 6858000"/>
                <a:gd name="connsiteY96" fmla="*/ 625924 h 835479"/>
                <a:gd name="connsiteX97" fmla="*/ 5883755 w 6858000"/>
                <a:gd name="connsiteY97" fmla="*/ 625926 h 835479"/>
                <a:gd name="connsiteX98" fmla="*/ 5935945 w 6858000"/>
                <a:gd name="connsiteY98" fmla="*/ 643829 h 835479"/>
                <a:gd name="connsiteX99" fmla="*/ 5935949 w 6858000"/>
                <a:gd name="connsiteY99" fmla="*/ 643830 h 835479"/>
                <a:gd name="connsiteX100" fmla="*/ 5993289 w 6858000"/>
                <a:gd name="connsiteY100" fmla="*/ 640211 h 835479"/>
                <a:gd name="connsiteX101" fmla="*/ 5993290 w 6858000"/>
                <a:gd name="connsiteY101" fmla="*/ 640210 h 835479"/>
                <a:gd name="connsiteX102" fmla="*/ 6026439 w 6858000"/>
                <a:gd name="connsiteY102" fmla="*/ 633735 h 835479"/>
                <a:gd name="connsiteX103" fmla="*/ 6108737 w 6858000"/>
                <a:gd name="connsiteY103" fmla="*/ 577534 h 835479"/>
                <a:gd name="connsiteX104" fmla="*/ 6133313 w 6858000"/>
                <a:gd name="connsiteY104" fmla="*/ 563843 h 835479"/>
                <a:gd name="connsiteX105" fmla="*/ 6133314 w 6858000"/>
                <a:gd name="connsiteY105" fmla="*/ 563843 h 835479"/>
                <a:gd name="connsiteX106" fmla="*/ 6143189 w 6858000"/>
                <a:gd name="connsiteY106" fmla="*/ 567542 h 835479"/>
                <a:gd name="connsiteX107" fmla="*/ 6155599 w 6858000"/>
                <a:gd name="connsiteY107" fmla="*/ 579438 h 835479"/>
                <a:gd name="connsiteX108" fmla="*/ 6155602 w 6858000"/>
                <a:gd name="connsiteY108" fmla="*/ 579440 h 835479"/>
                <a:gd name="connsiteX109" fmla="*/ 6228756 w 6858000"/>
                <a:gd name="connsiteY109" fmla="*/ 618111 h 835479"/>
                <a:gd name="connsiteX110" fmla="*/ 6361539 w 6858000"/>
                <a:gd name="connsiteY110" fmla="*/ 635448 h 835479"/>
                <a:gd name="connsiteX111" fmla="*/ 6361538 w 6858000"/>
                <a:gd name="connsiteY111" fmla="*/ 635448 h 835479"/>
                <a:gd name="connsiteX112" fmla="*/ 6228755 w 6858000"/>
                <a:gd name="connsiteY112" fmla="*/ 618111 h 835479"/>
                <a:gd name="connsiteX113" fmla="*/ 6155601 w 6858000"/>
                <a:gd name="connsiteY113" fmla="*/ 579440 h 835479"/>
                <a:gd name="connsiteX114" fmla="*/ 6155599 w 6858000"/>
                <a:gd name="connsiteY114" fmla="*/ 579438 h 835479"/>
                <a:gd name="connsiteX115" fmla="*/ 6133314 w 6858000"/>
                <a:gd name="connsiteY115" fmla="*/ 563843 h 835479"/>
                <a:gd name="connsiteX116" fmla="*/ 6108738 w 6858000"/>
                <a:gd name="connsiteY116" fmla="*/ 577534 h 835479"/>
                <a:gd name="connsiteX117" fmla="*/ 6026440 w 6858000"/>
                <a:gd name="connsiteY117" fmla="*/ 633735 h 835479"/>
                <a:gd name="connsiteX118" fmla="*/ 5993291 w 6858000"/>
                <a:gd name="connsiteY118" fmla="*/ 640210 h 835479"/>
                <a:gd name="connsiteX119" fmla="*/ 5993289 w 6858000"/>
                <a:gd name="connsiteY119" fmla="*/ 640211 h 835479"/>
                <a:gd name="connsiteX120" fmla="*/ 5964476 w 6858000"/>
                <a:gd name="connsiteY120" fmla="*/ 643664 h 835479"/>
                <a:gd name="connsiteX121" fmla="*/ 5935949 w 6858000"/>
                <a:gd name="connsiteY121" fmla="*/ 643830 h 835479"/>
                <a:gd name="connsiteX122" fmla="*/ 5935948 w 6858000"/>
                <a:gd name="connsiteY122" fmla="*/ 643830 h 835479"/>
                <a:gd name="connsiteX123" fmla="*/ 5935945 w 6858000"/>
                <a:gd name="connsiteY123" fmla="*/ 643829 h 835479"/>
                <a:gd name="connsiteX124" fmla="*/ 5909350 w 6858000"/>
                <a:gd name="connsiteY124" fmla="*/ 636949 h 835479"/>
                <a:gd name="connsiteX125" fmla="*/ 5883755 w 6858000"/>
                <a:gd name="connsiteY125" fmla="*/ 625926 h 835479"/>
                <a:gd name="connsiteX126" fmla="*/ 5883750 w 6858000"/>
                <a:gd name="connsiteY126" fmla="*/ 625924 h 835479"/>
                <a:gd name="connsiteX127" fmla="*/ 5760872 w 6858000"/>
                <a:gd name="connsiteY127" fmla="*/ 537529 h 835479"/>
                <a:gd name="connsiteX128" fmla="*/ 5740487 w 6858000"/>
                <a:gd name="connsiteY128" fmla="*/ 528765 h 835479"/>
                <a:gd name="connsiteX129" fmla="*/ 5704482 w 6858000"/>
                <a:gd name="connsiteY129" fmla="*/ 522858 h 835479"/>
                <a:gd name="connsiteX130" fmla="*/ 5562745 w 6858000"/>
                <a:gd name="connsiteY130" fmla="*/ 451610 h 835479"/>
                <a:gd name="connsiteX131" fmla="*/ 5547577 w 6858000"/>
                <a:gd name="connsiteY131" fmla="*/ 442037 h 835479"/>
                <a:gd name="connsiteX132" fmla="*/ 5531693 w 6858000"/>
                <a:gd name="connsiteY132" fmla="*/ 452183 h 835479"/>
                <a:gd name="connsiteX133" fmla="*/ 5531691 w 6858000"/>
                <a:gd name="connsiteY133" fmla="*/ 452184 h 835479"/>
                <a:gd name="connsiteX134" fmla="*/ 5520421 w 6858000"/>
                <a:gd name="connsiteY134" fmla="*/ 460582 h 835479"/>
                <a:gd name="connsiteX135" fmla="*/ 5507667 w 6858000"/>
                <a:gd name="connsiteY135" fmla="*/ 462803 h 835479"/>
                <a:gd name="connsiteX136" fmla="*/ 5507666 w 6858000"/>
                <a:gd name="connsiteY136" fmla="*/ 462803 h 835479"/>
                <a:gd name="connsiteX137" fmla="*/ 5480636 w 6858000"/>
                <a:gd name="connsiteY137" fmla="*/ 458278 h 835479"/>
                <a:gd name="connsiteX138" fmla="*/ 5425581 w 6858000"/>
                <a:gd name="connsiteY138" fmla="*/ 446656 h 835479"/>
                <a:gd name="connsiteX139" fmla="*/ 5385383 w 6858000"/>
                <a:gd name="connsiteY139" fmla="*/ 438465 h 835479"/>
                <a:gd name="connsiteX140" fmla="*/ 5355013 w 6858000"/>
                <a:gd name="connsiteY140" fmla="*/ 433589 h 835479"/>
                <a:gd name="connsiteX141" fmla="*/ 5321350 w 6858000"/>
                <a:gd name="connsiteY141" fmla="*/ 437509 h 835479"/>
                <a:gd name="connsiteX142" fmla="*/ 5272796 w 6858000"/>
                <a:gd name="connsiteY142" fmla="*/ 462468 h 835479"/>
                <a:gd name="connsiteX143" fmla="*/ 5243613 w 6858000"/>
                <a:gd name="connsiteY143" fmla="*/ 478254 h 835479"/>
                <a:gd name="connsiteX144" fmla="*/ 5229433 w 6858000"/>
                <a:gd name="connsiteY144" fmla="*/ 485925 h 835479"/>
                <a:gd name="connsiteX145" fmla="*/ 5179067 w 6858000"/>
                <a:gd name="connsiteY145" fmla="*/ 486091 h 835479"/>
                <a:gd name="connsiteX146" fmla="*/ 5179066 w 6858000"/>
                <a:gd name="connsiteY146" fmla="*/ 486091 h 835479"/>
                <a:gd name="connsiteX147" fmla="*/ 5172089 w 6858000"/>
                <a:gd name="connsiteY147" fmla="*/ 483545 h 835479"/>
                <a:gd name="connsiteX148" fmla="*/ 5166113 w 6858000"/>
                <a:gd name="connsiteY148" fmla="*/ 482853 h 835479"/>
                <a:gd name="connsiteX149" fmla="*/ 5133224 w 6858000"/>
                <a:gd name="connsiteY149" fmla="*/ 489569 h 835479"/>
                <a:gd name="connsiteX150" fmla="*/ 5133223 w 6858000"/>
                <a:gd name="connsiteY150" fmla="*/ 489569 h 835479"/>
                <a:gd name="connsiteX151" fmla="*/ 5133219 w 6858000"/>
                <a:gd name="connsiteY151" fmla="*/ 489567 h 835479"/>
                <a:gd name="connsiteX152" fmla="*/ 5102460 w 6858000"/>
                <a:gd name="connsiteY152" fmla="*/ 482424 h 835479"/>
                <a:gd name="connsiteX153" fmla="*/ 5087443 w 6858000"/>
                <a:gd name="connsiteY153" fmla="*/ 476540 h 835479"/>
                <a:gd name="connsiteX154" fmla="*/ 5087422 w 6858000"/>
                <a:gd name="connsiteY154" fmla="*/ 476534 h 835479"/>
                <a:gd name="connsiteX155" fmla="*/ 5070584 w 6858000"/>
                <a:gd name="connsiteY155" fmla="*/ 470217 h 835479"/>
                <a:gd name="connsiteX156" fmla="*/ 5041527 w 6858000"/>
                <a:gd name="connsiteY156" fmla="*/ 463422 h 835479"/>
                <a:gd name="connsiteX157" fmla="*/ 5041520 w 6858000"/>
                <a:gd name="connsiteY157" fmla="*/ 463420 h 835479"/>
                <a:gd name="connsiteX158" fmla="*/ 4987036 w 6858000"/>
                <a:gd name="connsiteY158" fmla="*/ 436941 h 835479"/>
                <a:gd name="connsiteX159" fmla="*/ 4957452 w 6858000"/>
                <a:gd name="connsiteY159" fmla="*/ 419659 h 835479"/>
                <a:gd name="connsiteX160" fmla="*/ 4933804 w 6858000"/>
                <a:gd name="connsiteY160" fmla="*/ 412107 h 835479"/>
                <a:gd name="connsiteX161" fmla="*/ 4912168 w 6858000"/>
                <a:gd name="connsiteY161" fmla="*/ 413509 h 835479"/>
                <a:gd name="connsiteX162" fmla="*/ 4889275 w 6858000"/>
                <a:gd name="connsiteY162" fmla="*/ 415214 h 835479"/>
                <a:gd name="connsiteX163" fmla="*/ 4889274 w 6858000"/>
                <a:gd name="connsiteY163" fmla="*/ 415214 h 835479"/>
                <a:gd name="connsiteX164" fmla="*/ 4867613 w 6858000"/>
                <a:gd name="connsiteY164" fmla="*/ 410436 h 835479"/>
                <a:gd name="connsiteX165" fmla="*/ 4863342 w 6858000"/>
                <a:gd name="connsiteY165" fmla="*/ 407685 h 835479"/>
                <a:gd name="connsiteX166" fmla="*/ 4857316 w 6858000"/>
                <a:gd name="connsiteY166" fmla="*/ 405935 h 835479"/>
                <a:gd name="connsiteX167" fmla="*/ 4828915 w 6858000"/>
                <a:gd name="connsiteY167" fmla="*/ 385504 h 835479"/>
                <a:gd name="connsiteX168" fmla="*/ 4800482 w 6858000"/>
                <a:gd name="connsiteY168" fmla="*/ 370668 h 835479"/>
                <a:gd name="connsiteX169" fmla="*/ 4767764 w 6858000"/>
                <a:gd name="connsiteY169" fmla="*/ 371977 h 835479"/>
                <a:gd name="connsiteX170" fmla="*/ 4677655 w 6858000"/>
                <a:gd name="connsiteY170" fmla="*/ 381884 h 835479"/>
                <a:gd name="connsiteX171" fmla="*/ 4659174 w 6858000"/>
                <a:gd name="connsiteY171" fmla="*/ 389886 h 835479"/>
                <a:gd name="connsiteX172" fmla="*/ 4482004 w 6858000"/>
                <a:gd name="connsiteY172" fmla="*/ 449896 h 835479"/>
                <a:gd name="connsiteX173" fmla="*/ 4363890 w 6858000"/>
                <a:gd name="connsiteY173" fmla="*/ 450658 h 835479"/>
                <a:gd name="connsiteX174" fmla="*/ 4363889 w 6858000"/>
                <a:gd name="connsiteY174" fmla="*/ 450658 h 835479"/>
                <a:gd name="connsiteX175" fmla="*/ 4324644 w 6858000"/>
                <a:gd name="connsiteY175" fmla="*/ 441704 h 835479"/>
                <a:gd name="connsiteX176" fmla="*/ 4253013 w 6858000"/>
                <a:gd name="connsiteY176" fmla="*/ 401888 h 835479"/>
                <a:gd name="connsiteX177" fmla="*/ 4165382 w 6858000"/>
                <a:gd name="connsiteY177" fmla="*/ 392362 h 835479"/>
                <a:gd name="connsiteX178" fmla="*/ 4165383 w 6858000"/>
                <a:gd name="connsiteY178" fmla="*/ 392362 h 835479"/>
                <a:gd name="connsiteX179" fmla="*/ 4192387 w 6858000"/>
                <a:gd name="connsiteY179" fmla="*/ 396267 h 835479"/>
                <a:gd name="connsiteX180" fmla="*/ 4192386 w 6858000"/>
                <a:gd name="connsiteY180" fmla="*/ 396267 h 835479"/>
                <a:gd name="connsiteX181" fmla="*/ 4165382 w 6858000"/>
                <a:gd name="connsiteY181" fmla="*/ 392362 h 835479"/>
                <a:gd name="connsiteX182" fmla="*/ 3885337 w 6858000"/>
                <a:gd name="connsiteY182" fmla="*/ 379980 h 835479"/>
                <a:gd name="connsiteX183" fmla="*/ 3885338 w 6858000"/>
                <a:gd name="connsiteY183" fmla="*/ 379980 h 835479"/>
                <a:gd name="connsiteX184" fmla="*/ 3885341 w 6858000"/>
                <a:gd name="connsiteY184" fmla="*/ 379982 h 835479"/>
                <a:gd name="connsiteX185" fmla="*/ 3962157 w 6858000"/>
                <a:gd name="connsiteY185" fmla="*/ 411865 h 835479"/>
                <a:gd name="connsiteX186" fmla="*/ 3962159 w 6858000"/>
                <a:gd name="connsiteY186" fmla="*/ 411865 h 835479"/>
                <a:gd name="connsiteX187" fmla="*/ 4043837 w 6858000"/>
                <a:gd name="connsiteY187" fmla="*/ 396173 h 835479"/>
                <a:gd name="connsiteX188" fmla="*/ 4043838 w 6858000"/>
                <a:gd name="connsiteY188" fmla="*/ 396172 h 835479"/>
                <a:gd name="connsiteX189" fmla="*/ 4103824 w 6858000"/>
                <a:gd name="connsiteY189" fmla="*/ 381051 h 835479"/>
                <a:gd name="connsiteX190" fmla="*/ 4103825 w 6858000"/>
                <a:gd name="connsiteY190" fmla="*/ 381051 h 835479"/>
                <a:gd name="connsiteX191" fmla="*/ 4134255 w 6858000"/>
                <a:gd name="connsiteY191" fmla="*/ 383018 h 835479"/>
                <a:gd name="connsiteX192" fmla="*/ 4165381 w 6858000"/>
                <a:gd name="connsiteY192" fmla="*/ 392362 h 835479"/>
                <a:gd name="connsiteX193" fmla="*/ 4103825 w 6858000"/>
                <a:gd name="connsiteY193" fmla="*/ 381051 h 835479"/>
                <a:gd name="connsiteX194" fmla="*/ 4043839 w 6858000"/>
                <a:gd name="connsiteY194" fmla="*/ 396172 h 835479"/>
                <a:gd name="connsiteX195" fmla="*/ 4043837 w 6858000"/>
                <a:gd name="connsiteY195" fmla="*/ 396173 h 835479"/>
                <a:gd name="connsiteX196" fmla="*/ 4002409 w 6858000"/>
                <a:gd name="connsiteY196" fmla="*/ 409475 h 835479"/>
                <a:gd name="connsiteX197" fmla="*/ 3962159 w 6858000"/>
                <a:gd name="connsiteY197" fmla="*/ 411865 h 835479"/>
                <a:gd name="connsiteX198" fmla="*/ 3962158 w 6858000"/>
                <a:gd name="connsiteY198" fmla="*/ 411865 h 835479"/>
                <a:gd name="connsiteX199" fmla="*/ 3962157 w 6858000"/>
                <a:gd name="connsiteY199" fmla="*/ 411865 h 835479"/>
                <a:gd name="connsiteX200" fmla="*/ 3923124 w 6858000"/>
                <a:gd name="connsiteY200" fmla="*/ 402361 h 835479"/>
                <a:gd name="connsiteX201" fmla="*/ 3885341 w 6858000"/>
                <a:gd name="connsiteY201" fmla="*/ 379982 h 835479"/>
                <a:gd name="connsiteX202" fmla="*/ 3669899 w 6858000"/>
                <a:gd name="connsiteY202" fmla="*/ 394577 h 835479"/>
                <a:gd name="connsiteX203" fmla="*/ 3680163 w 6858000"/>
                <a:gd name="connsiteY203" fmla="*/ 397173 h 835479"/>
                <a:gd name="connsiteX204" fmla="*/ 3734836 w 6858000"/>
                <a:gd name="connsiteY204" fmla="*/ 393125 h 835479"/>
                <a:gd name="connsiteX205" fmla="*/ 3734837 w 6858000"/>
                <a:gd name="connsiteY205" fmla="*/ 393125 h 835479"/>
                <a:gd name="connsiteX206" fmla="*/ 3754652 w 6858000"/>
                <a:gd name="connsiteY206" fmla="*/ 393507 h 835479"/>
                <a:gd name="connsiteX207" fmla="*/ 3789775 w 6858000"/>
                <a:gd name="connsiteY207" fmla="*/ 399864 h 835479"/>
                <a:gd name="connsiteX208" fmla="*/ 3822471 w 6858000"/>
                <a:gd name="connsiteY208" fmla="*/ 384932 h 835479"/>
                <a:gd name="connsiteX209" fmla="*/ 3852618 w 6858000"/>
                <a:gd name="connsiteY209" fmla="*/ 370597 h 835479"/>
                <a:gd name="connsiteX210" fmla="*/ 3852619 w 6858000"/>
                <a:gd name="connsiteY210" fmla="*/ 370597 h 835479"/>
                <a:gd name="connsiteX211" fmla="*/ 3868763 w 6858000"/>
                <a:gd name="connsiteY211" fmla="*/ 371377 h 835479"/>
                <a:gd name="connsiteX212" fmla="*/ 3885336 w 6858000"/>
                <a:gd name="connsiteY212" fmla="*/ 379980 h 835479"/>
                <a:gd name="connsiteX213" fmla="*/ 3852619 w 6858000"/>
                <a:gd name="connsiteY213" fmla="*/ 370597 h 835479"/>
                <a:gd name="connsiteX214" fmla="*/ 3822472 w 6858000"/>
                <a:gd name="connsiteY214" fmla="*/ 384932 h 835479"/>
                <a:gd name="connsiteX215" fmla="*/ 3789776 w 6858000"/>
                <a:gd name="connsiteY215" fmla="*/ 399864 h 835479"/>
                <a:gd name="connsiteX216" fmla="*/ 3789775 w 6858000"/>
                <a:gd name="connsiteY216" fmla="*/ 399864 h 835479"/>
                <a:gd name="connsiteX217" fmla="*/ 3754651 w 6858000"/>
                <a:gd name="connsiteY217" fmla="*/ 393507 h 835479"/>
                <a:gd name="connsiteX218" fmla="*/ 3734837 w 6858000"/>
                <a:gd name="connsiteY218" fmla="*/ 393125 h 835479"/>
                <a:gd name="connsiteX219" fmla="*/ 3680163 w 6858000"/>
                <a:gd name="connsiteY219" fmla="*/ 397173 h 835479"/>
                <a:gd name="connsiteX220" fmla="*/ 3680162 w 6858000"/>
                <a:gd name="connsiteY220" fmla="*/ 397173 h 835479"/>
                <a:gd name="connsiteX221" fmla="*/ 2836171 w 6858000"/>
                <a:gd name="connsiteY221" fmla="*/ 465063 h 835479"/>
                <a:gd name="connsiteX222" fmla="*/ 2848792 w 6858000"/>
                <a:gd name="connsiteY222" fmla="*/ 456372 h 835479"/>
                <a:gd name="connsiteX223" fmla="*/ 2897784 w 6858000"/>
                <a:gd name="connsiteY223" fmla="*/ 440769 h 835479"/>
                <a:gd name="connsiteX224" fmla="*/ 2903549 w 6858000"/>
                <a:gd name="connsiteY224" fmla="*/ 439740 h 835479"/>
                <a:gd name="connsiteX225" fmla="*/ 2914327 w 6858000"/>
                <a:gd name="connsiteY225" fmla="*/ 436466 h 835479"/>
                <a:gd name="connsiteX226" fmla="*/ 2947858 w 6858000"/>
                <a:gd name="connsiteY226" fmla="*/ 431835 h 835479"/>
                <a:gd name="connsiteX227" fmla="*/ 2947861 w 6858000"/>
                <a:gd name="connsiteY227" fmla="*/ 431834 h 835479"/>
                <a:gd name="connsiteX228" fmla="*/ 2947862 w 6858000"/>
                <a:gd name="connsiteY228" fmla="*/ 431834 h 835479"/>
                <a:gd name="connsiteX229" fmla="*/ 2982148 w 6858000"/>
                <a:gd name="connsiteY229" fmla="*/ 435418 h 835479"/>
                <a:gd name="connsiteX230" fmla="*/ 3077401 w 6858000"/>
                <a:gd name="connsiteY230" fmla="*/ 447111 h 835479"/>
                <a:gd name="connsiteX231" fmla="*/ 3172653 w 6858000"/>
                <a:gd name="connsiteY231" fmla="*/ 434656 h 835479"/>
                <a:gd name="connsiteX232" fmla="*/ 3489466 w 6858000"/>
                <a:gd name="connsiteY232" fmla="*/ 387029 h 835479"/>
                <a:gd name="connsiteX233" fmla="*/ 3544712 w 6858000"/>
                <a:gd name="connsiteY233" fmla="*/ 364930 h 835479"/>
                <a:gd name="connsiteX234" fmla="*/ 3574407 w 6858000"/>
                <a:gd name="connsiteY234" fmla="*/ 347308 h 835479"/>
                <a:gd name="connsiteX235" fmla="*/ 3574408 w 6858000"/>
                <a:gd name="connsiteY235" fmla="*/ 347308 h 835479"/>
                <a:gd name="connsiteX236" fmla="*/ 3606817 w 6858000"/>
                <a:gd name="connsiteY236" fmla="*/ 359406 h 835479"/>
                <a:gd name="connsiteX237" fmla="*/ 3630632 w 6858000"/>
                <a:gd name="connsiteY237" fmla="*/ 372932 h 835479"/>
                <a:gd name="connsiteX238" fmla="*/ 3651953 w 6858000"/>
                <a:gd name="connsiteY238" fmla="*/ 388826 h 835479"/>
                <a:gd name="connsiteX239" fmla="*/ 3630631 w 6858000"/>
                <a:gd name="connsiteY239" fmla="*/ 372932 h 835479"/>
                <a:gd name="connsiteX240" fmla="*/ 3606816 w 6858000"/>
                <a:gd name="connsiteY240" fmla="*/ 359406 h 835479"/>
                <a:gd name="connsiteX241" fmla="*/ 3587173 w 6858000"/>
                <a:gd name="connsiteY241" fmla="*/ 349660 h 835479"/>
                <a:gd name="connsiteX242" fmla="*/ 3574407 w 6858000"/>
                <a:gd name="connsiteY242" fmla="*/ 347308 h 835479"/>
                <a:gd name="connsiteX243" fmla="*/ 3562320 w 6858000"/>
                <a:gd name="connsiteY243" fmla="*/ 352387 h 835479"/>
                <a:gd name="connsiteX244" fmla="*/ 3544713 w 6858000"/>
                <a:gd name="connsiteY244" fmla="*/ 364930 h 835479"/>
                <a:gd name="connsiteX245" fmla="*/ 3489467 w 6858000"/>
                <a:gd name="connsiteY245" fmla="*/ 387029 h 835479"/>
                <a:gd name="connsiteX246" fmla="*/ 3172654 w 6858000"/>
                <a:gd name="connsiteY246" fmla="*/ 434656 h 835479"/>
                <a:gd name="connsiteX247" fmla="*/ 3077401 w 6858000"/>
                <a:gd name="connsiteY247" fmla="*/ 447111 h 835479"/>
                <a:gd name="connsiteX248" fmla="*/ 3077400 w 6858000"/>
                <a:gd name="connsiteY248" fmla="*/ 447111 h 835479"/>
                <a:gd name="connsiteX249" fmla="*/ 2982147 w 6858000"/>
                <a:gd name="connsiteY249" fmla="*/ 435418 h 835479"/>
                <a:gd name="connsiteX250" fmla="*/ 2947862 w 6858000"/>
                <a:gd name="connsiteY250" fmla="*/ 431834 h 835479"/>
                <a:gd name="connsiteX251" fmla="*/ 2947858 w 6858000"/>
                <a:gd name="connsiteY251" fmla="*/ 431835 h 835479"/>
                <a:gd name="connsiteX252" fmla="*/ 2903549 w 6858000"/>
                <a:gd name="connsiteY252" fmla="*/ 439740 h 835479"/>
                <a:gd name="connsiteX253" fmla="*/ 2848793 w 6858000"/>
                <a:gd name="connsiteY253" fmla="*/ 456372 h 835479"/>
                <a:gd name="connsiteX254" fmla="*/ 2836172 w 6858000"/>
                <a:gd name="connsiteY254" fmla="*/ 465063 h 835479"/>
                <a:gd name="connsiteX255" fmla="*/ 1268757 w 6858000"/>
                <a:gd name="connsiteY255" fmla="*/ 18376 h 835479"/>
                <a:gd name="connsiteX256" fmla="*/ 1286069 w 6858000"/>
                <a:gd name="connsiteY256" fmla="*/ 23543 h 835479"/>
                <a:gd name="connsiteX257" fmla="*/ 1350627 w 6858000"/>
                <a:gd name="connsiteY257" fmla="*/ 45880 h 835479"/>
                <a:gd name="connsiteX258" fmla="*/ 1413839 w 6858000"/>
                <a:gd name="connsiteY258" fmla="*/ 40286 h 835479"/>
                <a:gd name="connsiteX259" fmla="*/ 1350626 w 6858000"/>
                <a:gd name="connsiteY259" fmla="*/ 45881 h 835479"/>
                <a:gd name="connsiteX260" fmla="*/ 1286068 w 6858000"/>
                <a:gd name="connsiteY260" fmla="*/ 23543 h 835479"/>
                <a:gd name="connsiteX261" fmla="*/ 313532 w 6858000"/>
                <a:gd name="connsiteY261" fmla="*/ 14019 h 835479"/>
                <a:gd name="connsiteX262" fmla="*/ 313533 w 6858000"/>
                <a:gd name="connsiteY262" fmla="*/ 14018 h 835479"/>
                <a:gd name="connsiteX263" fmla="*/ 338870 w 6858000"/>
                <a:gd name="connsiteY263" fmla="*/ 13446 h 835479"/>
                <a:gd name="connsiteX264" fmla="*/ 338902 w 6858000"/>
                <a:gd name="connsiteY264" fmla="*/ 13453 h 835479"/>
                <a:gd name="connsiteX265" fmla="*/ 395639 w 6858000"/>
                <a:gd name="connsiteY265" fmla="*/ 23353 h 835479"/>
                <a:gd name="connsiteX266" fmla="*/ 367327 w 6858000"/>
                <a:gd name="connsiteY266" fmla="*/ 19543 h 835479"/>
                <a:gd name="connsiteX267" fmla="*/ 338902 w 6858000"/>
                <a:gd name="connsiteY267" fmla="*/ 13453 h 835479"/>
                <a:gd name="connsiteX268" fmla="*/ 338869 w 6858000"/>
                <a:gd name="connsiteY268" fmla="*/ 13447 h 835479"/>
                <a:gd name="connsiteX269" fmla="*/ 324057 w 6858000"/>
                <a:gd name="connsiteY269" fmla="*/ 11661 h 835479"/>
                <a:gd name="connsiteX270" fmla="*/ 281567 w 6858000"/>
                <a:gd name="connsiteY270" fmla="*/ 36346 h 835479"/>
                <a:gd name="connsiteX271" fmla="*/ 295414 w 6858000"/>
                <a:gd name="connsiteY271" fmla="*/ 31451 h 835479"/>
                <a:gd name="connsiteX272" fmla="*/ 295414 w 6858000"/>
                <a:gd name="connsiteY272" fmla="*/ 31452 h 835479"/>
                <a:gd name="connsiteX273" fmla="*/ 24485 w 6858000"/>
                <a:gd name="connsiteY273" fmla="*/ 23026 h 835479"/>
                <a:gd name="connsiteX274" fmla="*/ 74128 w 6858000"/>
                <a:gd name="connsiteY274" fmla="*/ 20763 h 835479"/>
                <a:gd name="connsiteX275" fmla="*/ 125860 w 6858000"/>
                <a:gd name="connsiteY275" fmla="*/ 26687 h 835479"/>
                <a:gd name="connsiteX276" fmla="*/ 153386 w 6858000"/>
                <a:gd name="connsiteY276" fmla="*/ 31082 h 835479"/>
                <a:gd name="connsiteX277" fmla="*/ 228943 w 6858000"/>
                <a:gd name="connsiteY277" fmla="*/ 39355 h 835479"/>
                <a:gd name="connsiteX278" fmla="*/ 177270 w 6858000"/>
                <a:gd name="connsiteY278" fmla="*/ 34896 h 835479"/>
                <a:gd name="connsiteX279" fmla="*/ 153386 w 6858000"/>
                <a:gd name="connsiteY279" fmla="*/ 31082 h 835479"/>
                <a:gd name="connsiteX280" fmla="*/ 151568 w 6858000"/>
                <a:gd name="connsiteY280" fmla="*/ 30883 h 835479"/>
                <a:gd name="connsiteX281" fmla="*/ 74128 w 6858000"/>
                <a:gd name="connsiteY281" fmla="*/ 20764 h 835479"/>
                <a:gd name="connsiteX282" fmla="*/ 0 w 6858000"/>
                <a:gd name="connsiteY282" fmla="*/ 29969 h 835479"/>
                <a:gd name="connsiteX283" fmla="*/ 0 w 6858000"/>
                <a:gd name="connsiteY283" fmla="*/ 494077 h 835479"/>
                <a:gd name="connsiteX284" fmla="*/ 2816 w 6858000"/>
                <a:gd name="connsiteY284" fmla="*/ 492950 h 835479"/>
                <a:gd name="connsiteX285" fmla="*/ 63586 w 6858000"/>
                <a:gd name="connsiteY285" fmla="*/ 478851 h 835479"/>
                <a:gd name="connsiteX286" fmla="*/ 176938 w 6858000"/>
                <a:gd name="connsiteY286" fmla="*/ 464945 h 835479"/>
                <a:gd name="connsiteX287" fmla="*/ 200181 w 6858000"/>
                <a:gd name="connsiteY287" fmla="*/ 456943 h 835479"/>
                <a:gd name="connsiteX288" fmla="*/ 340773 w 6858000"/>
                <a:gd name="connsiteY288" fmla="*/ 419031 h 835479"/>
                <a:gd name="connsiteX289" fmla="*/ 453363 w 6858000"/>
                <a:gd name="connsiteY289" fmla="*/ 419796 h 835479"/>
                <a:gd name="connsiteX290" fmla="*/ 462125 w 6858000"/>
                <a:gd name="connsiteY290" fmla="*/ 421510 h 835479"/>
                <a:gd name="connsiteX291" fmla="*/ 505181 w 6858000"/>
                <a:gd name="connsiteY291" fmla="*/ 434082 h 835479"/>
                <a:gd name="connsiteX292" fmla="*/ 571859 w 6858000"/>
                <a:gd name="connsiteY292" fmla="*/ 430654 h 835479"/>
                <a:gd name="connsiteX293" fmla="*/ 617771 w 6858000"/>
                <a:gd name="connsiteY293" fmla="*/ 413317 h 835479"/>
                <a:gd name="connsiteX294" fmla="*/ 674922 w 6858000"/>
                <a:gd name="connsiteY294" fmla="*/ 412555 h 835479"/>
                <a:gd name="connsiteX295" fmla="*/ 740267 w 6858000"/>
                <a:gd name="connsiteY295" fmla="*/ 423414 h 835479"/>
                <a:gd name="connsiteX296" fmla="*/ 769604 w 6858000"/>
                <a:gd name="connsiteY296" fmla="*/ 425700 h 835479"/>
                <a:gd name="connsiteX297" fmla="*/ 850188 w 6858000"/>
                <a:gd name="connsiteY297" fmla="*/ 448180 h 835479"/>
                <a:gd name="connsiteX298" fmla="*/ 898197 w 6858000"/>
                <a:gd name="connsiteY298" fmla="*/ 442656 h 835479"/>
                <a:gd name="connsiteX299" fmla="*/ 945443 w 6858000"/>
                <a:gd name="connsiteY299" fmla="*/ 427796 h 835479"/>
                <a:gd name="connsiteX300" fmla="*/ 975732 w 6858000"/>
                <a:gd name="connsiteY300" fmla="*/ 413507 h 835479"/>
                <a:gd name="connsiteX301" fmla="*/ 1036886 w 6858000"/>
                <a:gd name="connsiteY301" fmla="*/ 403411 h 835479"/>
                <a:gd name="connsiteX302" fmla="*/ 1048124 w 6858000"/>
                <a:gd name="connsiteY302" fmla="*/ 404935 h 835479"/>
                <a:gd name="connsiteX303" fmla="*/ 1230632 w 6858000"/>
                <a:gd name="connsiteY303" fmla="*/ 417509 h 835479"/>
                <a:gd name="connsiteX304" fmla="*/ 1303023 w 6858000"/>
                <a:gd name="connsiteY304" fmla="*/ 437702 h 835479"/>
                <a:gd name="connsiteX305" fmla="*/ 1318455 w 6858000"/>
                <a:gd name="connsiteY305" fmla="*/ 440178 h 835479"/>
                <a:gd name="connsiteX306" fmla="*/ 1472574 w 6858000"/>
                <a:gd name="connsiteY306" fmla="*/ 462849 h 835479"/>
                <a:gd name="connsiteX307" fmla="*/ 1489719 w 6858000"/>
                <a:gd name="connsiteY307" fmla="*/ 463801 h 835479"/>
                <a:gd name="connsiteX308" fmla="*/ 1537536 w 6858000"/>
                <a:gd name="connsiteY308" fmla="*/ 459801 h 835479"/>
                <a:gd name="connsiteX309" fmla="*/ 1650316 w 6858000"/>
                <a:gd name="connsiteY309" fmla="*/ 500950 h 835479"/>
                <a:gd name="connsiteX310" fmla="*/ 1763286 w 6858000"/>
                <a:gd name="connsiteY310" fmla="*/ 515049 h 835479"/>
                <a:gd name="connsiteX311" fmla="*/ 1825392 w 6858000"/>
                <a:gd name="connsiteY311" fmla="*/ 514857 h 835479"/>
                <a:gd name="connsiteX312" fmla="*/ 1869779 w 6858000"/>
                <a:gd name="connsiteY312" fmla="*/ 524955 h 835479"/>
                <a:gd name="connsiteX313" fmla="*/ 1978939 w 6858000"/>
                <a:gd name="connsiteY313" fmla="*/ 555626 h 835479"/>
                <a:gd name="connsiteX314" fmla="*/ 2030377 w 6858000"/>
                <a:gd name="connsiteY314" fmla="*/ 560388 h 835479"/>
                <a:gd name="connsiteX315" fmla="*/ 2085053 w 6858000"/>
                <a:gd name="connsiteY315" fmla="*/ 570677 h 835479"/>
                <a:gd name="connsiteX316" fmla="*/ 2220311 w 6858000"/>
                <a:gd name="connsiteY316" fmla="*/ 616778 h 835479"/>
                <a:gd name="connsiteX317" fmla="*/ 2330805 w 6858000"/>
                <a:gd name="connsiteY317" fmla="*/ 614112 h 835479"/>
                <a:gd name="connsiteX318" fmla="*/ 2401291 w 6858000"/>
                <a:gd name="connsiteY318" fmla="*/ 614682 h 835479"/>
                <a:gd name="connsiteX319" fmla="*/ 2485306 w 6858000"/>
                <a:gd name="connsiteY319" fmla="*/ 629923 h 835479"/>
                <a:gd name="connsiteX320" fmla="*/ 2554078 w 6858000"/>
                <a:gd name="connsiteY320" fmla="*/ 652213 h 835479"/>
                <a:gd name="connsiteX321" fmla="*/ 2649142 w 6858000"/>
                <a:gd name="connsiteY321" fmla="*/ 669930 h 835479"/>
                <a:gd name="connsiteX322" fmla="*/ 2743825 w 6858000"/>
                <a:gd name="connsiteY322" fmla="*/ 704031 h 835479"/>
                <a:gd name="connsiteX323" fmla="*/ 2809929 w 6858000"/>
                <a:gd name="connsiteY323" fmla="*/ 730130 h 835479"/>
                <a:gd name="connsiteX324" fmla="*/ 2901942 w 6858000"/>
                <a:gd name="connsiteY324" fmla="*/ 753181 h 835479"/>
                <a:gd name="connsiteX325" fmla="*/ 3042727 w 6858000"/>
                <a:gd name="connsiteY325" fmla="*/ 769373 h 835479"/>
                <a:gd name="connsiteX326" fmla="*/ 3107499 w 6858000"/>
                <a:gd name="connsiteY326" fmla="*/ 771089 h 835479"/>
                <a:gd name="connsiteX327" fmla="*/ 3209992 w 6858000"/>
                <a:gd name="connsiteY327" fmla="*/ 808998 h 835479"/>
                <a:gd name="connsiteX328" fmla="*/ 3253808 w 6858000"/>
                <a:gd name="connsiteY328" fmla="*/ 827287 h 835479"/>
                <a:gd name="connsiteX329" fmla="*/ 3293243 w 6858000"/>
                <a:gd name="connsiteY329" fmla="*/ 812047 h 835479"/>
                <a:gd name="connsiteX330" fmla="*/ 3318770 w 6858000"/>
                <a:gd name="connsiteY330" fmla="*/ 794520 h 835479"/>
                <a:gd name="connsiteX331" fmla="*/ 3399545 w 6858000"/>
                <a:gd name="connsiteY331" fmla="*/ 809381 h 835479"/>
                <a:gd name="connsiteX332" fmla="*/ 3485274 w 6858000"/>
                <a:gd name="connsiteY332" fmla="*/ 825001 h 835479"/>
                <a:gd name="connsiteX333" fmla="*/ 3546616 w 6858000"/>
                <a:gd name="connsiteY333" fmla="*/ 835479 h 835479"/>
                <a:gd name="connsiteX334" fmla="*/ 3623200 w 6858000"/>
                <a:gd name="connsiteY334" fmla="*/ 827097 h 835479"/>
                <a:gd name="connsiteX335" fmla="*/ 3683590 w 6858000"/>
                <a:gd name="connsiteY335" fmla="*/ 823669 h 835479"/>
                <a:gd name="connsiteX336" fmla="*/ 3732360 w 6858000"/>
                <a:gd name="connsiteY336" fmla="*/ 813953 h 835479"/>
                <a:gd name="connsiteX337" fmla="*/ 3749505 w 6858000"/>
                <a:gd name="connsiteY337" fmla="*/ 808236 h 835479"/>
                <a:gd name="connsiteX338" fmla="*/ 3885337 w 6858000"/>
                <a:gd name="connsiteY338" fmla="*/ 763659 h 835479"/>
                <a:gd name="connsiteX339" fmla="*/ 4030502 w 6858000"/>
                <a:gd name="connsiteY339" fmla="*/ 728034 h 835479"/>
                <a:gd name="connsiteX340" fmla="*/ 4124613 w 6858000"/>
                <a:gd name="connsiteY340" fmla="*/ 750515 h 835479"/>
                <a:gd name="connsiteX341" fmla="*/ 4159666 w 6858000"/>
                <a:gd name="connsiteY341" fmla="*/ 750133 h 835479"/>
                <a:gd name="connsiteX342" fmla="*/ 4320836 w 6858000"/>
                <a:gd name="connsiteY342" fmla="*/ 755277 h 835479"/>
                <a:gd name="connsiteX343" fmla="*/ 4349221 w 6858000"/>
                <a:gd name="connsiteY343" fmla="*/ 760801 h 835479"/>
                <a:gd name="connsiteX344" fmla="*/ 4502578 w 6858000"/>
                <a:gd name="connsiteY344" fmla="*/ 738130 h 835479"/>
                <a:gd name="connsiteX345" fmla="*/ 4558206 w 6858000"/>
                <a:gd name="connsiteY345" fmla="*/ 734320 h 835479"/>
                <a:gd name="connsiteX346" fmla="*/ 4609451 w 6858000"/>
                <a:gd name="connsiteY346" fmla="*/ 728034 h 835479"/>
                <a:gd name="connsiteX347" fmla="*/ 4681082 w 6858000"/>
                <a:gd name="connsiteY347" fmla="*/ 726510 h 835479"/>
                <a:gd name="connsiteX348" fmla="*/ 4755380 w 6858000"/>
                <a:gd name="connsiteY348" fmla="*/ 729368 h 835479"/>
                <a:gd name="connsiteX349" fmla="*/ 4838249 w 6858000"/>
                <a:gd name="connsiteY349" fmla="*/ 728796 h 835479"/>
                <a:gd name="connsiteX350" fmla="*/ 4871018 w 6858000"/>
                <a:gd name="connsiteY350" fmla="*/ 723844 h 835479"/>
                <a:gd name="connsiteX351" fmla="*/ 4959601 w 6858000"/>
                <a:gd name="connsiteY351" fmla="*/ 727272 h 835479"/>
                <a:gd name="connsiteX352" fmla="*/ 5006085 w 6858000"/>
                <a:gd name="connsiteY352" fmla="*/ 721558 h 835479"/>
                <a:gd name="connsiteX353" fmla="*/ 5082669 w 6858000"/>
                <a:gd name="connsiteY353" fmla="*/ 720414 h 835479"/>
                <a:gd name="connsiteX354" fmla="*/ 5107626 w 6858000"/>
                <a:gd name="connsiteY354" fmla="*/ 719079 h 835479"/>
                <a:gd name="connsiteX355" fmla="*/ 5129915 w 6858000"/>
                <a:gd name="connsiteY355" fmla="*/ 718317 h 835479"/>
                <a:gd name="connsiteX356" fmla="*/ 5206307 w 6858000"/>
                <a:gd name="connsiteY356" fmla="*/ 733940 h 835479"/>
                <a:gd name="connsiteX357" fmla="*/ 5274128 w 6858000"/>
                <a:gd name="connsiteY357" fmla="*/ 734892 h 835479"/>
                <a:gd name="connsiteX358" fmla="*/ 5393004 w 6858000"/>
                <a:gd name="connsiteY358" fmla="*/ 747466 h 835479"/>
                <a:gd name="connsiteX359" fmla="*/ 5419294 w 6858000"/>
                <a:gd name="connsiteY359" fmla="*/ 743084 h 835479"/>
                <a:gd name="connsiteX360" fmla="*/ 5501593 w 6858000"/>
                <a:gd name="connsiteY360" fmla="*/ 741370 h 835479"/>
                <a:gd name="connsiteX361" fmla="*/ 5548459 w 6858000"/>
                <a:gd name="connsiteY361" fmla="*/ 740036 h 835479"/>
                <a:gd name="connsiteX362" fmla="*/ 5606371 w 6858000"/>
                <a:gd name="connsiteY362" fmla="*/ 749180 h 835479"/>
                <a:gd name="connsiteX363" fmla="*/ 5706958 w 6858000"/>
                <a:gd name="connsiteY363" fmla="*/ 768611 h 835479"/>
                <a:gd name="connsiteX364" fmla="*/ 5733439 w 6858000"/>
                <a:gd name="connsiteY364" fmla="*/ 771659 h 835479"/>
                <a:gd name="connsiteX365" fmla="*/ 5781829 w 6858000"/>
                <a:gd name="connsiteY365" fmla="*/ 780996 h 835479"/>
                <a:gd name="connsiteX366" fmla="*/ 5790591 w 6858000"/>
                <a:gd name="connsiteY366" fmla="*/ 782710 h 835479"/>
                <a:gd name="connsiteX367" fmla="*/ 5864317 w 6858000"/>
                <a:gd name="connsiteY367" fmla="*/ 806332 h 835479"/>
                <a:gd name="connsiteX368" fmla="*/ 5902609 w 6858000"/>
                <a:gd name="connsiteY368" fmla="*/ 808236 h 835479"/>
                <a:gd name="connsiteX369" fmla="*/ 6012722 w 6858000"/>
                <a:gd name="connsiteY369" fmla="*/ 808428 h 835479"/>
                <a:gd name="connsiteX370" fmla="*/ 6059396 w 6858000"/>
                <a:gd name="connsiteY370" fmla="*/ 804808 h 835479"/>
                <a:gd name="connsiteX371" fmla="*/ 6171604 w 6858000"/>
                <a:gd name="connsiteY371" fmla="*/ 790902 h 835479"/>
                <a:gd name="connsiteX372" fmla="*/ 6242092 w 6858000"/>
                <a:gd name="connsiteY372" fmla="*/ 784044 h 835479"/>
                <a:gd name="connsiteX373" fmla="*/ 6323057 w 6858000"/>
                <a:gd name="connsiteY373" fmla="*/ 773183 h 835479"/>
                <a:gd name="connsiteX374" fmla="*/ 6415832 w 6858000"/>
                <a:gd name="connsiteY374" fmla="*/ 766325 h 835479"/>
                <a:gd name="connsiteX375" fmla="*/ 6584811 w 6858000"/>
                <a:gd name="connsiteY375" fmla="*/ 745560 h 835479"/>
                <a:gd name="connsiteX376" fmla="*/ 6748457 w 6858000"/>
                <a:gd name="connsiteY376" fmla="*/ 724034 h 835479"/>
                <a:gd name="connsiteX377" fmla="*/ 6815515 w 6858000"/>
                <a:gd name="connsiteY377" fmla="*/ 704983 h 835479"/>
                <a:gd name="connsiteX378" fmla="*/ 6858000 w 6858000"/>
                <a:gd name="connsiteY378" fmla="*/ 695283 h 835479"/>
                <a:gd name="connsiteX379" fmla="*/ 6858000 w 6858000"/>
                <a:gd name="connsiteY379" fmla="*/ 456 h 835479"/>
                <a:gd name="connsiteX380" fmla="*/ 1687322 w 6858000"/>
                <a:gd name="connsiteY380" fmla="*/ 456 h 835479"/>
                <a:gd name="connsiteX381" fmla="*/ 1697753 w 6858000"/>
                <a:gd name="connsiteY381" fmla="*/ 10970 h 835479"/>
                <a:gd name="connsiteX382" fmla="*/ 1733188 w 6858000"/>
                <a:gd name="connsiteY382" fmla="*/ 33639 h 835479"/>
                <a:gd name="connsiteX383" fmla="*/ 1833775 w 6858000"/>
                <a:gd name="connsiteY383" fmla="*/ 75360 h 835479"/>
                <a:gd name="connsiteX384" fmla="*/ 1842158 w 6858000"/>
                <a:gd name="connsiteY384" fmla="*/ 82981 h 835479"/>
                <a:gd name="connsiteX385" fmla="*/ 1916454 w 6858000"/>
                <a:gd name="connsiteY385" fmla="*/ 173472 h 835479"/>
                <a:gd name="connsiteX386" fmla="*/ 1933219 w 6858000"/>
                <a:gd name="connsiteY386" fmla="*/ 188902 h 835479"/>
                <a:gd name="connsiteX387" fmla="*/ 1953413 w 6858000"/>
                <a:gd name="connsiteY387" fmla="*/ 212907 h 835479"/>
                <a:gd name="connsiteX388" fmla="*/ 2016469 w 6858000"/>
                <a:gd name="connsiteY388" fmla="*/ 259390 h 835479"/>
                <a:gd name="connsiteX389" fmla="*/ 2094578 w 6858000"/>
                <a:gd name="connsiteY389" fmla="*/ 274249 h 835479"/>
                <a:gd name="connsiteX390" fmla="*/ 2188879 w 6858000"/>
                <a:gd name="connsiteY390" fmla="*/ 296920 h 835479"/>
                <a:gd name="connsiteX391" fmla="*/ 2228314 w 6858000"/>
                <a:gd name="connsiteY391" fmla="*/ 312160 h 835479"/>
                <a:gd name="connsiteX392" fmla="*/ 2334044 w 6858000"/>
                <a:gd name="connsiteY392" fmla="*/ 341117 h 835479"/>
                <a:gd name="connsiteX393" fmla="*/ 2409485 w 6858000"/>
                <a:gd name="connsiteY393" fmla="*/ 365502 h 835479"/>
                <a:gd name="connsiteX394" fmla="*/ 2409487 w 6858000"/>
                <a:gd name="connsiteY394" fmla="*/ 365504 h 835479"/>
                <a:gd name="connsiteX395" fmla="*/ 2463015 w 6858000"/>
                <a:gd name="connsiteY395" fmla="*/ 388434 h 835479"/>
                <a:gd name="connsiteX396" fmla="*/ 2463017 w 6858000"/>
                <a:gd name="connsiteY396" fmla="*/ 388434 h 835479"/>
                <a:gd name="connsiteX397" fmla="*/ 2518262 w 6858000"/>
                <a:gd name="connsiteY397" fmla="*/ 379792 h 835479"/>
                <a:gd name="connsiteX398" fmla="*/ 2518263 w 6858000"/>
                <a:gd name="connsiteY398" fmla="*/ 379791 h 835479"/>
                <a:gd name="connsiteX399" fmla="*/ 2545005 w 6858000"/>
                <a:gd name="connsiteY399" fmla="*/ 376147 h 835479"/>
                <a:gd name="connsiteX400" fmla="*/ 2545006 w 6858000"/>
                <a:gd name="connsiteY400" fmla="*/ 376147 h 835479"/>
                <a:gd name="connsiteX401" fmla="*/ 2571034 w 6858000"/>
                <a:gd name="connsiteY401" fmla="*/ 380361 h 835479"/>
                <a:gd name="connsiteX402" fmla="*/ 2668001 w 6858000"/>
                <a:gd name="connsiteY402" fmla="*/ 453514 h 835479"/>
                <a:gd name="connsiteX403" fmla="*/ 2745348 w 6858000"/>
                <a:gd name="connsiteY403" fmla="*/ 501904 h 835479"/>
                <a:gd name="connsiteX404" fmla="*/ 2745351 w 6858000"/>
                <a:gd name="connsiteY404" fmla="*/ 501906 h 835479"/>
                <a:gd name="connsiteX405" fmla="*/ 2778005 w 6858000"/>
                <a:gd name="connsiteY405" fmla="*/ 507825 h 835479"/>
                <a:gd name="connsiteX406" fmla="*/ 2785439 w 6858000"/>
                <a:gd name="connsiteY406" fmla="*/ 507405 h 835479"/>
                <a:gd name="connsiteX407" fmla="*/ 2811779 w 6858000"/>
                <a:gd name="connsiteY407" fmla="*/ 497326 h 835479"/>
                <a:gd name="connsiteX408" fmla="*/ 2811786 w 6858000"/>
                <a:gd name="connsiteY408" fmla="*/ 497322 h 835479"/>
                <a:gd name="connsiteX409" fmla="*/ 2811786 w 6858000"/>
                <a:gd name="connsiteY409" fmla="*/ 497323 h 835479"/>
                <a:gd name="connsiteX410" fmla="*/ 2811779 w 6858000"/>
                <a:gd name="connsiteY410" fmla="*/ 497326 h 835479"/>
                <a:gd name="connsiteX411" fmla="*/ 2793022 w 6858000"/>
                <a:gd name="connsiteY411" fmla="*/ 506976 h 835479"/>
                <a:gd name="connsiteX412" fmla="*/ 2785439 w 6858000"/>
                <a:gd name="connsiteY412" fmla="*/ 507405 h 835479"/>
                <a:gd name="connsiteX413" fmla="*/ 2782304 w 6858000"/>
                <a:gd name="connsiteY413" fmla="*/ 508605 h 835479"/>
                <a:gd name="connsiteX414" fmla="*/ 2778005 w 6858000"/>
                <a:gd name="connsiteY414" fmla="*/ 507825 h 835479"/>
                <a:gd name="connsiteX415" fmla="*/ 2770757 w 6858000"/>
                <a:gd name="connsiteY415" fmla="*/ 508235 h 835479"/>
                <a:gd name="connsiteX416" fmla="*/ 2745351 w 6858000"/>
                <a:gd name="connsiteY416" fmla="*/ 501906 h 835479"/>
                <a:gd name="connsiteX417" fmla="*/ 2745347 w 6858000"/>
                <a:gd name="connsiteY417" fmla="*/ 501904 h 835479"/>
                <a:gd name="connsiteX418" fmla="*/ 2668000 w 6858000"/>
                <a:gd name="connsiteY418" fmla="*/ 453514 h 835479"/>
                <a:gd name="connsiteX419" fmla="*/ 2571033 w 6858000"/>
                <a:gd name="connsiteY419" fmla="*/ 380361 h 835479"/>
                <a:gd name="connsiteX420" fmla="*/ 2545006 w 6858000"/>
                <a:gd name="connsiteY420" fmla="*/ 376147 h 835479"/>
                <a:gd name="connsiteX421" fmla="*/ 2518264 w 6858000"/>
                <a:gd name="connsiteY421" fmla="*/ 379791 h 835479"/>
                <a:gd name="connsiteX422" fmla="*/ 2518262 w 6858000"/>
                <a:gd name="connsiteY422" fmla="*/ 379792 h 835479"/>
                <a:gd name="connsiteX423" fmla="*/ 2490550 w 6858000"/>
                <a:gd name="connsiteY423" fmla="*/ 386372 h 835479"/>
                <a:gd name="connsiteX424" fmla="*/ 2463017 w 6858000"/>
                <a:gd name="connsiteY424" fmla="*/ 388434 h 835479"/>
                <a:gd name="connsiteX425" fmla="*/ 2463016 w 6858000"/>
                <a:gd name="connsiteY425" fmla="*/ 388434 h 835479"/>
                <a:gd name="connsiteX426" fmla="*/ 2463015 w 6858000"/>
                <a:gd name="connsiteY426" fmla="*/ 388434 h 835479"/>
                <a:gd name="connsiteX427" fmla="*/ 2435912 w 6858000"/>
                <a:gd name="connsiteY427" fmla="*/ 382603 h 835479"/>
                <a:gd name="connsiteX428" fmla="*/ 2409487 w 6858000"/>
                <a:gd name="connsiteY428" fmla="*/ 365504 h 835479"/>
                <a:gd name="connsiteX429" fmla="*/ 2409484 w 6858000"/>
                <a:gd name="connsiteY429" fmla="*/ 365502 h 835479"/>
                <a:gd name="connsiteX430" fmla="*/ 2334043 w 6858000"/>
                <a:gd name="connsiteY430" fmla="*/ 341117 h 835479"/>
                <a:gd name="connsiteX431" fmla="*/ 2228313 w 6858000"/>
                <a:gd name="connsiteY431" fmla="*/ 312160 h 835479"/>
                <a:gd name="connsiteX432" fmla="*/ 2188878 w 6858000"/>
                <a:gd name="connsiteY432" fmla="*/ 296920 h 835479"/>
                <a:gd name="connsiteX433" fmla="*/ 2094577 w 6858000"/>
                <a:gd name="connsiteY433" fmla="*/ 274249 h 835479"/>
                <a:gd name="connsiteX434" fmla="*/ 2016468 w 6858000"/>
                <a:gd name="connsiteY434" fmla="*/ 259390 h 835479"/>
                <a:gd name="connsiteX435" fmla="*/ 1953412 w 6858000"/>
                <a:gd name="connsiteY435" fmla="*/ 212907 h 835479"/>
                <a:gd name="connsiteX436" fmla="*/ 1933218 w 6858000"/>
                <a:gd name="connsiteY436" fmla="*/ 188902 h 835479"/>
                <a:gd name="connsiteX437" fmla="*/ 1916453 w 6858000"/>
                <a:gd name="connsiteY437" fmla="*/ 173472 h 835479"/>
                <a:gd name="connsiteX438" fmla="*/ 1842157 w 6858000"/>
                <a:gd name="connsiteY438" fmla="*/ 82981 h 835479"/>
                <a:gd name="connsiteX439" fmla="*/ 1833774 w 6858000"/>
                <a:gd name="connsiteY439" fmla="*/ 75360 h 835479"/>
                <a:gd name="connsiteX440" fmla="*/ 1733187 w 6858000"/>
                <a:gd name="connsiteY440" fmla="*/ 33639 h 835479"/>
                <a:gd name="connsiteX441" fmla="*/ 1697752 w 6858000"/>
                <a:gd name="connsiteY441" fmla="*/ 10971 h 835479"/>
                <a:gd name="connsiteX442" fmla="*/ 1687320 w 6858000"/>
                <a:gd name="connsiteY442" fmla="*/ 456 h 835479"/>
                <a:gd name="connsiteX443" fmla="*/ 916806 w 6858000"/>
                <a:gd name="connsiteY443" fmla="*/ 456 h 835479"/>
                <a:gd name="connsiteX444" fmla="*/ 927155 w 6858000"/>
                <a:gd name="connsiteY444" fmla="*/ 9636 h 835479"/>
                <a:gd name="connsiteX445" fmla="*/ 1097087 w 6858000"/>
                <a:gd name="connsiteY445" fmla="*/ 6016 h 835479"/>
                <a:gd name="connsiteX446" fmla="*/ 1123185 w 6858000"/>
                <a:gd name="connsiteY446" fmla="*/ 1634 h 835479"/>
                <a:gd name="connsiteX447" fmla="*/ 1184028 w 6858000"/>
                <a:gd name="connsiteY447" fmla="*/ 26353 h 835479"/>
                <a:gd name="connsiteX448" fmla="*/ 1123184 w 6858000"/>
                <a:gd name="connsiteY448" fmla="*/ 1635 h 835479"/>
                <a:gd name="connsiteX449" fmla="*/ 1097086 w 6858000"/>
                <a:gd name="connsiteY449" fmla="*/ 6017 h 835479"/>
                <a:gd name="connsiteX450" fmla="*/ 927154 w 6858000"/>
                <a:gd name="connsiteY450" fmla="*/ 9637 h 835479"/>
                <a:gd name="connsiteX451" fmla="*/ 916804 w 6858000"/>
                <a:gd name="connsiteY451" fmla="*/ 456 h 835479"/>
                <a:gd name="connsiteX452" fmla="*/ 578772 w 6858000"/>
                <a:gd name="connsiteY452" fmla="*/ 456 h 835479"/>
                <a:gd name="connsiteX453" fmla="*/ 556046 w 6858000"/>
                <a:gd name="connsiteY453" fmla="*/ 6589 h 835479"/>
                <a:gd name="connsiteX454" fmla="*/ 517850 w 6858000"/>
                <a:gd name="connsiteY454" fmla="*/ 15506 h 835479"/>
                <a:gd name="connsiteX455" fmla="*/ 556047 w 6858000"/>
                <a:gd name="connsiteY455" fmla="*/ 6588 h 835479"/>
                <a:gd name="connsiteX456" fmla="*/ 578770 w 6858000"/>
                <a:gd name="connsiteY456" fmla="*/ 456 h 835479"/>
                <a:gd name="connsiteX457" fmla="*/ 0 w 6858000"/>
                <a:gd name="connsiteY457" fmla="*/ 456 h 835479"/>
                <a:gd name="connsiteX458" fmla="*/ 0 w 6858000"/>
                <a:gd name="connsiteY458" fmla="*/ 20445 h 835479"/>
                <a:gd name="connsiteX459" fmla="*/ 0 w 6858000"/>
                <a:gd name="connsiteY459" fmla="*/ 29969 h 83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Lst>
              <a:rect l="l" t="t" r="r" b="b"/>
              <a:pathLst>
                <a:path w="6858000" h="835479">
                  <a:moveTo>
                    <a:pt x="6564619" y="468946"/>
                  </a:moveTo>
                  <a:lnTo>
                    <a:pt x="6564620" y="468946"/>
                  </a:lnTo>
                  <a:cubicBezTo>
                    <a:pt x="6575478" y="479233"/>
                    <a:pt x="6582146" y="485329"/>
                    <a:pt x="6588625" y="491425"/>
                  </a:cubicBezTo>
                  <a:lnTo>
                    <a:pt x="6625224" y="508047"/>
                  </a:lnTo>
                  <a:lnTo>
                    <a:pt x="6662539" y="500953"/>
                  </a:lnTo>
                  <a:lnTo>
                    <a:pt x="6662540" y="500952"/>
                  </a:lnTo>
                  <a:lnTo>
                    <a:pt x="6662543" y="500951"/>
                  </a:lnTo>
                  <a:lnTo>
                    <a:pt x="6683026" y="489501"/>
                  </a:lnTo>
                  <a:lnTo>
                    <a:pt x="6702975" y="486354"/>
                  </a:lnTo>
                  <a:lnTo>
                    <a:pt x="6702976" y="486354"/>
                  </a:lnTo>
                  <a:cubicBezTo>
                    <a:pt x="6716168" y="486759"/>
                    <a:pt x="6729218" y="491903"/>
                    <a:pt x="6742552" y="500190"/>
                  </a:cubicBezTo>
                  <a:lnTo>
                    <a:pt x="6742554" y="500191"/>
                  </a:lnTo>
                  <a:lnTo>
                    <a:pt x="6812061" y="519668"/>
                  </a:lnTo>
                  <a:lnTo>
                    <a:pt x="6776799" y="514894"/>
                  </a:lnTo>
                  <a:lnTo>
                    <a:pt x="6742554" y="500191"/>
                  </a:lnTo>
                  <a:lnTo>
                    <a:pt x="6742551" y="500190"/>
                  </a:lnTo>
                  <a:lnTo>
                    <a:pt x="6702975" y="486354"/>
                  </a:lnTo>
                  <a:lnTo>
                    <a:pt x="6662543" y="500951"/>
                  </a:lnTo>
                  <a:lnTo>
                    <a:pt x="6662541" y="500952"/>
                  </a:lnTo>
                  <a:lnTo>
                    <a:pt x="6662539" y="500953"/>
                  </a:lnTo>
                  <a:lnTo>
                    <a:pt x="6645551" y="508036"/>
                  </a:lnTo>
                  <a:lnTo>
                    <a:pt x="6625224" y="508047"/>
                  </a:lnTo>
                  <a:lnTo>
                    <a:pt x="6625223" y="508047"/>
                  </a:lnTo>
                  <a:cubicBezTo>
                    <a:pt x="6611340" y="505951"/>
                    <a:pt x="6597577" y="499903"/>
                    <a:pt x="6588624" y="491425"/>
                  </a:cubicBezTo>
                  <a:close/>
                  <a:moveTo>
                    <a:pt x="6438980" y="549267"/>
                  </a:moveTo>
                  <a:lnTo>
                    <a:pt x="6463839" y="529336"/>
                  </a:lnTo>
                  <a:lnTo>
                    <a:pt x="6463848" y="529334"/>
                  </a:lnTo>
                  <a:lnTo>
                    <a:pt x="6513011" y="515538"/>
                  </a:lnTo>
                  <a:lnTo>
                    <a:pt x="6546193" y="496733"/>
                  </a:lnTo>
                  <a:lnTo>
                    <a:pt x="6546194" y="496733"/>
                  </a:lnTo>
                  <a:lnTo>
                    <a:pt x="6521803" y="513071"/>
                  </a:lnTo>
                  <a:lnTo>
                    <a:pt x="6513011" y="515538"/>
                  </a:lnTo>
                  <a:lnTo>
                    <a:pt x="6508051" y="518349"/>
                  </a:lnTo>
                  <a:lnTo>
                    <a:pt x="6463848" y="529334"/>
                  </a:lnTo>
                  <a:lnTo>
                    <a:pt x="6463840" y="529336"/>
                  </a:lnTo>
                  <a:cubicBezTo>
                    <a:pt x="6451649" y="532288"/>
                    <a:pt x="6444076" y="539765"/>
                    <a:pt x="6438980" y="549267"/>
                  </a:cubicBezTo>
                  <a:close/>
                  <a:moveTo>
                    <a:pt x="6365203" y="635242"/>
                  </a:moveTo>
                  <a:lnTo>
                    <a:pt x="6387909" y="633959"/>
                  </a:lnTo>
                  <a:lnTo>
                    <a:pt x="6391548" y="632195"/>
                  </a:lnTo>
                  <a:lnTo>
                    <a:pt x="6407331" y="624541"/>
                  </a:lnTo>
                  <a:lnTo>
                    <a:pt x="6407332" y="624541"/>
                  </a:lnTo>
                  <a:lnTo>
                    <a:pt x="6391548" y="632195"/>
                  </a:lnTo>
                  <a:lnTo>
                    <a:pt x="6387909" y="633961"/>
                  </a:lnTo>
                  <a:close/>
                  <a:moveTo>
                    <a:pt x="4221390" y="396172"/>
                  </a:moveTo>
                  <a:lnTo>
                    <a:pt x="4221391" y="396172"/>
                  </a:lnTo>
                  <a:cubicBezTo>
                    <a:pt x="4232060" y="396934"/>
                    <a:pt x="4243872" y="397124"/>
                    <a:pt x="4253014" y="401888"/>
                  </a:cubicBezTo>
                  <a:cubicBezTo>
                    <a:pt x="4277401" y="414081"/>
                    <a:pt x="4300070" y="429701"/>
                    <a:pt x="4324645" y="441704"/>
                  </a:cubicBezTo>
                  <a:lnTo>
                    <a:pt x="4363890" y="450658"/>
                  </a:lnTo>
                  <a:lnTo>
                    <a:pt x="4482003" y="449896"/>
                  </a:lnTo>
                  <a:cubicBezTo>
                    <a:pt x="4546775" y="447228"/>
                    <a:pt x="4612499" y="446656"/>
                    <a:pt x="4659173" y="389886"/>
                  </a:cubicBezTo>
                  <a:cubicBezTo>
                    <a:pt x="4662985" y="385314"/>
                    <a:pt x="4671175" y="382646"/>
                    <a:pt x="4677654" y="381884"/>
                  </a:cubicBezTo>
                  <a:cubicBezTo>
                    <a:pt x="4707563" y="378265"/>
                    <a:pt x="4738234" y="377883"/>
                    <a:pt x="4767763" y="371977"/>
                  </a:cubicBezTo>
                  <a:cubicBezTo>
                    <a:pt x="4779574" y="369596"/>
                    <a:pt x="4790386" y="368787"/>
                    <a:pt x="4800482" y="370668"/>
                  </a:cubicBezTo>
                  <a:lnTo>
                    <a:pt x="4800483" y="370668"/>
                  </a:lnTo>
                  <a:cubicBezTo>
                    <a:pt x="4810580" y="372549"/>
                    <a:pt x="4819963" y="377122"/>
                    <a:pt x="4828916" y="385504"/>
                  </a:cubicBezTo>
                  <a:lnTo>
                    <a:pt x="4863342" y="407685"/>
                  </a:lnTo>
                  <a:lnTo>
                    <a:pt x="4889274" y="415214"/>
                  </a:lnTo>
                  <a:lnTo>
                    <a:pt x="4912167" y="413509"/>
                  </a:lnTo>
                  <a:cubicBezTo>
                    <a:pt x="4919977" y="411794"/>
                    <a:pt x="4927121" y="411437"/>
                    <a:pt x="4933803" y="412107"/>
                  </a:cubicBezTo>
                  <a:lnTo>
                    <a:pt x="4933804" y="412107"/>
                  </a:lnTo>
                  <a:lnTo>
                    <a:pt x="4952672" y="416866"/>
                  </a:lnTo>
                  <a:lnTo>
                    <a:pt x="4957452" y="419659"/>
                  </a:lnTo>
                  <a:lnTo>
                    <a:pt x="4961455" y="420937"/>
                  </a:lnTo>
                  <a:cubicBezTo>
                    <a:pt x="4970096" y="425448"/>
                    <a:pt x="4978393" y="431154"/>
                    <a:pt x="4987037" y="436941"/>
                  </a:cubicBezTo>
                  <a:cubicBezTo>
                    <a:pt x="5003801" y="448180"/>
                    <a:pt x="5022852" y="462278"/>
                    <a:pt x="5041521" y="463420"/>
                  </a:cubicBezTo>
                  <a:lnTo>
                    <a:pt x="5041527" y="463422"/>
                  </a:lnTo>
                  <a:lnTo>
                    <a:pt x="5064789" y="468043"/>
                  </a:lnTo>
                  <a:lnTo>
                    <a:pt x="5070584" y="470217"/>
                  </a:lnTo>
                  <a:lnTo>
                    <a:pt x="5072375" y="470636"/>
                  </a:lnTo>
                  <a:lnTo>
                    <a:pt x="5087443" y="476540"/>
                  </a:lnTo>
                  <a:lnTo>
                    <a:pt x="5133219" y="489567"/>
                  </a:lnTo>
                  <a:lnTo>
                    <a:pt x="5133224" y="489569"/>
                  </a:lnTo>
                  <a:lnTo>
                    <a:pt x="5166112" y="482853"/>
                  </a:lnTo>
                  <a:lnTo>
                    <a:pt x="5166113" y="482853"/>
                  </a:lnTo>
                  <a:cubicBezTo>
                    <a:pt x="5167637" y="482091"/>
                    <a:pt x="5169780" y="482663"/>
                    <a:pt x="5172090" y="483545"/>
                  </a:cubicBezTo>
                  <a:lnTo>
                    <a:pt x="5179067" y="486091"/>
                  </a:lnTo>
                  <a:lnTo>
                    <a:pt x="5229432" y="485925"/>
                  </a:lnTo>
                  <a:lnTo>
                    <a:pt x="5243613" y="478254"/>
                  </a:lnTo>
                  <a:lnTo>
                    <a:pt x="5272795" y="462468"/>
                  </a:lnTo>
                  <a:cubicBezTo>
                    <a:pt x="5285440" y="450823"/>
                    <a:pt x="5298594" y="443117"/>
                    <a:pt x="5312287" y="438565"/>
                  </a:cubicBezTo>
                  <a:lnTo>
                    <a:pt x="5321350" y="437509"/>
                  </a:lnTo>
                  <a:lnTo>
                    <a:pt x="5326162" y="435035"/>
                  </a:lnTo>
                  <a:lnTo>
                    <a:pt x="5355013" y="433589"/>
                  </a:lnTo>
                  <a:lnTo>
                    <a:pt x="5355014" y="433589"/>
                  </a:lnTo>
                  <a:cubicBezTo>
                    <a:pt x="5364882" y="434238"/>
                    <a:pt x="5375002" y="435941"/>
                    <a:pt x="5385384" y="438465"/>
                  </a:cubicBezTo>
                  <a:cubicBezTo>
                    <a:pt x="5398721" y="441704"/>
                    <a:pt x="5412057" y="443990"/>
                    <a:pt x="5425582" y="446656"/>
                  </a:cubicBezTo>
                  <a:cubicBezTo>
                    <a:pt x="5443870" y="450466"/>
                    <a:pt x="5462351" y="454468"/>
                    <a:pt x="5480637" y="458278"/>
                  </a:cubicBezTo>
                  <a:lnTo>
                    <a:pt x="5507667" y="462803"/>
                  </a:lnTo>
                  <a:lnTo>
                    <a:pt x="5531691" y="452184"/>
                  </a:lnTo>
                  <a:lnTo>
                    <a:pt x="5531692" y="452183"/>
                  </a:lnTo>
                  <a:cubicBezTo>
                    <a:pt x="5537599" y="445133"/>
                    <a:pt x="5542648" y="441941"/>
                    <a:pt x="5547577" y="442037"/>
                  </a:cubicBezTo>
                  <a:lnTo>
                    <a:pt x="5547578" y="442037"/>
                  </a:lnTo>
                  <a:cubicBezTo>
                    <a:pt x="5552507" y="442132"/>
                    <a:pt x="5557317" y="445514"/>
                    <a:pt x="5562746" y="451610"/>
                  </a:cubicBezTo>
                  <a:cubicBezTo>
                    <a:pt x="5600467" y="494284"/>
                    <a:pt x="5646189" y="520954"/>
                    <a:pt x="5704483" y="522858"/>
                  </a:cubicBezTo>
                  <a:cubicBezTo>
                    <a:pt x="5716485" y="523241"/>
                    <a:pt x="5728678" y="525906"/>
                    <a:pt x="5740488" y="528765"/>
                  </a:cubicBezTo>
                  <a:cubicBezTo>
                    <a:pt x="5747728" y="530479"/>
                    <a:pt x="5756493" y="532385"/>
                    <a:pt x="5760873" y="537529"/>
                  </a:cubicBezTo>
                  <a:cubicBezTo>
                    <a:pt x="5794974" y="576772"/>
                    <a:pt x="5837457" y="604015"/>
                    <a:pt x="5883751" y="625924"/>
                  </a:cubicBezTo>
                  <a:lnTo>
                    <a:pt x="5883755" y="625926"/>
                  </a:lnTo>
                  <a:lnTo>
                    <a:pt x="5935945" y="643829"/>
                  </a:lnTo>
                  <a:lnTo>
                    <a:pt x="5935949" y="643830"/>
                  </a:lnTo>
                  <a:lnTo>
                    <a:pt x="5993289" y="640211"/>
                  </a:lnTo>
                  <a:lnTo>
                    <a:pt x="5993290" y="640210"/>
                  </a:lnTo>
                  <a:cubicBezTo>
                    <a:pt x="6004530" y="639068"/>
                    <a:pt x="6017484" y="639259"/>
                    <a:pt x="6026439" y="633735"/>
                  </a:cubicBezTo>
                  <a:cubicBezTo>
                    <a:pt x="6054824" y="616397"/>
                    <a:pt x="6082257" y="597729"/>
                    <a:pt x="6108737" y="577534"/>
                  </a:cubicBezTo>
                  <a:cubicBezTo>
                    <a:pt x="6120073" y="568866"/>
                    <a:pt x="6126883" y="563913"/>
                    <a:pt x="6133313" y="563843"/>
                  </a:cubicBezTo>
                  <a:lnTo>
                    <a:pt x="6133314" y="563843"/>
                  </a:lnTo>
                  <a:lnTo>
                    <a:pt x="6143189" y="567542"/>
                  </a:lnTo>
                  <a:lnTo>
                    <a:pt x="6155599" y="579438"/>
                  </a:lnTo>
                  <a:lnTo>
                    <a:pt x="6155602" y="579440"/>
                  </a:lnTo>
                  <a:cubicBezTo>
                    <a:pt x="6175797" y="601729"/>
                    <a:pt x="6200944" y="613349"/>
                    <a:pt x="6228756" y="618111"/>
                  </a:cubicBezTo>
                  <a:lnTo>
                    <a:pt x="6361539" y="635448"/>
                  </a:lnTo>
                  <a:lnTo>
                    <a:pt x="6361538" y="635448"/>
                  </a:lnTo>
                  <a:cubicBezTo>
                    <a:pt x="6317150" y="631828"/>
                    <a:pt x="6272763" y="625542"/>
                    <a:pt x="6228755" y="618111"/>
                  </a:cubicBezTo>
                  <a:cubicBezTo>
                    <a:pt x="6200943" y="613349"/>
                    <a:pt x="6175796" y="601729"/>
                    <a:pt x="6155601" y="579440"/>
                  </a:cubicBezTo>
                  <a:lnTo>
                    <a:pt x="6155599" y="579438"/>
                  </a:lnTo>
                  <a:lnTo>
                    <a:pt x="6133314" y="563843"/>
                  </a:lnTo>
                  <a:lnTo>
                    <a:pt x="6108738" y="577534"/>
                  </a:lnTo>
                  <a:cubicBezTo>
                    <a:pt x="6082258" y="597729"/>
                    <a:pt x="6054825" y="616397"/>
                    <a:pt x="6026440" y="633735"/>
                  </a:cubicBezTo>
                  <a:cubicBezTo>
                    <a:pt x="6017485" y="639259"/>
                    <a:pt x="6004531" y="639068"/>
                    <a:pt x="5993291" y="640210"/>
                  </a:cubicBezTo>
                  <a:lnTo>
                    <a:pt x="5993289" y="640211"/>
                  </a:lnTo>
                  <a:lnTo>
                    <a:pt x="5964476" y="643664"/>
                  </a:lnTo>
                  <a:lnTo>
                    <a:pt x="5935949" y="643830"/>
                  </a:lnTo>
                  <a:lnTo>
                    <a:pt x="5935948" y="643830"/>
                  </a:lnTo>
                  <a:lnTo>
                    <a:pt x="5935945" y="643829"/>
                  </a:lnTo>
                  <a:lnTo>
                    <a:pt x="5909350" y="636949"/>
                  </a:lnTo>
                  <a:lnTo>
                    <a:pt x="5883755" y="625926"/>
                  </a:lnTo>
                  <a:lnTo>
                    <a:pt x="5883750" y="625924"/>
                  </a:lnTo>
                  <a:cubicBezTo>
                    <a:pt x="5837456" y="604015"/>
                    <a:pt x="5794973" y="576772"/>
                    <a:pt x="5760872" y="537529"/>
                  </a:cubicBezTo>
                  <a:cubicBezTo>
                    <a:pt x="5756492" y="532385"/>
                    <a:pt x="5747727" y="530479"/>
                    <a:pt x="5740487" y="528765"/>
                  </a:cubicBezTo>
                  <a:cubicBezTo>
                    <a:pt x="5728677" y="525906"/>
                    <a:pt x="5716484" y="523241"/>
                    <a:pt x="5704482" y="522858"/>
                  </a:cubicBezTo>
                  <a:cubicBezTo>
                    <a:pt x="5646188" y="520954"/>
                    <a:pt x="5600466" y="494284"/>
                    <a:pt x="5562745" y="451610"/>
                  </a:cubicBezTo>
                  <a:lnTo>
                    <a:pt x="5547577" y="442037"/>
                  </a:lnTo>
                  <a:lnTo>
                    <a:pt x="5531693" y="452183"/>
                  </a:lnTo>
                  <a:lnTo>
                    <a:pt x="5531691" y="452184"/>
                  </a:lnTo>
                  <a:lnTo>
                    <a:pt x="5520421" y="460582"/>
                  </a:lnTo>
                  <a:lnTo>
                    <a:pt x="5507667" y="462803"/>
                  </a:lnTo>
                  <a:lnTo>
                    <a:pt x="5507666" y="462803"/>
                  </a:lnTo>
                  <a:cubicBezTo>
                    <a:pt x="5498831" y="462755"/>
                    <a:pt x="5489496" y="460183"/>
                    <a:pt x="5480636" y="458278"/>
                  </a:cubicBezTo>
                  <a:cubicBezTo>
                    <a:pt x="5462350" y="454468"/>
                    <a:pt x="5443869" y="450466"/>
                    <a:pt x="5425581" y="446656"/>
                  </a:cubicBezTo>
                  <a:cubicBezTo>
                    <a:pt x="5412056" y="443990"/>
                    <a:pt x="5398720" y="441704"/>
                    <a:pt x="5385383" y="438465"/>
                  </a:cubicBezTo>
                  <a:lnTo>
                    <a:pt x="5355013" y="433589"/>
                  </a:lnTo>
                  <a:lnTo>
                    <a:pt x="5321350" y="437509"/>
                  </a:lnTo>
                  <a:lnTo>
                    <a:pt x="5272796" y="462468"/>
                  </a:lnTo>
                  <a:lnTo>
                    <a:pt x="5243613" y="478254"/>
                  </a:lnTo>
                  <a:lnTo>
                    <a:pt x="5229433" y="485925"/>
                  </a:lnTo>
                  <a:cubicBezTo>
                    <a:pt x="5213597" y="489759"/>
                    <a:pt x="5196594" y="489711"/>
                    <a:pt x="5179067" y="486091"/>
                  </a:cubicBezTo>
                  <a:lnTo>
                    <a:pt x="5179066" y="486091"/>
                  </a:lnTo>
                  <a:cubicBezTo>
                    <a:pt x="5176875" y="485615"/>
                    <a:pt x="5174399" y="484425"/>
                    <a:pt x="5172089" y="483545"/>
                  </a:cubicBezTo>
                  <a:lnTo>
                    <a:pt x="5166113" y="482853"/>
                  </a:lnTo>
                  <a:lnTo>
                    <a:pt x="5133224" y="489569"/>
                  </a:lnTo>
                  <a:lnTo>
                    <a:pt x="5133223" y="489569"/>
                  </a:lnTo>
                  <a:lnTo>
                    <a:pt x="5133219" y="489567"/>
                  </a:lnTo>
                  <a:lnTo>
                    <a:pt x="5102460" y="482424"/>
                  </a:lnTo>
                  <a:lnTo>
                    <a:pt x="5087443" y="476540"/>
                  </a:lnTo>
                  <a:lnTo>
                    <a:pt x="5087422" y="476534"/>
                  </a:lnTo>
                  <a:lnTo>
                    <a:pt x="5070584" y="470217"/>
                  </a:lnTo>
                  <a:lnTo>
                    <a:pt x="5041527" y="463422"/>
                  </a:lnTo>
                  <a:lnTo>
                    <a:pt x="5041520" y="463420"/>
                  </a:lnTo>
                  <a:cubicBezTo>
                    <a:pt x="5022851" y="462278"/>
                    <a:pt x="5003800" y="448180"/>
                    <a:pt x="4987036" y="436941"/>
                  </a:cubicBezTo>
                  <a:lnTo>
                    <a:pt x="4957452" y="419659"/>
                  </a:lnTo>
                  <a:lnTo>
                    <a:pt x="4933804" y="412107"/>
                  </a:lnTo>
                  <a:lnTo>
                    <a:pt x="4912168" y="413509"/>
                  </a:lnTo>
                  <a:cubicBezTo>
                    <a:pt x="4904357" y="415271"/>
                    <a:pt x="4896713" y="415783"/>
                    <a:pt x="4889275" y="415214"/>
                  </a:cubicBezTo>
                  <a:lnTo>
                    <a:pt x="4889274" y="415214"/>
                  </a:lnTo>
                  <a:lnTo>
                    <a:pt x="4867613" y="410436"/>
                  </a:lnTo>
                  <a:lnTo>
                    <a:pt x="4863342" y="407685"/>
                  </a:lnTo>
                  <a:lnTo>
                    <a:pt x="4857316" y="405935"/>
                  </a:lnTo>
                  <a:cubicBezTo>
                    <a:pt x="4847213" y="400792"/>
                    <a:pt x="4837702" y="393791"/>
                    <a:pt x="4828915" y="385504"/>
                  </a:cubicBezTo>
                  <a:lnTo>
                    <a:pt x="4800482" y="370668"/>
                  </a:lnTo>
                  <a:lnTo>
                    <a:pt x="4767764" y="371977"/>
                  </a:lnTo>
                  <a:cubicBezTo>
                    <a:pt x="4738235" y="377883"/>
                    <a:pt x="4707564" y="378265"/>
                    <a:pt x="4677655" y="381884"/>
                  </a:cubicBezTo>
                  <a:cubicBezTo>
                    <a:pt x="4671176" y="382646"/>
                    <a:pt x="4662986" y="385314"/>
                    <a:pt x="4659174" y="389886"/>
                  </a:cubicBezTo>
                  <a:cubicBezTo>
                    <a:pt x="4612500" y="446656"/>
                    <a:pt x="4546776" y="447228"/>
                    <a:pt x="4482004" y="449896"/>
                  </a:cubicBezTo>
                  <a:cubicBezTo>
                    <a:pt x="4442761" y="451610"/>
                    <a:pt x="4403325" y="451610"/>
                    <a:pt x="4363890" y="450658"/>
                  </a:cubicBezTo>
                  <a:lnTo>
                    <a:pt x="4363889" y="450658"/>
                  </a:lnTo>
                  <a:cubicBezTo>
                    <a:pt x="4350553" y="450466"/>
                    <a:pt x="4336456" y="447418"/>
                    <a:pt x="4324644" y="441704"/>
                  </a:cubicBezTo>
                  <a:cubicBezTo>
                    <a:pt x="4300069" y="429701"/>
                    <a:pt x="4277400" y="414081"/>
                    <a:pt x="4253013" y="401888"/>
                  </a:cubicBezTo>
                  <a:close/>
                  <a:moveTo>
                    <a:pt x="4165382" y="392362"/>
                  </a:moveTo>
                  <a:lnTo>
                    <a:pt x="4165383" y="392362"/>
                  </a:lnTo>
                  <a:lnTo>
                    <a:pt x="4192387" y="396267"/>
                  </a:lnTo>
                  <a:lnTo>
                    <a:pt x="4192386" y="396267"/>
                  </a:lnTo>
                  <a:cubicBezTo>
                    <a:pt x="4182766" y="396363"/>
                    <a:pt x="4173479" y="395791"/>
                    <a:pt x="4165382" y="392362"/>
                  </a:cubicBezTo>
                  <a:close/>
                  <a:moveTo>
                    <a:pt x="3885337" y="379980"/>
                  </a:moveTo>
                  <a:lnTo>
                    <a:pt x="3885338" y="379980"/>
                  </a:lnTo>
                  <a:lnTo>
                    <a:pt x="3885341" y="379982"/>
                  </a:lnTo>
                  <a:lnTo>
                    <a:pt x="3962157" y="411865"/>
                  </a:lnTo>
                  <a:lnTo>
                    <a:pt x="3962159" y="411865"/>
                  </a:lnTo>
                  <a:lnTo>
                    <a:pt x="4043837" y="396173"/>
                  </a:lnTo>
                  <a:lnTo>
                    <a:pt x="4043838" y="396172"/>
                  </a:lnTo>
                  <a:cubicBezTo>
                    <a:pt x="4063841" y="387409"/>
                    <a:pt x="4083701" y="382027"/>
                    <a:pt x="4103824" y="381051"/>
                  </a:cubicBezTo>
                  <a:lnTo>
                    <a:pt x="4103825" y="381051"/>
                  </a:lnTo>
                  <a:lnTo>
                    <a:pt x="4134255" y="383018"/>
                  </a:lnTo>
                  <a:lnTo>
                    <a:pt x="4165381" y="392362"/>
                  </a:lnTo>
                  <a:lnTo>
                    <a:pt x="4103825" y="381051"/>
                  </a:lnTo>
                  <a:lnTo>
                    <a:pt x="4043839" y="396172"/>
                  </a:lnTo>
                  <a:lnTo>
                    <a:pt x="4043837" y="396173"/>
                  </a:lnTo>
                  <a:lnTo>
                    <a:pt x="4002409" y="409475"/>
                  </a:lnTo>
                  <a:lnTo>
                    <a:pt x="3962159" y="411865"/>
                  </a:lnTo>
                  <a:lnTo>
                    <a:pt x="3962158" y="411865"/>
                  </a:lnTo>
                  <a:lnTo>
                    <a:pt x="3962157" y="411865"/>
                  </a:lnTo>
                  <a:lnTo>
                    <a:pt x="3923124" y="402361"/>
                  </a:lnTo>
                  <a:lnTo>
                    <a:pt x="3885341" y="379982"/>
                  </a:lnTo>
                  <a:close/>
                  <a:moveTo>
                    <a:pt x="3669899" y="394577"/>
                  </a:moveTo>
                  <a:lnTo>
                    <a:pt x="3680163" y="397173"/>
                  </a:lnTo>
                  <a:lnTo>
                    <a:pt x="3734836" y="393125"/>
                  </a:lnTo>
                  <a:lnTo>
                    <a:pt x="3734837" y="393125"/>
                  </a:lnTo>
                  <a:cubicBezTo>
                    <a:pt x="3741315" y="392173"/>
                    <a:pt x="3749125" y="390839"/>
                    <a:pt x="3754652" y="393507"/>
                  </a:cubicBezTo>
                  <a:lnTo>
                    <a:pt x="3789775" y="399864"/>
                  </a:lnTo>
                  <a:lnTo>
                    <a:pt x="3822471" y="384932"/>
                  </a:lnTo>
                  <a:cubicBezTo>
                    <a:pt x="3831901" y="377884"/>
                    <a:pt x="3842045" y="372264"/>
                    <a:pt x="3852618" y="370597"/>
                  </a:cubicBezTo>
                  <a:lnTo>
                    <a:pt x="3852619" y="370597"/>
                  </a:lnTo>
                  <a:lnTo>
                    <a:pt x="3868763" y="371377"/>
                  </a:lnTo>
                  <a:lnTo>
                    <a:pt x="3885336" y="379980"/>
                  </a:lnTo>
                  <a:lnTo>
                    <a:pt x="3852619" y="370597"/>
                  </a:lnTo>
                  <a:lnTo>
                    <a:pt x="3822472" y="384932"/>
                  </a:lnTo>
                  <a:cubicBezTo>
                    <a:pt x="3811613" y="393124"/>
                    <a:pt x="3800896" y="398269"/>
                    <a:pt x="3789776" y="399864"/>
                  </a:cubicBezTo>
                  <a:lnTo>
                    <a:pt x="3789775" y="399864"/>
                  </a:lnTo>
                  <a:cubicBezTo>
                    <a:pt x="3778654" y="401460"/>
                    <a:pt x="3767129" y="399507"/>
                    <a:pt x="3754651" y="393507"/>
                  </a:cubicBezTo>
                  <a:lnTo>
                    <a:pt x="3734837" y="393125"/>
                  </a:lnTo>
                  <a:lnTo>
                    <a:pt x="3680163" y="397173"/>
                  </a:lnTo>
                  <a:lnTo>
                    <a:pt x="3680162" y="397173"/>
                  </a:lnTo>
                  <a:close/>
                  <a:moveTo>
                    <a:pt x="2836171" y="465063"/>
                  </a:moveTo>
                  <a:lnTo>
                    <a:pt x="2848792" y="456372"/>
                  </a:lnTo>
                  <a:cubicBezTo>
                    <a:pt x="2865009" y="451372"/>
                    <a:pt x="2881306" y="445515"/>
                    <a:pt x="2897784" y="440769"/>
                  </a:cubicBezTo>
                  <a:lnTo>
                    <a:pt x="2903549" y="439740"/>
                  </a:lnTo>
                  <a:lnTo>
                    <a:pt x="2914327" y="436466"/>
                  </a:lnTo>
                  <a:lnTo>
                    <a:pt x="2947858" y="431835"/>
                  </a:lnTo>
                  <a:lnTo>
                    <a:pt x="2947861" y="431834"/>
                  </a:lnTo>
                  <a:lnTo>
                    <a:pt x="2947862" y="431834"/>
                  </a:lnTo>
                  <a:cubicBezTo>
                    <a:pt x="2959156" y="431465"/>
                    <a:pt x="2970575" y="432465"/>
                    <a:pt x="2982148" y="435418"/>
                  </a:cubicBezTo>
                  <a:lnTo>
                    <a:pt x="3077401" y="447111"/>
                  </a:lnTo>
                  <a:lnTo>
                    <a:pt x="3172653" y="434656"/>
                  </a:lnTo>
                  <a:cubicBezTo>
                    <a:pt x="3276479" y="408747"/>
                    <a:pt x="3380304" y="381315"/>
                    <a:pt x="3489466" y="387029"/>
                  </a:cubicBezTo>
                  <a:cubicBezTo>
                    <a:pt x="3507562" y="387981"/>
                    <a:pt x="3529089" y="376360"/>
                    <a:pt x="3544712" y="364930"/>
                  </a:cubicBezTo>
                  <a:cubicBezTo>
                    <a:pt x="3559667" y="354072"/>
                    <a:pt x="3566811" y="348213"/>
                    <a:pt x="3574407" y="347308"/>
                  </a:cubicBezTo>
                  <a:lnTo>
                    <a:pt x="3574408" y="347308"/>
                  </a:lnTo>
                  <a:cubicBezTo>
                    <a:pt x="3582004" y="346403"/>
                    <a:pt x="3590053" y="350452"/>
                    <a:pt x="3606817" y="359406"/>
                  </a:cubicBezTo>
                  <a:cubicBezTo>
                    <a:pt x="3614819" y="363788"/>
                    <a:pt x="3624725" y="366454"/>
                    <a:pt x="3630632" y="372932"/>
                  </a:cubicBezTo>
                  <a:lnTo>
                    <a:pt x="3651953" y="388826"/>
                  </a:lnTo>
                  <a:lnTo>
                    <a:pt x="3630631" y="372932"/>
                  </a:lnTo>
                  <a:cubicBezTo>
                    <a:pt x="3624724" y="366454"/>
                    <a:pt x="3614818" y="363788"/>
                    <a:pt x="3606816" y="359406"/>
                  </a:cubicBezTo>
                  <a:cubicBezTo>
                    <a:pt x="3598434" y="354929"/>
                    <a:pt x="3592231" y="351678"/>
                    <a:pt x="3587173" y="349660"/>
                  </a:cubicBezTo>
                  <a:lnTo>
                    <a:pt x="3574407" y="347308"/>
                  </a:lnTo>
                  <a:lnTo>
                    <a:pt x="3562320" y="352387"/>
                  </a:lnTo>
                  <a:cubicBezTo>
                    <a:pt x="3557715" y="355322"/>
                    <a:pt x="3552190" y="359501"/>
                    <a:pt x="3544713" y="364930"/>
                  </a:cubicBezTo>
                  <a:cubicBezTo>
                    <a:pt x="3529090" y="376360"/>
                    <a:pt x="3507563" y="387981"/>
                    <a:pt x="3489467" y="387029"/>
                  </a:cubicBezTo>
                  <a:cubicBezTo>
                    <a:pt x="3380305" y="381315"/>
                    <a:pt x="3276480" y="408747"/>
                    <a:pt x="3172654" y="434656"/>
                  </a:cubicBezTo>
                  <a:cubicBezTo>
                    <a:pt x="3140649" y="442658"/>
                    <a:pt x="3109025" y="446896"/>
                    <a:pt x="3077401" y="447111"/>
                  </a:cubicBezTo>
                  <a:lnTo>
                    <a:pt x="3077400" y="447111"/>
                  </a:lnTo>
                  <a:cubicBezTo>
                    <a:pt x="3045776" y="447325"/>
                    <a:pt x="3014152" y="443515"/>
                    <a:pt x="2982147" y="435418"/>
                  </a:cubicBezTo>
                  <a:lnTo>
                    <a:pt x="2947862" y="431834"/>
                  </a:lnTo>
                  <a:lnTo>
                    <a:pt x="2947858" y="431835"/>
                  </a:lnTo>
                  <a:lnTo>
                    <a:pt x="2903549" y="439740"/>
                  </a:lnTo>
                  <a:lnTo>
                    <a:pt x="2848793" y="456372"/>
                  </a:lnTo>
                  <a:cubicBezTo>
                    <a:pt x="2844316" y="457705"/>
                    <a:pt x="2839982" y="460991"/>
                    <a:pt x="2836172" y="465063"/>
                  </a:cubicBezTo>
                  <a:close/>
                  <a:moveTo>
                    <a:pt x="1268757" y="18376"/>
                  </a:moveTo>
                  <a:cubicBezTo>
                    <a:pt x="1275401" y="18828"/>
                    <a:pt x="1281688" y="20400"/>
                    <a:pt x="1286069" y="23543"/>
                  </a:cubicBezTo>
                  <a:cubicBezTo>
                    <a:pt x="1306929" y="38116"/>
                    <a:pt x="1328552" y="44356"/>
                    <a:pt x="1350627" y="45880"/>
                  </a:cubicBezTo>
                  <a:lnTo>
                    <a:pt x="1413839" y="40286"/>
                  </a:lnTo>
                  <a:lnTo>
                    <a:pt x="1350626" y="45881"/>
                  </a:lnTo>
                  <a:cubicBezTo>
                    <a:pt x="1328551" y="44356"/>
                    <a:pt x="1306929" y="38117"/>
                    <a:pt x="1286068" y="23543"/>
                  </a:cubicBezTo>
                  <a:close/>
                  <a:moveTo>
                    <a:pt x="313532" y="14019"/>
                  </a:moveTo>
                  <a:lnTo>
                    <a:pt x="313533" y="14018"/>
                  </a:lnTo>
                  <a:cubicBezTo>
                    <a:pt x="316389" y="9826"/>
                    <a:pt x="330298" y="12112"/>
                    <a:pt x="338870" y="13446"/>
                  </a:cubicBezTo>
                  <a:lnTo>
                    <a:pt x="338902" y="13453"/>
                  </a:lnTo>
                  <a:lnTo>
                    <a:pt x="395639" y="23353"/>
                  </a:lnTo>
                  <a:lnTo>
                    <a:pt x="367327" y="19543"/>
                  </a:lnTo>
                  <a:lnTo>
                    <a:pt x="338902" y="13453"/>
                  </a:lnTo>
                  <a:lnTo>
                    <a:pt x="338869" y="13447"/>
                  </a:lnTo>
                  <a:cubicBezTo>
                    <a:pt x="334583" y="12780"/>
                    <a:pt x="328963" y="11875"/>
                    <a:pt x="324057" y="11661"/>
                  </a:cubicBezTo>
                  <a:close/>
                  <a:moveTo>
                    <a:pt x="281567" y="36346"/>
                  </a:moveTo>
                  <a:lnTo>
                    <a:pt x="295414" y="31451"/>
                  </a:lnTo>
                  <a:lnTo>
                    <a:pt x="295414" y="31452"/>
                  </a:lnTo>
                  <a:close/>
                  <a:moveTo>
                    <a:pt x="24485" y="23026"/>
                  </a:moveTo>
                  <a:lnTo>
                    <a:pt x="74128" y="20763"/>
                  </a:lnTo>
                  <a:cubicBezTo>
                    <a:pt x="91491" y="21686"/>
                    <a:pt x="108702" y="23996"/>
                    <a:pt x="125860" y="26687"/>
                  </a:cubicBezTo>
                  <a:lnTo>
                    <a:pt x="153386" y="31082"/>
                  </a:lnTo>
                  <a:lnTo>
                    <a:pt x="228943" y="39355"/>
                  </a:lnTo>
                  <a:lnTo>
                    <a:pt x="177270" y="34896"/>
                  </a:lnTo>
                  <a:lnTo>
                    <a:pt x="153386" y="31082"/>
                  </a:lnTo>
                  <a:lnTo>
                    <a:pt x="151568" y="30883"/>
                  </a:lnTo>
                  <a:cubicBezTo>
                    <a:pt x="125875" y="26653"/>
                    <a:pt x="100173" y="22148"/>
                    <a:pt x="74128" y="20764"/>
                  </a:cubicBezTo>
                  <a:close/>
                  <a:moveTo>
                    <a:pt x="0" y="29969"/>
                  </a:moveTo>
                  <a:lnTo>
                    <a:pt x="0" y="494077"/>
                  </a:lnTo>
                  <a:lnTo>
                    <a:pt x="2816" y="492950"/>
                  </a:lnTo>
                  <a:cubicBezTo>
                    <a:pt x="21485" y="484568"/>
                    <a:pt x="43011" y="481900"/>
                    <a:pt x="63586" y="478851"/>
                  </a:cubicBezTo>
                  <a:cubicBezTo>
                    <a:pt x="101307" y="473327"/>
                    <a:pt x="139218" y="469897"/>
                    <a:pt x="176938" y="464945"/>
                  </a:cubicBezTo>
                  <a:cubicBezTo>
                    <a:pt x="184940" y="463801"/>
                    <a:pt x="194084" y="461707"/>
                    <a:pt x="200181" y="456943"/>
                  </a:cubicBezTo>
                  <a:cubicBezTo>
                    <a:pt x="241900" y="424938"/>
                    <a:pt x="292578" y="415985"/>
                    <a:pt x="340773" y="419031"/>
                  </a:cubicBezTo>
                  <a:cubicBezTo>
                    <a:pt x="378685" y="421320"/>
                    <a:pt x="415834" y="423034"/>
                    <a:pt x="453363" y="419796"/>
                  </a:cubicBezTo>
                  <a:cubicBezTo>
                    <a:pt x="456221" y="419604"/>
                    <a:pt x="460031" y="419986"/>
                    <a:pt x="462125" y="421510"/>
                  </a:cubicBezTo>
                  <a:cubicBezTo>
                    <a:pt x="475080" y="431606"/>
                    <a:pt x="488606" y="432368"/>
                    <a:pt x="505181" y="434082"/>
                  </a:cubicBezTo>
                  <a:cubicBezTo>
                    <a:pt x="528614" y="436560"/>
                    <a:pt x="550140" y="434844"/>
                    <a:pt x="571859" y="430654"/>
                  </a:cubicBezTo>
                  <a:cubicBezTo>
                    <a:pt x="587671" y="427606"/>
                    <a:pt x="603672" y="421320"/>
                    <a:pt x="617771" y="413317"/>
                  </a:cubicBezTo>
                  <a:cubicBezTo>
                    <a:pt x="637391" y="402077"/>
                    <a:pt x="656254" y="397697"/>
                    <a:pt x="674922" y="412555"/>
                  </a:cubicBezTo>
                  <a:cubicBezTo>
                    <a:pt x="695115" y="428368"/>
                    <a:pt x="717976" y="422844"/>
                    <a:pt x="740267" y="423414"/>
                  </a:cubicBezTo>
                  <a:cubicBezTo>
                    <a:pt x="749981" y="423606"/>
                    <a:pt x="760269" y="423224"/>
                    <a:pt x="769604" y="425700"/>
                  </a:cubicBezTo>
                  <a:cubicBezTo>
                    <a:pt x="796654" y="432750"/>
                    <a:pt x="822755" y="443418"/>
                    <a:pt x="850188" y="448180"/>
                  </a:cubicBezTo>
                  <a:cubicBezTo>
                    <a:pt x="865429" y="450847"/>
                    <a:pt x="882383" y="446084"/>
                    <a:pt x="898197" y="442656"/>
                  </a:cubicBezTo>
                  <a:cubicBezTo>
                    <a:pt x="914199" y="439036"/>
                    <a:pt x="930010" y="433512"/>
                    <a:pt x="945443" y="427796"/>
                  </a:cubicBezTo>
                  <a:cubicBezTo>
                    <a:pt x="955919" y="423986"/>
                    <a:pt x="967349" y="420366"/>
                    <a:pt x="975732" y="413507"/>
                  </a:cubicBezTo>
                  <a:cubicBezTo>
                    <a:pt x="994784" y="397887"/>
                    <a:pt x="1014405" y="395219"/>
                    <a:pt x="1036886" y="403411"/>
                  </a:cubicBezTo>
                  <a:cubicBezTo>
                    <a:pt x="1040314" y="404745"/>
                    <a:pt x="1044314" y="404745"/>
                    <a:pt x="1048124" y="404935"/>
                  </a:cubicBezTo>
                  <a:cubicBezTo>
                    <a:pt x="1109090" y="408935"/>
                    <a:pt x="1170050" y="411413"/>
                    <a:pt x="1230632" y="417509"/>
                  </a:cubicBezTo>
                  <a:cubicBezTo>
                    <a:pt x="1255205" y="419986"/>
                    <a:pt x="1278828" y="430844"/>
                    <a:pt x="1303023" y="437702"/>
                  </a:cubicBezTo>
                  <a:cubicBezTo>
                    <a:pt x="1307977" y="439036"/>
                    <a:pt x="1313503" y="441132"/>
                    <a:pt x="1318455" y="440178"/>
                  </a:cubicBezTo>
                  <a:cubicBezTo>
                    <a:pt x="1372367" y="430654"/>
                    <a:pt x="1422853" y="444560"/>
                    <a:pt x="1472574" y="462849"/>
                  </a:cubicBezTo>
                  <a:cubicBezTo>
                    <a:pt x="1477716" y="464755"/>
                    <a:pt x="1484003" y="464183"/>
                    <a:pt x="1489719" y="463801"/>
                  </a:cubicBezTo>
                  <a:cubicBezTo>
                    <a:pt x="1505723" y="462469"/>
                    <a:pt x="1523058" y="455801"/>
                    <a:pt x="1537536" y="459801"/>
                  </a:cubicBezTo>
                  <a:cubicBezTo>
                    <a:pt x="1576018" y="470851"/>
                    <a:pt x="1614119" y="484186"/>
                    <a:pt x="1650316" y="500950"/>
                  </a:cubicBezTo>
                  <a:cubicBezTo>
                    <a:pt x="1687085" y="517905"/>
                    <a:pt x="1721184" y="532193"/>
                    <a:pt x="1763286" y="515049"/>
                  </a:cubicBezTo>
                  <a:cubicBezTo>
                    <a:pt x="1781193" y="507808"/>
                    <a:pt x="1804815" y="512953"/>
                    <a:pt x="1825392" y="514857"/>
                  </a:cubicBezTo>
                  <a:cubicBezTo>
                    <a:pt x="1840440" y="516381"/>
                    <a:pt x="1854919" y="524955"/>
                    <a:pt x="1869779" y="524955"/>
                  </a:cubicBezTo>
                  <a:cubicBezTo>
                    <a:pt x="1909407" y="524955"/>
                    <a:pt x="1944648" y="535051"/>
                    <a:pt x="1978939" y="555626"/>
                  </a:cubicBezTo>
                  <a:cubicBezTo>
                    <a:pt x="1992278" y="563626"/>
                    <a:pt x="2013042" y="558292"/>
                    <a:pt x="2030377" y="560388"/>
                  </a:cubicBezTo>
                  <a:cubicBezTo>
                    <a:pt x="2048667" y="562864"/>
                    <a:pt x="2067524" y="565150"/>
                    <a:pt x="2085053" y="570677"/>
                  </a:cubicBezTo>
                  <a:cubicBezTo>
                    <a:pt x="2130392" y="585155"/>
                    <a:pt x="2175162" y="601538"/>
                    <a:pt x="2220311" y="616778"/>
                  </a:cubicBezTo>
                  <a:cubicBezTo>
                    <a:pt x="2257458" y="629353"/>
                    <a:pt x="2294038" y="619446"/>
                    <a:pt x="2330805" y="614112"/>
                  </a:cubicBezTo>
                  <a:cubicBezTo>
                    <a:pt x="2353858" y="610682"/>
                    <a:pt x="2375382" y="602490"/>
                    <a:pt x="2401291" y="614682"/>
                  </a:cubicBezTo>
                  <a:cubicBezTo>
                    <a:pt x="2426058" y="626304"/>
                    <a:pt x="2457491" y="623636"/>
                    <a:pt x="2485306" y="629923"/>
                  </a:cubicBezTo>
                  <a:cubicBezTo>
                    <a:pt x="2508741" y="635257"/>
                    <a:pt x="2531408" y="643831"/>
                    <a:pt x="2554078" y="652213"/>
                  </a:cubicBezTo>
                  <a:cubicBezTo>
                    <a:pt x="2584941" y="663644"/>
                    <a:pt x="2615420" y="675644"/>
                    <a:pt x="2649142" y="669930"/>
                  </a:cubicBezTo>
                  <a:cubicBezTo>
                    <a:pt x="2687435" y="663452"/>
                    <a:pt x="2713722" y="687836"/>
                    <a:pt x="2743825" y="704031"/>
                  </a:cubicBezTo>
                  <a:cubicBezTo>
                    <a:pt x="2764589" y="715079"/>
                    <a:pt x="2787258" y="723272"/>
                    <a:pt x="2809929" y="730130"/>
                  </a:cubicBezTo>
                  <a:cubicBezTo>
                    <a:pt x="2840218" y="739084"/>
                    <a:pt x="2871461" y="744418"/>
                    <a:pt x="2901942" y="753181"/>
                  </a:cubicBezTo>
                  <a:cubicBezTo>
                    <a:pt x="2948046" y="766325"/>
                    <a:pt x="2994721" y="776613"/>
                    <a:pt x="3042727" y="769373"/>
                  </a:cubicBezTo>
                  <a:cubicBezTo>
                    <a:pt x="3064826" y="766135"/>
                    <a:pt x="3085402" y="766325"/>
                    <a:pt x="3107499" y="771089"/>
                  </a:cubicBezTo>
                  <a:cubicBezTo>
                    <a:pt x="3143694" y="778899"/>
                    <a:pt x="3180843" y="779852"/>
                    <a:pt x="3209992" y="808998"/>
                  </a:cubicBezTo>
                  <a:cubicBezTo>
                    <a:pt x="3220279" y="819287"/>
                    <a:pt x="3238757" y="821953"/>
                    <a:pt x="3253808" y="827287"/>
                  </a:cubicBezTo>
                  <a:cubicBezTo>
                    <a:pt x="3271144" y="833575"/>
                    <a:pt x="3283907" y="830335"/>
                    <a:pt x="3293243" y="812047"/>
                  </a:cubicBezTo>
                  <a:cubicBezTo>
                    <a:pt x="3297433" y="803856"/>
                    <a:pt x="3309436" y="795854"/>
                    <a:pt x="3318770" y="794520"/>
                  </a:cubicBezTo>
                  <a:cubicBezTo>
                    <a:pt x="3346775" y="790520"/>
                    <a:pt x="3372494" y="796426"/>
                    <a:pt x="3399545" y="809381"/>
                  </a:cubicBezTo>
                  <a:cubicBezTo>
                    <a:pt x="3424882" y="821573"/>
                    <a:pt x="3456507" y="820239"/>
                    <a:pt x="3485274" y="825001"/>
                  </a:cubicBezTo>
                  <a:cubicBezTo>
                    <a:pt x="3505656" y="828431"/>
                    <a:pt x="3526041" y="835479"/>
                    <a:pt x="3546616" y="835479"/>
                  </a:cubicBezTo>
                  <a:cubicBezTo>
                    <a:pt x="3572145" y="835479"/>
                    <a:pt x="3597481" y="829383"/>
                    <a:pt x="3623200" y="827097"/>
                  </a:cubicBezTo>
                  <a:cubicBezTo>
                    <a:pt x="3643203" y="825193"/>
                    <a:pt x="3663588" y="825955"/>
                    <a:pt x="3683590" y="823669"/>
                  </a:cubicBezTo>
                  <a:cubicBezTo>
                    <a:pt x="3699975" y="821953"/>
                    <a:pt x="3716167" y="817573"/>
                    <a:pt x="3732360" y="813953"/>
                  </a:cubicBezTo>
                  <a:cubicBezTo>
                    <a:pt x="3738266" y="812619"/>
                    <a:pt x="3744172" y="807474"/>
                    <a:pt x="3749505" y="808236"/>
                  </a:cubicBezTo>
                  <a:cubicBezTo>
                    <a:pt x="3802466" y="816429"/>
                    <a:pt x="3840568" y="779852"/>
                    <a:pt x="3885337" y="763659"/>
                  </a:cubicBezTo>
                  <a:cubicBezTo>
                    <a:pt x="3932393" y="746512"/>
                    <a:pt x="3977924" y="720224"/>
                    <a:pt x="4030502" y="728034"/>
                  </a:cubicBezTo>
                  <a:cubicBezTo>
                    <a:pt x="4062317" y="732796"/>
                    <a:pt x="4092988" y="743846"/>
                    <a:pt x="4124613" y="750515"/>
                  </a:cubicBezTo>
                  <a:cubicBezTo>
                    <a:pt x="4135853" y="752801"/>
                    <a:pt x="4148426" y="752419"/>
                    <a:pt x="4159666" y="750133"/>
                  </a:cubicBezTo>
                  <a:cubicBezTo>
                    <a:pt x="4213960" y="739654"/>
                    <a:pt x="4267492" y="738130"/>
                    <a:pt x="4320836" y="755277"/>
                  </a:cubicBezTo>
                  <a:cubicBezTo>
                    <a:pt x="4329978" y="758135"/>
                    <a:pt x="4339694" y="760801"/>
                    <a:pt x="4349221" y="760801"/>
                  </a:cubicBezTo>
                  <a:cubicBezTo>
                    <a:pt x="4401418" y="760801"/>
                    <a:pt x="4452664" y="756801"/>
                    <a:pt x="4502578" y="738130"/>
                  </a:cubicBezTo>
                  <a:cubicBezTo>
                    <a:pt x="4519342" y="731844"/>
                    <a:pt x="4539727" y="735844"/>
                    <a:pt x="4558206" y="734320"/>
                  </a:cubicBezTo>
                  <a:cubicBezTo>
                    <a:pt x="4575350" y="732988"/>
                    <a:pt x="4592877" y="732416"/>
                    <a:pt x="4609451" y="728034"/>
                  </a:cubicBezTo>
                  <a:cubicBezTo>
                    <a:pt x="4633646" y="721558"/>
                    <a:pt x="4656125" y="720796"/>
                    <a:pt x="4681082" y="726510"/>
                  </a:cubicBezTo>
                  <a:cubicBezTo>
                    <a:pt x="4704894" y="731844"/>
                    <a:pt x="4730613" y="729178"/>
                    <a:pt x="4755380" y="729368"/>
                  </a:cubicBezTo>
                  <a:cubicBezTo>
                    <a:pt x="4783003" y="729558"/>
                    <a:pt x="4810626" y="729748"/>
                    <a:pt x="4838249" y="728796"/>
                  </a:cubicBezTo>
                  <a:cubicBezTo>
                    <a:pt x="4849299" y="728416"/>
                    <a:pt x="4861872" y="720796"/>
                    <a:pt x="4871018" y="723844"/>
                  </a:cubicBezTo>
                  <a:cubicBezTo>
                    <a:pt x="4900545" y="734130"/>
                    <a:pt x="4930074" y="721748"/>
                    <a:pt x="4959601" y="727272"/>
                  </a:cubicBezTo>
                  <a:cubicBezTo>
                    <a:pt x="4974081" y="730130"/>
                    <a:pt x="4990464" y="722320"/>
                    <a:pt x="5006085" y="721558"/>
                  </a:cubicBezTo>
                  <a:cubicBezTo>
                    <a:pt x="5031613" y="720224"/>
                    <a:pt x="5057140" y="720796"/>
                    <a:pt x="5082669" y="720414"/>
                  </a:cubicBezTo>
                  <a:cubicBezTo>
                    <a:pt x="5091051" y="720224"/>
                    <a:pt x="5099244" y="719462"/>
                    <a:pt x="5107626" y="719079"/>
                  </a:cubicBezTo>
                  <a:cubicBezTo>
                    <a:pt x="5115056" y="718699"/>
                    <a:pt x="5122866" y="716985"/>
                    <a:pt x="5129915" y="718317"/>
                  </a:cubicBezTo>
                  <a:cubicBezTo>
                    <a:pt x="5155444" y="723082"/>
                    <a:pt x="5180590" y="730892"/>
                    <a:pt x="5206307" y="733940"/>
                  </a:cubicBezTo>
                  <a:cubicBezTo>
                    <a:pt x="5228596" y="736606"/>
                    <a:pt x="5251649" y="732988"/>
                    <a:pt x="5274128" y="734892"/>
                  </a:cubicBezTo>
                  <a:cubicBezTo>
                    <a:pt x="5313753" y="738130"/>
                    <a:pt x="5353378" y="743846"/>
                    <a:pt x="5393004" y="747466"/>
                  </a:cubicBezTo>
                  <a:cubicBezTo>
                    <a:pt x="5401578" y="748228"/>
                    <a:pt x="5410530" y="743464"/>
                    <a:pt x="5419294" y="743084"/>
                  </a:cubicBezTo>
                  <a:cubicBezTo>
                    <a:pt x="5446727" y="742132"/>
                    <a:pt x="5474160" y="741940"/>
                    <a:pt x="5501593" y="741370"/>
                  </a:cubicBezTo>
                  <a:cubicBezTo>
                    <a:pt x="5517214" y="741178"/>
                    <a:pt x="5533026" y="741750"/>
                    <a:pt x="5548459" y="740036"/>
                  </a:cubicBezTo>
                  <a:cubicBezTo>
                    <a:pt x="5568841" y="737750"/>
                    <a:pt x="5587320" y="734320"/>
                    <a:pt x="5606371" y="749180"/>
                  </a:cubicBezTo>
                  <a:cubicBezTo>
                    <a:pt x="5635710" y="772231"/>
                    <a:pt x="5673049" y="763277"/>
                    <a:pt x="5706958" y="768611"/>
                  </a:cubicBezTo>
                  <a:cubicBezTo>
                    <a:pt x="5715722" y="769945"/>
                    <a:pt x="5724677" y="770135"/>
                    <a:pt x="5733439" y="771659"/>
                  </a:cubicBezTo>
                  <a:cubicBezTo>
                    <a:pt x="5749633" y="774517"/>
                    <a:pt x="5765634" y="777755"/>
                    <a:pt x="5781829" y="780996"/>
                  </a:cubicBezTo>
                  <a:cubicBezTo>
                    <a:pt x="5784685" y="781566"/>
                    <a:pt x="5787923" y="781758"/>
                    <a:pt x="5790591" y="782710"/>
                  </a:cubicBezTo>
                  <a:cubicBezTo>
                    <a:pt x="5815168" y="790710"/>
                    <a:pt x="5839360" y="799854"/>
                    <a:pt x="5864317" y="806332"/>
                  </a:cubicBezTo>
                  <a:cubicBezTo>
                    <a:pt x="5876510" y="809571"/>
                    <a:pt x="5890036" y="809953"/>
                    <a:pt x="5902609" y="808236"/>
                  </a:cubicBezTo>
                  <a:cubicBezTo>
                    <a:pt x="5939376" y="803284"/>
                    <a:pt x="5975763" y="801188"/>
                    <a:pt x="6012722" y="808428"/>
                  </a:cubicBezTo>
                  <a:cubicBezTo>
                    <a:pt x="6027391" y="811285"/>
                    <a:pt x="6043775" y="806522"/>
                    <a:pt x="6059396" y="804808"/>
                  </a:cubicBezTo>
                  <a:cubicBezTo>
                    <a:pt x="6096735" y="800236"/>
                    <a:pt x="6134074" y="795282"/>
                    <a:pt x="6171604" y="790902"/>
                  </a:cubicBezTo>
                  <a:cubicBezTo>
                    <a:pt x="6195036" y="788234"/>
                    <a:pt x="6218659" y="786710"/>
                    <a:pt x="6242092" y="784044"/>
                  </a:cubicBezTo>
                  <a:cubicBezTo>
                    <a:pt x="6269143" y="780804"/>
                    <a:pt x="6296004" y="775851"/>
                    <a:pt x="6323057" y="773183"/>
                  </a:cubicBezTo>
                  <a:cubicBezTo>
                    <a:pt x="6353918" y="770135"/>
                    <a:pt x="6384971" y="769565"/>
                    <a:pt x="6415832" y="766325"/>
                  </a:cubicBezTo>
                  <a:cubicBezTo>
                    <a:pt x="6472224" y="760039"/>
                    <a:pt x="6528423" y="752609"/>
                    <a:pt x="6584811" y="745560"/>
                  </a:cubicBezTo>
                  <a:cubicBezTo>
                    <a:pt x="6639487" y="738702"/>
                    <a:pt x="6694163" y="732606"/>
                    <a:pt x="6748457" y="724034"/>
                  </a:cubicBezTo>
                  <a:cubicBezTo>
                    <a:pt x="6771318" y="720414"/>
                    <a:pt x="6793034" y="710507"/>
                    <a:pt x="6815515" y="704983"/>
                  </a:cubicBezTo>
                  <a:lnTo>
                    <a:pt x="6858000" y="695283"/>
                  </a:lnTo>
                  <a:lnTo>
                    <a:pt x="6858000" y="456"/>
                  </a:lnTo>
                  <a:lnTo>
                    <a:pt x="1687322" y="456"/>
                  </a:lnTo>
                  <a:lnTo>
                    <a:pt x="1697753" y="10970"/>
                  </a:lnTo>
                  <a:cubicBezTo>
                    <a:pt x="1707279" y="20877"/>
                    <a:pt x="1720423" y="27925"/>
                    <a:pt x="1733188" y="33639"/>
                  </a:cubicBezTo>
                  <a:cubicBezTo>
                    <a:pt x="1766335" y="48310"/>
                    <a:pt x="1800246" y="61454"/>
                    <a:pt x="1833775" y="75360"/>
                  </a:cubicBezTo>
                  <a:cubicBezTo>
                    <a:pt x="1837013" y="76694"/>
                    <a:pt x="1839679" y="80123"/>
                    <a:pt x="1842158" y="82981"/>
                  </a:cubicBezTo>
                  <a:cubicBezTo>
                    <a:pt x="1866922" y="113082"/>
                    <a:pt x="1891497" y="143371"/>
                    <a:pt x="1916454" y="173472"/>
                  </a:cubicBezTo>
                  <a:cubicBezTo>
                    <a:pt x="1921216" y="179186"/>
                    <a:pt x="1928076" y="183378"/>
                    <a:pt x="1933219" y="188902"/>
                  </a:cubicBezTo>
                  <a:cubicBezTo>
                    <a:pt x="1940459" y="196522"/>
                    <a:pt x="1949603" y="203763"/>
                    <a:pt x="1953413" y="212907"/>
                  </a:cubicBezTo>
                  <a:cubicBezTo>
                    <a:pt x="1965224" y="241672"/>
                    <a:pt x="1987894" y="254056"/>
                    <a:pt x="2016469" y="259390"/>
                  </a:cubicBezTo>
                  <a:cubicBezTo>
                    <a:pt x="2042570" y="264343"/>
                    <a:pt x="2068669" y="268535"/>
                    <a:pt x="2094578" y="274249"/>
                  </a:cubicBezTo>
                  <a:cubicBezTo>
                    <a:pt x="2126201" y="281107"/>
                    <a:pt x="2157636" y="288537"/>
                    <a:pt x="2188879" y="296920"/>
                  </a:cubicBezTo>
                  <a:cubicBezTo>
                    <a:pt x="2202404" y="300540"/>
                    <a:pt x="2216692" y="304730"/>
                    <a:pt x="2228314" y="312160"/>
                  </a:cubicBezTo>
                  <a:cubicBezTo>
                    <a:pt x="2260890" y="332735"/>
                    <a:pt x="2295753" y="346641"/>
                    <a:pt x="2334044" y="341117"/>
                  </a:cubicBezTo>
                  <a:cubicBezTo>
                    <a:pt x="2364715" y="336735"/>
                    <a:pt x="2390434" y="347975"/>
                    <a:pt x="2409485" y="365502"/>
                  </a:cubicBezTo>
                  <a:lnTo>
                    <a:pt x="2409487" y="365504"/>
                  </a:lnTo>
                  <a:lnTo>
                    <a:pt x="2463015" y="388434"/>
                  </a:lnTo>
                  <a:lnTo>
                    <a:pt x="2463017" y="388434"/>
                  </a:lnTo>
                  <a:lnTo>
                    <a:pt x="2518262" y="379792"/>
                  </a:lnTo>
                  <a:lnTo>
                    <a:pt x="2518263" y="379791"/>
                  </a:lnTo>
                  <a:cubicBezTo>
                    <a:pt x="2527789" y="377124"/>
                    <a:pt x="2536456" y="375980"/>
                    <a:pt x="2545005" y="376147"/>
                  </a:cubicBezTo>
                  <a:lnTo>
                    <a:pt x="2545006" y="376147"/>
                  </a:lnTo>
                  <a:cubicBezTo>
                    <a:pt x="2553555" y="376313"/>
                    <a:pt x="2561985" y="377790"/>
                    <a:pt x="2571034" y="380361"/>
                  </a:cubicBezTo>
                  <a:cubicBezTo>
                    <a:pt x="2612945" y="392363"/>
                    <a:pt x="2640950" y="424940"/>
                    <a:pt x="2668001" y="453514"/>
                  </a:cubicBezTo>
                  <a:cubicBezTo>
                    <a:pt x="2691054" y="477900"/>
                    <a:pt x="2716963" y="491615"/>
                    <a:pt x="2745348" y="501904"/>
                  </a:cubicBezTo>
                  <a:lnTo>
                    <a:pt x="2745351" y="501906"/>
                  </a:lnTo>
                  <a:lnTo>
                    <a:pt x="2778005" y="507825"/>
                  </a:lnTo>
                  <a:lnTo>
                    <a:pt x="2785439" y="507405"/>
                  </a:lnTo>
                  <a:lnTo>
                    <a:pt x="2811779" y="497326"/>
                  </a:lnTo>
                  <a:lnTo>
                    <a:pt x="2811786" y="497322"/>
                  </a:lnTo>
                  <a:lnTo>
                    <a:pt x="2811786" y="497323"/>
                  </a:lnTo>
                  <a:lnTo>
                    <a:pt x="2811779" y="497326"/>
                  </a:lnTo>
                  <a:lnTo>
                    <a:pt x="2793022" y="506976"/>
                  </a:lnTo>
                  <a:lnTo>
                    <a:pt x="2785439" y="507405"/>
                  </a:lnTo>
                  <a:lnTo>
                    <a:pt x="2782304" y="508605"/>
                  </a:lnTo>
                  <a:lnTo>
                    <a:pt x="2778005" y="507825"/>
                  </a:lnTo>
                  <a:lnTo>
                    <a:pt x="2770757" y="508235"/>
                  </a:lnTo>
                  <a:lnTo>
                    <a:pt x="2745351" y="501906"/>
                  </a:lnTo>
                  <a:lnTo>
                    <a:pt x="2745347" y="501904"/>
                  </a:lnTo>
                  <a:cubicBezTo>
                    <a:pt x="2716962" y="491615"/>
                    <a:pt x="2691053" y="477900"/>
                    <a:pt x="2668000" y="453514"/>
                  </a:cubicBezTo>
                  <a:cubicBezTo>
                    <a:pt x="2640949" y="424940"/>
                    <a:pt x="2612944" y="392363"/>
                    <a:pt x="2571033" y="380361"/>
                  </a:cubicBezTo>
                  <a:lnTo>
                    <a:pt x="2545006" y="376147"/>
                  </a:lnTo>
                  <a:lnTo>
                    <a:pt x="2518264" y="379791"/>
                  </a:lnTo>
                  <a:lnTo>
                    <a:pt x="2518262" y="379792"/>
                  </a:lnTo>
                  <a:lnTo>
                    <a:pt x="2490550" y="386372"/>
                  </a:lnTo>
                  <a:lnTo>
                    <a:pt x="2463017" y="388434"/>
                  </a:lnTo>
                  <a:lnTo>
                    <a:pt x="2463016" y="388434"/>
                  </a:lnTo>
                  <a:lnTo>
                    <a:pt x="2463015" y="388434"/>
                  </a:lnTo>
                  <a:lnTo>
                    <a:pt x="2435912" y="382603"/>
                  </a:lnTo>
                  <a:lnTo>
                    <a:pt x="2409487" y="365504"/>
                  </a:lnTo>
                  <a:lnTo>
                    <a:pt x="2409484" y="365502"/>
                  </a:lnTo>
                  <a:cubicBezTo>
                    <a:pt x="2390433" y="347975"/>
                    <a:pt x="2364714" y="336735"/>
                    <a:pt x="2334043" y="341117"/>
                  </a:cubicBezTo>
                  <a:cubicBezTo>
                    <a:pt x="2295752" y="346641"/>
                    <a:pt x="2260889" y="332735"/>
                    <a:pt x="2228313" y="312160"/>
                  </a:cubicBezTo>
                  <a:cubicBezTo>
                    <a:pt x="2216691" y="304730"/>
                    <a:pt x="2202403" y="300540"/>
                    <a:pt x="2188878" y="296920"/>
                  </a:cubicBezTo>
                  <a:cubicBezTo>
                    <a:pt x="2157635" y="288537"/>
                    <a:pt x="2126200" y="281107"/>
                    <a:pt x="2094577" y="274249"/>
                  </a:cubicBezTo>
                  <a:cubicBezTo>
                    <a:pt x="2068668" y="268535"/>
                    <a:pt x="2042569" y="264343"/>
                    <a:pt x="2016468" y="259390"/>
                  </a:cubicBezTo>
                  <a:cubicBezTo>
                    <a:pt x="1987893" y="254056"/>
                    <a:pt x="1965223" y="241672"/>
                    <a:pt x="1953412" y="212907"/>
                  </a:cubicBezTo>
                  <a:cubicBezTo>
                    <a:pt x="1949602" y="203763"/>
                    <a:pt x="1940458" y="196522"/>
                    <a:pt x="1933218" y="188902"/>
                  </a:cubicBezTo>
                  <a:cubicBezTo>
                    <a:pt x="1928075" y="183378"/>
                    <a:pt x="1921215" y="179186"/>
                    <a:pt x="1916453" y="173472"/>
                  </a:cubicBezTo>
                  <a:cubicBezTo>
                    <a:pt x="1891496" y="143371"/>
                    <a:pt x="1866921" y="113082"/>
                    <a:pt x="1842157" y="82981"/>
                  </a:cubicBezTo>
                  <a:cubicBezTo>
                    <a:pt x="1839678" y="80123"/>
                    <a:pt x="1837012" y="76694"/>
                    <a:pt x="1833774" y="75360"/>
                  </a:cubicBezTo>
                  <a:cubicBezTo>
                    <a:pt x="1800245" y="61454"/>
                    <a:pt x="1766334" y="48311"/>
                    <a:pt x="1733187" y="33639"/>
                  </a:cubicBezTo>
                  <a:cubicBezTo>
                    <a:pt x="1720422" y="27925"/>
                    <a:pt x="1707278" y="20877"/>
                    <a:pt x="1697752" y="10971"/>
                  </a:cubicBezTo>
                  <a:lnTo>
                    <a:pt x="1687320" y="456"/>
                  </a:lnTo>
                  <a:lnTo>
                    <a:pt x="916806" y="456"/>
                  </a:lnTo>
                  <a:lnTo>
                    <a:pt x="927155" y="9636"/>
                  </a:lnTo>
                  <a:cubicBezTo>
                    <a:pt x="994785" y="53644"/>
                    <a:pt x="1030980" y="52500"/>
                    <a:pt x="1097087" y="6016"/>
                  </a:cubicBezTo>
                  <a:cubicBezTo>
                    <a:pt x="1103945" y="1254"/>
                    <a:pt x="1118613" y="-2176"/>
                    <a:pt x="1123185" y="1634"/>
                  </a:cubicBezTo>
                  <a:cubicBezTo>
                    <a:pt x="1142617" y="17446"/>
                    <a:pt x="1162953" y="24495"/>
                    <a:pt x="1184028" y="26353"/>
                  </a:cubicBezTo>
                  <a:cubicBezTo>
                    <a:pt x="1162953" y="24495"/>
                    <a:pt x="1142616" y="17447"/>
                    <a:pt x="1123184" y="1635"/>
                  </a:cubicBezTo>
                  <a:cubicBezTo>
                    <a:pt x="1118612" y="-2175"/>
                    <a:pt x="1103944" y="1255"/>
                    <a:pt x="1097086" y="6017"/>
                  </a:cubicBezTo>
                  <a:cubicBezTo>
                    <a:pt x="1030979" y="52501"/>
                    <a:pt x="994784" y="53645"/>
                    <a:pt x="927154" y="9637"/>
                  </a:cubicBezTo>
                  <a:lnTo>
                    <a:pt x="916804" y="456"/>
                  </a:lnTo>
                  <a:lnTo>
                    <a:pt x="578772" y="456"/>
                  </a:lnTo>
                  <a:lnTo>
                    <a:pt x="556046" y="6589"/>
                  </a:lnTo>
                  <a:lnTo>
                    <a:pt x="517850" y="15506"/>
                  </a:lnTo>
                  <a:lnTo>
                    <a:pt x="556047" y="6588"/>
                  </a:lnTo>
                  <a:lnTo>
                    <a:pt x="578770" y="456"/>
                  </a:lnTo>
                  <a:lnTo>
                    <a:pt x="0" y="456"/>
                  </a:lnTo>
                  <a:lnTo>
                    <a:pt x="0" y="20445"/>
                  </a:lnTo>
                  <a:lnTo>
                    <a:pt x="0" y="29969"/>
                  </a:ln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9277F1AF-0568-6995-F635-CE208AFF6B71}"/>
              </a:ext>
            </a:extLst>
          </p:cNvPr>
          <p:cNvSpPr>
            <a:spLocks noGrp="1"/>
          </p:cNvSpPr>
          <p:nvPr>
            <p:ph idx="1"/>
          </p:nvPr>
        </p:nvSpPr>
        <p:spPr>
          <a:xfrm>
            <a:off x="944545" y="482321"/>
            <a:ext cx="10412430" cy="6089301"/>
          </a:xfrm>
        </p:spPr>
        <p:txBody>
          <a:bodyPr>
            <a:normAutofit/>
          </a:bodyPr>
          <a:lstStyle/>
          <a:p>
            <a:pPr marL="0" lvl="0" indent="0">
              <a:buNone/>
            </a:pPr>
            <a:r>
              <a:rPr lang="en-GB" sz="1800" dirty="0">
                <a:solidFill>
                  <a:schemeClr val="tx1">
                    <a:alpha val="80000"/>
                  </a:schemeClr>
                </a:solidFill>
                <a:effectLst/>
                <a:ea typeface="Calibri" panose="020F0502020204030204" pitchFamily="34" charset="0"/>
                <a:cs typeface="Times New Roman" panose="02020603050405020304" pitchFamily="18" charset="0"/>
              </a:rPr>
              <a:t>Lewis Jones</a:t>
            </a:r>
          </a:p>
          <a:p>
            <a:pPr marL="342900" lvl="0" indent="-342900">
              <a:buFont typeface="Symbol" panose="05050102010706020507" pitchFamily="18" charset="2"/>
              <a:buChar char=""/>
            </a:pPr>
            <a:r>
              <a:rPr lang="en-GB" sz="1800" dirty="0">
                <a:solidFill>
                  <a:schemeClr val="tx1">
                    <a:alpha val="80000"/>
                  </a:schemeClr>
                </a:solidFill>
                <a:ea typeface="Calibri" panose="020F0502020204030204" pitchFamily="34" charset="0"/>
                <a:cs typeface="Times New Roman" panose="02020603050405020304" pitchFamily="18" charset="0"/>
              </a:rPr>
              <a:t>B</a:t>
            </a:r>
            <a:r>
              <a:rPr lang="en-GB" sz="1800" dirty="0">
                <a:solidFill>
                  <a:schemeClr val="tx1">
                    <a:alpha val="80000"/>
                  </a:schemeClr>
                </a:solidFill>
                <a:effectLst/>
                <a:ea typeface="Calibri" panose="020F0502020204030204" pitchFamily="34" charset="0"/>
                <a:cs typeface="Times New Roman" panose="02020603050405020304" pitchFamily="18" charset="0"/>
              </a:rPr>
              <a:t>orn in Clydach Vale in 1897; he started work underground at the age of 12 in the Cambrian Colliery, later part of the Cambrian Combine owned by D.A. Thomas, Viscount Rhondda, who became the model for Lord </a:t>
            </a:r>
            <a:r>
              <a:rPr lang="en-GB" sz="1800" dirty="0" err="1">
                <a:solidFill>
                  <a:schemeClr val="tx1">
                    <a:alpha val="80000"/>
                  </a:schemeClr>
                </a:solidFill>
                <a:effectLst/>
                <a:ea typeface="Calibri" panose="020F0502020204030204" pitchFamily="34" charset="0"/>
                <a:cs typeface="Times New Roman" panose="02020603050405020304" pitchFamily="18" charset="0"/>
              </a:rPr>
              <a:t>Cwmardy</a:t>
            </a:r>
            <a:r>
              <a:rPr lang="en-GB" sz="1800" dirty="0">
                <a:solidFill>
                  <a:schemeClr val="tx1">
                    <a:alpha val="80000"/>
                  </a:schemeClr>
                </a:solidFill>
                <a:effectLst/>
                <a:ea typeface="Calibri" panose="020F0502020204030204" pitchFamily="34" charset="0"/>
                <a:cs typeface="Times New Roman" panose="02020603050405020304" pitchFamily="18" charset="0"/>
              </a:rPr>
              <a:t> in Jones’ novels</a:t>
            </a:r>
          </a:p>
          <a:p>
            <a:pPr marL="342900" lvl="0" indent="-342900">
              <a:buFont typeface="Symbol" panose="05050102010706020507" pitchFamily="18" charset="2"/>
              <a:buChar char=""/>
            </a:pPr>
            <a:r>
              <a:rPr lang="en-GB" sz="1800" dirty="0">
                <a:solidFill>
                  <a:schemeClr val="tx1">
                    <a:alpha val="80000"/>
                  </a:schemeClr>
                </a:solidFill>
                <a:effectLst/>
                <a:ea typeface="Calibri" panose="020F0502020204030204" pitchFamily="34" charset="0"/>
                <a:cs typeface="Times New Roman" panose="02020603050405020304" pitchFamily="18" charset="0"/>
              </a:rPr>
              <a:t>Jones became active in the National Union of Mineworkers (NUM) and in 1910-11 took part in the strike that culminated in the </a:t>
            </a:r>
            <a:r>
              <a:rPr lang="en-GB" sz="1800" dirty="0" err="1">
                <a:solidFill>
                  <a:schemeClr val="tx1">
                    <a:alpha val="80000"/>
                  </a:schemeClr>
                </a:solidFill>
                <a:effectLst/>
                <a:ea typeface="Calibri" panose="020F0502020204030204" pitchFamily="34" charset="0"/>
                <a:cs typeface="Times New Roman" panose="02020603050405020304" pitchFamily="18" charset="0"/>
              </a:rPr>
              <a:t>Tonypandy</a:t>
            </a:r>
            <a:r>
              <a:rPr lang="en-GB" sz="1800" dirty="0">
                <a:solidFill>
                  <a:schemeClr val="tx1">
                    <a:alpha val="80000"/>
                  </a:schemeClr>
                </a:solidFill>
                <a:effectLst/>
                <a:ea typeface="Calibri" panose="020F0502020204030204" pitchFamily="34" charset="0"/>
                <a:cs typeface="Times New Roman" panose="02020603050405020304" pitchFamily="18" charset="0"/>
              </a:rPr>
              <a:t> Riots (fictionalized in </a:t>
            </a:r>
            <a:r>
              <a:rPr lang="en-GB" sz="1800" i="1" dirty="0" err="1">
                <a:solidFill>
                  <a:schemeClr val="tx1">
                    <a:alpha val="80000"/>
                  </a:schemeClr>
                </a:solidFill>
                <a:effectLst/>
                <a:ea typeface="Calibri" panose="020F0502020204030204" pitchFamily="34" charset="0"/>
                <a:cs typeface="Times New Roman" panose="02020603050405020304" pitchFamily="18" charset="0"/>
              </a:rPr>
              <a:t>Cwmardy</a:t>
            </a:r>
            <a:r>
              <a:rPr lang="en-GB" sz="1800" dirty="0">
                <a:solidFill>
                  <a:schemeClr val="tx1">
                    <a:alpha val="80000"/>
                  </a:schemeClr>
                </a:solidFill>
                <a:effectLst/>
                <a:ea typeface="Calibri" panose="020F0502020204030204" pitchFamily="34" charset="0"/>
                <a:cs typeface="Times New Roman" panose="02020603050405020304" pitchFamily="18" charset="0"/>
              </a:rPr>
              <a:t>)</a:t>
            </a:r>
          </a:p>
          <a:p>
            <a:pPr marL="342900" lvl="0" indent="-342900">
              <a:buFont typeface="Symbol" panose="05050102010706020507" pitchFamily="18" charset="2"/>
              <a:buChar char=""/>
            </a:pPr>
            <a:r>
              <a:rPr lang="en-GB" sz="1800" dirty="0">
                <a:solidFill>
                  <a:schemeClr val="tx1">
                    <a:alpha val="80000"/>
                  </a:schemeClr>
                </a:solidFill>
                <a:effectLst/>
                <a:ea typeface="Calibri" panose="020F0502020204030204" pitchFamily="34" charset="0"/>
                <a:cs typeface="Times New Roman" panose="02020603050405020304" pitchFamily="18" charset="0"/>
              </a:rPr>
              <a:t>After attending the Central Labour College in London (1923-25) Jones joined the Communist Party of Great Britain (CPGB)</a:t>
            </a:r>
          </a:p>
          <a:p>
            <a:pPr marL="342900" lvl="0" indent="-342900">
              <a:buFont typeface="Symbol" panose="05050102010706020507" pitchFamily="18" charset="2"/>
              <a:buChar char=""/>
            </a:pPr>
            <a:r>
              <a:rPr lang="en-GB" sz="1800" dirty="0">
                <a:solidFill>
                  <a:schemeClr val="tx1">
                    <a:alpha val="80000"/>
                  </a:schemeClr>
                </a:solidFill>
                <a:effectLst/>
                <a:ea typeface="Calibri" panose="020F0502020204030204" pitchFamily="34" charset="0"/>
                <a:cs typeface="Times New Roman" panose="02020603050405020304" pitchFamily="18" charset="0"/>
              </a:rPr>
              <a:t>During the 1926 General Strike he was imprisoned for three months in Swansea jail for his trade union activities</a:t>
            </a:r>
          </a:p>
          <a:p>
            <a:pPr marL="342900" lvl="0" indent="-342900">
              <a:buFont typeface="Symbol" panose="05050102010706020507" pitchFamily="18" charset="2"/>
              <a:buChar char=""/>
            </a:pPr>
            <a:r>
              <a:rPr lang="en-GB" sz="1800" dirty="0">
                <a:solidFill>
                  <a:schemeClr val="tx1">
                    <a:alpha val="80000"/>
                  </a:schemeClr>
                </a:solidFill>
                <a:effectLst/>
                <a:ea typeface="Calibri" panose="020F0502020204030204" pitchFamily="34" charset="0"/>
                <a:cs typeface="Times New Roman" panose="02020603050405020304" pitchFamily="18" charset="0"/>
              </a:rPr>
              <a:t>Jones was blacklisted for his union activities and struggled to find work; he eventually became the Welsh organiser of the National Unemployed Workers' Movement</a:t>
            </a:r>
          </a:p>
          <a:p>
            <a:pPr marL="342900" lvl="0" indent="-342900">
              <a:buFont typeface="Symbol" panose="05050102010706020507" pitchFamily="18" charset="2"/>
              <a:buChar char=""/>
            </a:pPr>
            <a:r>
              <a:rPr lang="en-GB" sz="1800" dirty="0">
                <a:solidFill>
                  <a:schemeClr val="tx1">
                    <a:alpha val="80000"/>
                  </a:schemeClr>
                </a:solidFill>
                <a:effectLst/>
                <a:ea typeface="Calibri" panose="020F0502020204030204" pitchFamily="34" charset="0"/>
                <a:cs typeface="Times New Roman" panose="02020603050405020304" pitchFamily="18" charset="0"/>
              </a:rPr>
              <a:t>In 1935 Jones was sent by the CPGB to attend the Seventh World Congress of the Communist International in Moscow. Jones rejected the ‘cult of personality’ and refused to join in the standing ovation when Stalin entered the hall (although Jones’s friends have long speculated as to whether this was a point of principle or down to the fact that Jones, who liked a night out, was incredibly hung over that morning)</a:t>
            </a:r>
          </a:p>
          <a:p>
            <a:pPr marL="342900" indent="-342900">
              <a:spcAft>
                <a:spcPts val="800"/>
              </a:spcAft>
              <a:buFont typeface="Symbol" panose="05050102010706020507" pitchFamily="18" charset="2"/>
              <a:buChar char=""/>
            </a:pPr>
            <a:r>
              <a:rPr lang="en-GB" sz="1800" dirty="0">
                <a:solidFill>
                  <a:schemeClr val="tx1">
                    <a:alpha val="80000"/>
                  </a:schemeClr>
                </a:solidFill>
                <a:effectLst/>
                <a:ea typeface="Calibri" panose="020F0502020204030204" pitchFamily="34" charset="0"/>
                <a:cs typeface="Times New Roman" panose="02020603050405020304" pitchFamily="18" charset="0"/>
              </a:rPr>
              <a:t>During the Spanish Civil War he was involved in recruiting people to fight against Franco’s forces; he died of a heart-attack on 27th January 1939, after addressing 30 meetings supporting the fight against fascism in Spain in one day</a:t>
            </a:r>
          </a:p>
          <a:p>
            <a:pPr marL="342900" lvl="0" indent="-342900">
              <a:spcAft>
                <a:spcPts val="800"/>
              </a:spcAft>
              <a:buFont typeface="Symbol" panose="05050102010706020507" pitchFamily="18" charset="2"/>
              <a:buChar char=""/>
            </a:pPr>
            <a:endParaRPr lang="en-GB" sz="1000" dirty="0">
              <a:solidFill>
                <a:schemeClr val="tx1">
                  <a:alpha val="8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000" dirty="0">
              <a:solidFill>
                <a:schemeClr val="tx1">
                  <a:alpha val="80000"/>
                </a:schemeClr>
              </a:solidFill>
            </a:endParaRPr>
          </a:p>
        </p:txBody>
      </p:sp>
    </p:spTree>
    <p:extLst>
      <p:ext uri="{BB962C8B-B14F-4D97-AF65-F5344CB8AC3E}">
        <p14:creationId xmlns:p14="http://schemas.microsoft.com/office/powerpoint/2010/main" val="244796190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3" name="Rectangle 3082">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D057C3-4EB0-EEF4-EAC9-82B7F9BE9549}"/>
              </a:ext>
            </a:extLst>
          </p:cNvPr>
          <p:cNvSpPr>
            <a:spLocks noGrp="1"/>
          </p:cNvSpPr>
          <p:nvPr>
            <p:ph type="title"/>
          </p:nvPr>
        </p:nvSpPr>
        <p:spPr>
          <a:xfrm>
            <a:off x="838200" y="1641752"/>
            <a:ext cx="4391024"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0572CA01-476B-EBA8-1604-D770AB67CB0E}"/>
              </a:ext>
            </a:extLst>
          </p:cNvPr>
          <p:cNvSpPr>
            <a:spLocks noGrp="1"/>
          </p:cNvSpPr>
          <p:nvPr>
            <p:ph idx="1"/>
          </p:nvPr>
        </p:nvSpPr>
        <p:spPr>
          <a:xfrm>
            <a:off x="838200" y="2047875"/>
            <a:ext cx="4391024" cy="3552825"/>
          </a:xfrm>
        </p:spPr>
        <p:txBody>
          <a:bodyPr>
            <a:normAutofit/>
          </a:bodyPr>
          <a:lstStyle/>
          <a:p>
            <a:r>
              <a:rPr lang="en-GB" sz="2200" dirty="0">
                <a:solidFill>
                  <a:schemeClr val="bg1">
                    <a:alpha val="80000"/>
                  </a:schemeClr>
                </a:solidFill>
              </a:rPr>
              <a:t>At its height in the 1880-1890s, Cardiff, in terms of tonnage exported, was “the largest port in the world and the centre of a commercial empire which stretched to the farthest reaches of the globe” (John Davies, </a:t>
            </a:r>
            <a:r>
              <a:rPr lang="en-GB" sz="2200" i="1" dirty="0">
                <a:solidFill>
                  <a:schemeClr val="bg1">
                    <a:alpha val="80000"/>
                  </a:schemeClr>
                </a:solidFill>
              </a:rPr>
              <a:t>A History of Wales,</a:t>
            </a:r>
            <a:r>
              <a:rPr lang="en-GB" sz="2200" dirty="0">
                <a:solidFill>
                  <a:schemeClr val="bg1">
                    <a:alpha val="80000"/>
                  </a:schemeClr>
                </a:solidFill>
              </a:rPr>
              <a:t> 2007: 456). </a:t>
            </a:r>
          </a:p>
        </p:txBody>
      </p:sp>
      <p:grpSp>
        <p:nvGrpSpPr>
          <p:cNvPr id="3092" name="Group 3091">
            <a:extLst>
              <a:ext uri="{FF2B5EF4-FFF2-40B4-BE49-F238E27FC236}">
                <a16:creationId xmlns:a16="http://schemas.microsoft.com/office/drawing/2014/main" id="{D44E3F87-3D58-4B03-86B2-15A5C5B9C9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841376"/>
            <a:ext cx="5260976" cy="4707593"/>
            <a:chOff x="6096000" y="841376"/>
            <a:chExt cx="5260976" cy="4707593"/>
          </a:xfrm>
          <a:effectLst>
            <a:outerShdw blurRad="381000" dist="152400" dir="5400000" algn="ctr" rotWithShape="0">
              <a:srgbClr val="000000">
                <a:alpha val="10000"/>
              </a:srgbClr>
            </a:outerShdw>
          </a:effectLst>
        </p:grpSpPr>
        <p:grpSp>
          <p:nvGrpSpPr>
            <p:cNvPr id="3093" name="Group 3092">
              <a:extLst>
                <a:ext uri="{FF2B5EF4-FFF2-40B4-BE49-F238E27FC236}">
                  <a16:creationId xmlns:a16="http://schemas.microsoft.com/office/drawing/2014/main" id="{B4D09509-F6FC-47A6-B196-CCCFD8E8305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3090" name="Freeform: Shape 3089">
                <a:extLst>
                  <a:ext uri="{FF2B5EF4-FFF2-40B4-BE49-F238E27FC236}">
                    <a16:creationId xmlns:a16="http://schemas.microsoft.com/office/drawing/2014/main" id="{BA5B9D66-192D-4F12-964D-2B23A1D275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91" name="Freeform: Shape 3090">
                <a:extLst>
                  <a:ext uri="{FF2B5EF4-FFF2-40B4-BE49-F238E27FC236}">
                    <a16:creationId xmlns:a16="http://schemas.microsoft.com/office/drawing/2014/main" id="{C9C14E68-C469-4A71-AF08-169DB545FC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087" name="Group 3086">
              <a:extLst>
                <a:ext uri="{FF2B5EF4-FFF2-40B4-BE49-F238E27FC236}">
                  <a16:creationId xmlns:a16="http://schemas.microsoft.com/office/drawing/2014/main" id="{B2C18990-7F62-45E8-B68F-47E95E4812F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3088" name="Freeform: Shape 3087">
                <a:extLst>
                  <a:ext uri="{FF2B5EF4-FFF2-40B4-BE49-F238E27FC236}">
                    <a16:creationId xmlns:a16="http://schemas.microsoft.com/office/drawing/2014/main" id="{AC206BB2-3759-4DF0-9932-7445B6367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89" name="Freeform: Shape 3088">
                <a:extLst>
                  <a:ext uri="{FF2B5EF4-FFF2-40B4-BE49-F238E27FC236}">
                    <a16:creationId xmlns:a16="http://schemas.microsoft.com/office/drawing/2014/main" id="{381FA6FA-3CB6-4F57-8871-82DDE5BE86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3078" name="Picture 6" descr="These pictures show the remarkable transformation of Cardiff Bay in the  20th century - Wales Online">
            <a:extLst>
              <a:ext uri="{FF2B5EF4-FFF2-40B4-BE49-F238E27FC236}">
                <a16:creationId xmlns:a16="http://schemas.microsoft.com/office/drawing/2014/main" id="{51C4D8AB-6530-3249-F7D3-29EC8147639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81725" y="1251198"/>
            <a:ext cx="4964965" cy="3235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8558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p:cNvSpPr>
            <a:spLocks noGrp="1"/>
          </p:cNvSpPr>
          <p:nvPr>
            <p:ph idx="1"/>
          </p:nvPr>
        </p:nvSpPr>
        <p:spPr>
          <a:xfrm>
            <a:off x="1408114" y="2780469"/>
            <a:ext cx="9526586" cy="3791781"/>
          </a:xfrm>
        </p:spPr>
        <p:txBody>
          <a:bodyPr>
            <a:normAutofit/>
          </a:bodyPr>
          <a:lstStyle/>
          <a:p>
            <a:pPr marL="0" indent="0">
              <a:buNone/>
            </a:pPr>
            <a:r>
              <a:rPr lang="en-GB" sz="2400" dirty="0">
                <a:solidFill>
                  <a:schemeClr val="tx1">
                    <a:alpha val="80000"/>
                  </a:schemeClr>
                </a:solidFill>
              </a:rPr>
              <a:t>“Between 1861 and 1911, as a result of the explosive growth of the coal industry, the population of the county of Glamorgan grew by 253 per cent, and, in the decade preceding the First World War, Wales was ranked second to the United States as a centre for immigration. In 1850, 20 percent of the Welsh population lived in towns. That percentage increased to a little under 50 in 1861, and 60 by 1911. Wales, an agricultural land of about 500,000 people in 1800, was transformed into an urban nation of 2,500,000, with the majority packed into the coalfields of the south by 1911. [. . .] The Welsh, along with English, Irish, Italians and Jews, were moving into the industrial valleys of south Wales” (Daniel Williams, </a:t>
            </a:r>
            <a:r>
              <a:rPr lang="en-GB" sz="2400" i="1" dirty="0">
                <a:solidFill>
                  <a:schemeClr val="tx1">
                    <a:alpha val="80000"/>
                  </a:schemeClr>
                </a:solidFill>
              </a:rPr>
              <a:t>Black Skin, Blue Books</a:t>
            </a:r>
            <a:r>
              <a:rPr lang="en-GB" sz="2400" dirty="0">
                <a:solidFill>
                  <a:schemeClr val="tx1">
                    <a:alpha val="80000"/>
                  </a:schemeClr>
                </a:solidFill>
              </a:rPr>
              <a:t>, pp. 192-93)</a:t>
            </a:r>
          </a:p>
        </p:txBody>
      </p:sp>
    </p:spTree>
    <p:extLst>
      <p:ext uri="{BB962C8B-B14F-4D97-AF65-F5344CB8AC3E}">
        <p14:creationId xmlns:p14="http://schemas.microsoft.com/office/powerpoint/2010/main" val="820278884"/>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4E0F709B-7169-D177-5514-EF1CEEF6C1A7}"/>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64D0702B-62E0-E537-57C1-BE79F9FE2AAB}"/>
              </a:ext>
            </a:extLst>
          </p:cNvPr>
          <p:cNvSpPr>
            <a:spLocks noGrp="1"/>
          </p:cNvSpPr>
          <p:nvPr>
            <p:ph idx="1"/>
          </p:nvPr>
        </p:nvSpPr>
        <p:spPr>
          <a:xfrm>
            <a:off x="1712914" y="3070719"/>
            <a:ext cx="8316911" cy="2937969"/>
          </a:xfrm>
        </p:spPr>
        <p:txBody>
          <a:bodyPr>
            <a:normAutofit/>
          </a:bodyPr>
          <a:lstStyle/>
          <a:p>
            <a:r>
              <a:rPr lang="en-GB" sz="2400" kern="0" dirty="0">
                <a:solidFill>
                  <a:schemeClr val="tx1">
                    <a:alpha val="80000"/>
                  </a:schemeClr>
                </a:solidFill>
                <a:effectLst/>
                <a:ea typeface="Calibri" panose="020F0502020204030204" pitchFamily="34" charset="0"/>
              </a:rPr>
              <a:t>B. L. Coombes, </a:t>
            </a:r>
            <a:r>
              <a:rPr lang="en-GB" sz="2400" i="1" kern="0" dirty="0">
                <a:solidFill>
                  <a:schemeClr val="tx1">
                    <a:alpha val="80000"/>
                  </a:schemeClr>
                </a:solidFill>
                <a:effectLst/>
                <a:ea typeface="Calibri" panose="020F0502020204030204" pitchFamily="34" charset="0"/>
              </a:rPr>
              <a:t>These Poor Hands </a:t>
            </a:r>
            <a:r>
              <a:rPr lang="en-GB" sz="2400" kern="0" dirty="0">
                <a:solidFill>
                  <a:schemeClr val="tx1">
                    <a:alpha val="80000"/>
                  </a:schemeClr>
                </a:solidFill>
                <a:effectLst/>
                <a:ea typeface="Calibri" panose="020F0502020204030204" pitchFamily="34" charset="0"/>
              </a:rPr>
              <a:t>(1939): “What a mixture of languages and dialects were there sometimes. Yorkshire and Durham men, Londoners, men from the Forest of Dean, North Welshmen – whose language is much deeper and more pure than the others from South Wales – two Australians, four Frenchmen, and several coloured gentlemen” (59).</a:t>
            </a:r>
            <a:endParaRPr lang="en-GB" sz="2400" dirty="0">
              <a:solidFill>
                <a:schemeClr val="tx1">
                  <a:alpha val="80000"/>
                </a:schemeClr>
              </a:solidFill>
            </a:endParaRPr>
          </a:p>
        </p:txBody>
      </p:sp>
    </p:spTree>
    <p:extLst>
      <p:ext uri="{BB962C8B-B14F-4D97-AF65-F5344CB8AC3E}">
        <p14:creationId xmlns:p14="http://schemas.microsoft.com/office/powerpoint/2010/main" val="84727889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081E48D6-9A40-64E3-53AF-6BFC6F91C225}"/>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891BA82A-BA2F-033F-360D-B5AA4574839E}"/>
              </a:ext>
            </a:extLst>
          </p:cNvPr>
          <p:cNvSpPr>
            <a:spLocks noGrp="1"/>
          </p:cNvSpPr>
          <p:nvPr>
            <p:ph idx="1"/>
          </p:nvPr>
        </p:nvSpPr>
        <p:spPr>
          <a:xfrm>
            <a:off x="1712914" y="3070719"/>
            <a:ext cx="8621711" cy="2937969"/>
          </a:xfrm>
        </p:spPr>
        <p:txBody>
          <a:bodyPr>
            <a:normAutofit/>
          </a:bodyPr>
          <a:lstStyle/>
          <a:p>
            <a:pPr marL="0" indent="0">
              <a:buNone/>
            </a:pPr>
            <a:r>
              <a:rPr lang="en-GB" sz="2200" dirty="0">
                <a:solidFill>
                  <a:schemeClr val="tx1">
                    <a:alpha val="80000"/>
                  </a:schemeClr>
                </a:solidFill>
                <a:effectLst/>
                <a:ea typeface="Calibri" panose="020F0502020204030204" pitchFamily="34" charset="0"/>
                <a:cs typeface="Times New Roman" panose="02020603050405020304" pitchFamily="18" charset="0"/>
              </a:rPr>
              <a:t>“Thus language was perceived quite differently: it was no longer, in the old sense, customary and naturalized, but in many ways arbitrary and conventional. To the immigrants especially, with their new second common language, language was more evident as a medium – a medium that could be shaped and reshaped – than as a social customs. Even within a native language, the new relationships [. . .] forced certain productive kinds of strangeness and distance: a new consciousness of conventions and thus of changeable, because now open, conventions.” (Raymond Williams, </a:t>
            </a:r>
            <a:r>
              <a:rPr lang="en-GB" sz="2200" i="1" dirty="0">
                <a:solidFill>
                  <a:schemeClr val="tx1">
                    <a:alpha val="80000"/>
                  </a:schemeClr>
                </a:solidFill>
                <a:ea typeface="Calibri" panose="020F0502020204030204" pitchFamily="34" charset="0"/>
                <a:cs typeface="Times New Roman" panose="02020603050405020304" pitchFamily="18" charset="0"/>
              </a:rPr>
              <a:t>Po</a:t>
            </a:r>
            <a:r>
              <a:rPr lang="en-GB" sz="2200" i="1" dirty="0">
                <a:solidFill>
                  <a:schemeClr val="tx1">
                    <a:alpha val="80000"/>
                  </a:schemeClr>
                </a:solidFill>
                <a:effectLst/>
                <a:ea typeface="Calibri" panose="020F0502020204030204" pitchFamily="34" charset="0"/>
                <a:cs typeface="Times New Roman" panose="02020603050405020304" pitchFamily="18" charset="0"/>
              </a:rPr>
              <a:t>litics of Modernism</a:t>
            </a:r>
            <a:r>
              <a:rPr lang="en-GB" sz="2200" dirty="0">
                <a:solidFill>
                  <a:schemeClr val="tx1">
                    <a:alpha val="80000"/>
                  </a:schemeClr>
                </a:solidFill>
                <a:effectLst/>
                <a:ea typeface="Calibri" panose="020F0502020204030204" pitchFamily="34" charset="0"/>
                <a:cs typeface="Times New Roman" panose="02020603050405020304" pitchFamily="18" charset="0"/>
              </a:rPr>
              <a:t>, pp. 45-46)</a:t>
            </a:r>
          </a:p>
          <a:p>
            <a:endParaRPr lang="en-GB" sz="2200" dirty="0">
              <a:solidFill>
                <a:schemeClr val="tx1">
                  <a:alpha val="80000"/>
                </a:schemeClr>
              </a:solidFill>
            </a:endParaRPr>
          </a:p>
          <a:p>
            <a:endParaRPr lang="en-GB" sz="2200" dirty="0">
              <a:solidFill>
                <a:schemeClr val="tx1">
                  <a:alpha val="80000"/>
                </a:schemeClr>
              </a:solidFill>
            </a:endParaRPr>
          </a:p>
        </p:txBody>
      </p:sp>
    </p:spTree>
    <p:extLst>
      <p:ext uri="{BB962C8B-B14F-4D97-AF65-F5344CB8AC3E}">
        <p14:creationId xmlns:p14="http://schemas.microsoft.com/office/powerpoint/2010/main" val="3848039368"/>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22DCE6B-336F-A6D4-60CC-F449ED345778}"/>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9243E6A4-07B2-7354-FAD6-A2B4B926F02B}"/>
              </a:ext>
            </a:extLst>
          </p:cNvPr>
          <p:cNvSpPr>
            <a:spLocks noGrp="1"/>
          </p:cNvSpPr>
          <p:nvPr>
            <p:ph idx="1"/>
          </p:nvPr>
        </p:nvSpPr>
        <p:spPr>
          <a:xfrm>
            <a:off x="785091" y="2918691"/>
            <a:ext cx="10520217" cy="3722254"/>
          </a:xfrm>
        </p:spPr>
        <p:txBody>
          <a:bodyPr>
            <a:normAutofit/>
          </a:bodyPr>
          <a:lstStyle/>
          <a:p>
            <a:r>
              <a:rPr lang="en-GB" sz="1800" dirty="0">
                <a:ea typeface="Calibri" panose="020F0502020204030204" pitchFamily="34" charset="0"/>
                <a:cs typeface="Times New Roman" panose="02020603050405020304" pitchFamily="18" charset="0"/>
              </a:rPr>
              <a:t>a</a:t>
            </a:r>
            <a:r>
              <a:rPr lang="en-GB" sz="1800" dirty="0">
                <a:effectLst/>
                <a:ea typeface="Calibri" panose="020F0502020204030204" pitchFamily="34" charset="0"/>
                <a:cs typeface="Times New Roman" panose="02020603050405020304" pitchFamily="18" charset="0"/>
              </a:rPr>
              <a:t> metropolitan modernism that developed out of the experience of imperial capitals, where “there was at once a complexity and a sophistication of social relations [. . .] that contrasted very sharply with the persistence of traditional social, cultural and intellectual forms in the provinces and in the less developed countries” (44-45)</a:t>
            </a:r>
          </a:p>
          <a:p>
            <a:pPr marL="0" indent="0">
              <a:buNone/>
            </a:pPr>
            <a:r>
              <a:rPr lang="en-GB" sz="1800" dirty="0">
                <a:effectLst/>
                <a:ea typeface="Calibri" panose="020F0502020204030204" pitchFamily="34" charset="0"/>
                <a:cs typeface="Times New Roman" panose="02020603050405020304" pitchFamily="18" charset="0"/>
              </a:rPr>
              <a:t> </a:t>
            </a:r>
          </a:p>
          <a:p>
            <a:r>
              <a:rPr lang="en-GB" sz="1800" dirty="0">
                <a:ea typeface="Calibri" panose="020F0502020204030204" pitchFamily="34" charset="0"/>
                <a:cs typeface="Times New Roman" panose="02020603050405020304" pitchFamily="18" charset="0"/>
              </a:rPr>
              <a:t>t</a:t>
            </a:r>
            <a:r>
              <a:rPr lang="en-GB" sz="1800" dirty="0">
                <a:effectLst/>
                <a:ea typeface="Calibri" panose="020F0502020204030204" pitchFamily="34" charset="0"/>
                <a:cs typeface="Times New Roman" panose="02020603050405020304" pitchFamily="18" charset="0"/>
              </a:rPr>
              <a:t>he complexity and “</a:t>
            </a:r>
            <a:r>
              <a:rPr lang="en-GB" sz="1800" dirty="0" err="1">
                <a:effectLst/>
                <a:ea typeface="Calibri" panose="020F0502020204030204" pitchFamily="34" charset="0"/>
                <a:cs typeface="Times New Roman" panose="02020603050405020304" pitchFamily="18" charset="0"/>
              </a:rPr>
              <a:t>miscellaneity</a:t>
            </a:r>
            <a:r>
              <a:rPr lang="en-GB" sz="1800" dirty="0">
                <a:effectLst/>
                <a:ea typeface="Calibri" panose="020F0502020204030204" pitchFamily="34" charset="0"/>
                <a:cs typeface="Times New Roman" panose="02020603050405020304" pitchFamily="18" charset="0"/>
              </a:rPr>
              <a:t> of the metropolis – which in the course of capitalist and imperialist development had characteristically attracted a very mixed population, from a variety of social and cultural origins” – was the “key cultural factor of the modernist shift” (45)</a:t>
            </a:r>
          </a:p>
          <a:p>
            <a:endParaRPr lang="en-GB" sz="1800" dirty="0">
              <a:effectLst/>
              <a:ea typeface="Calibri" panose="020F0502020204030204" pitchFamily="34" charset="0"/>
              <a:cs typeface="Times New Roman" panose="02020603050405020304" pitchFamily="18" charset="0"/>
            </a:endParaRPr>
          </a:p>
          <a:p>
            <a:r>
              <a:rPr lang="en-GB" sz="1800" dirty="0">
                <a:effectLst/>
                <a:ea typeface="Calibri" panose="020F0502020204030204" pitchFamily="34" charset="0"/>
                <a:cs typeface="Times New Roman" panose="02020603050405020304" pitchFamily="18" charset="0"/>
              </a:rPr>
              <a:t>the “most important general element of the innovations in [literary] form is the fact of immigration to the metropolis” and the impact this had on perceptions of language (45). </a:t>
            </a:r>
          </a:p>
          <a:p>
            <a:endParaRPr lang="en-GB" sz="2400" dirty="0">
              <a:solidFill>
                <a:schemeClr val="tx1">
                  <a:alpha val="80000"/>
                </a:schemeClr>
              </a:solidFill>
            </a:endParaRPr>
          </a:p>
        </p:txBody>
      </p:sp>
    </p:spTree>
    <p:extLst>
      <p:ext uri="{BB962C8B-B14F-4D97-AF65-F5344CB8AC3E}">
        <p14:creationId xmlns:p14="http://schemas.microsoft.com/office/powerpoint/2010/main" val="316139733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2013 - 2022 Theme</Template>
  <TotalTime>7387</TotalTime>
  <Words>2599</Words>
  <Application>Microsoft Office PowerPoint</Application>
  <PresentationFormat>Widescreen</PresentationFormat>
  <Paragraphs>68</Paragraphs>
  <Slides>27</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27</vt:i4>
      </vt:variant>
    </vt:vector>
  </HeadingPairs>
  <TitlesOfParts>
    <vt:vector size="34" baseType="lpstr">
      <vt:lpstr>Arial</vt:lpstr>
      <vt:lpstr>Calibri</vt:lpstr>
      <vt:lpstr>Calibri Light</vt:lpstr>
      <vt:lpstr>Symbol</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Cambrian Combine Strike and the Tonypandy Riots of 1910-11</vt:lpstr>
      <vt:lpstr>PowerPoint Presentation</vt:lpstr>
      <vt:lpstr>PowerPoint Presentation</vt:lpstr>
      <vt:lpstr>The Tonypandy Riots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5</cp:revision>
  <dcterms:created xsi:type="dcterms:W3CDTF">2023-11-24T19:44:49Z</dcterms:created>
  <dcterms:modified xsi:type="dcterms:W3CDTF">2024-11-25T16:30:54Z</dcterms:modified>
</cp:coreProperties>
</file>