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ink/ink1.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9" r:id="rId3"/>
    <p:sldId id="261" r:id="rId4"/>
    <p:sldId id="262" r:id="rId5"/>
    <p:sldId id="263" r:id="rId6"/>
    <p:sldId id="264" r:id="rId7"/>
    <p:sldId id="266" r:id="rId8"/>
    <p:sldId id="265" r:id="rId9"/>
    <p:sldId id="267" r:id="rId10"/>
    <p:sldId id="269" r:id="rId11"/>
    <p:sldId id="270" r:id="rId12"/>
    <p:sldId id="271" r:id="rId13"/>
    <p:sldId id="272" r:id="rId14"/>
    <p:sldId id="273" r:id="rId15"/>
    <p:sldId id="274" r:id="rId16"/>
    <p:sldId id="275" r:id="rId17"/>
    <p:sldId id="276" r:id="rId18"/>
    <p:sldId id="277" r:id="rId19"/>
    <p:sldId id="278"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26" autoAdjust="0"/>
    <p:restoredTop sz="94660"/>
  </p:normalViewPr>
  <p:slideViewPr>
    <p:cSldViewPr snapToGrid="0">
      <p:cViewPr varScale="1">
        <p:scale>
          <a:sx n="91" d="100"/>
          <a:sy n="91" d="100"/>
        </p:scale>
        <p:origin x="398"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1-20T23:46:38.003"/>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5546 58,'654'0,"-629"2,0 1,0 0,-1 2,32 11,-31-9,1 0,-1-2,52 4,520-10,-593 0,0 1,0 0,1 0,-1 1,0-1,0 1,0 0,0 0,0 0,0 1,0-1,0 1,0 0,-1 0,1 0,-1 1,1-1,-1 1,0 0,0 0,0 0,-1 0,1 0,-1 1,1-1,-1 1,0 0,0 0,-1 0,1-1,-1 2,0-1,1 7,11 133,-5-88,-2 1,-3-1,-6 94,3-148,-1 1,1 0,-1-1,0 1,0-1,0 1,0-1,0 1,0-1,-1 0,1 1,-1-1,0 0,0 0,1 0,-1 0,0-1,-1 1,1 0,0-1,0 0,-1 1,1-1,-1 0,1 0,-1 0,0-1,1 1,-1-1,0 1,1-1,-6 0,-11 0,1 0,0-1,-35-8,26 5,-122-18,-316-27,378 45,-116-20,-84-34,265 53,-46-5,0 3,0 2,-103 7,45 1,74 0,0 2,-66 15,61-9,-88 6,-397-16,266-3,-392 2,663 0,1 0,-1 0,0 0,0 0,1 1,-1 0,-8 2,13-3,-1 0,1 0,0 0,0 0,0 0,-1 0,1 1,0-1,0 0,0 0,-1 0,1 0,0 0,0 0,0 1,0-1,0 0,-1 0,1 0,0 0,0 1,0-1,0 0,0 0,0 0,0 1,0-1,-1 0,1 0,0 0,0 1,0-1,0 0,0 0,0 0,0 1,0-1,1 0,-1 0,0 0,0 1,0-1,0 0,10 9,17 2,29 4,98 13,63-7,-163-17,206 25,172 8,-271-39,95 3,-252-1,-1 1,1-1,-1 1,1 0,-1 0,0 1,1-1,-1 1,0 0,0-1,0 1,0 0,-1 1,1-1,0 1,-1-1,0 1,1 0,-1-1,3 6,-4-5,0-1,0 0,0 1,0-1,-1 1,1-1,-1 1,1-1,-1 1,0-1,0 1,0 0,0-1,0 1,-1-1,1 1,-1-1,0 1,0-1,0 1,0-1,0 0,0 0,0 1,-1-1,1 0,-1 0,0 0,-2 2,-2 1,0-1,0 0,0 0,0-1,-1 1,0-1,1-1,-12 4,-63 11,60-13,-76 8,-1-3,-167-8,12-1,190 3,-1 3,-64 15,-682 194,199-48,539-149,-397 93,-5-30,310-75,71-6,77 2,0 1,0 0,0 1,1 0,-1 2,1 0,-26 14,17-8,-42 14,23-14,-84 31,84-26,16-6,0 1,-32 19,29-12,-135 80,129-81,0-1,-70 22,103-38,0 0,0 0,0 0,0 0,0 1,0-1,1 1,-1-1,1 1,-1 0,1 0,0 0,-1 1,1-1,0 0,1 1,-1-1,0 1,1 0,-3 5,2 0,0 1,0 0,1 0,0 0,0 15,2-17,-1-1,0 1,0 0,-1-1,0 1,0-1,0 1,-1-1,0 0,-1 1,1-1,-1 0,0 0,-5 6,-17 14,20-22,1-1,0 1,0 1,0-1,0 0,1 1,0 0,0 0,0 0,0 0,1 0,0 1,0-1,1 1,-1-1,0 9,1-11,1 0,0 0,0 0,0 0,0 0,0 0,1 0,-1 0,1 0,0 0,0-1,0 1,0 0,0 0,1-1,-1 1,1-1,2 4,-1-4,0 1,0-1,1 1,-1-1,1 0,0 0,-1-1,1 1,0-1,0 0,0 0,0 0,5 0,312 26,2-26,-160-2,-136 2,0 2,32 7,-30-5,47 4,49-11,50 4,-150 1,0 2,43 13,-45-10,0-2,1-1,34 4,192-8,-118-3,-128 2,0 0,1 0,-1 0,0 0,0-1,0 0,0 0,0 0,0 0,0-1,-1 0,6-2,-7 2,0 0,0-1,0 1,0 0,0-1,0 1,0-1,-1 0,0 0,1 1,-1-1,0 0,0 0,-1 0,1 0,0-7,1-11,0 0,-2 0,0-1,-2 1,0 0,-1 0,-1 0,-1 0,-1 1,-14-32,16 41,-1 1,0 0,-1 0,0 0,-1 1,0 0,0 1,-1-1,0 1,-1 0,1 1,-1 0,-1 1,1 0,-1 0,0 1,-1 0,1 1,-1 0,0 1,-14-3,-113-13,-156-28,210 30,0 4,-167-5,150 19,98 1,13 2,16 3,133 23,174 9,-116-13,95 4,503-31,-788 2,-1 2,35 7,-33-4,54 3,443-32,-80 14,-266 12,554-3,-699-2,59-10,-56 6,42-2,292 7,-173 3,41 11,-40 0,-101-13,-56-2,1 3,-1 1,56 10,-77-6,1 1,-1 1,27 15,-22-10,37 12,-16-12,-1-3,2-2,0-1,-1-3,70-3,-73 1,-31-1,0 0,0-1,1-1,-1 0,0 0,23-6,-34 5,1 1,-1-1,0 1,1-1,-1 0,0 0,0 0,0 0,0 0,-1 0,1 0,0-1,-1 1,0-1,1 1,-1-1,0 0,0 1,-1-1,1 0,0 0,-1-5,2-8,-2 0,-2-31,1 27,-3-50,-13-76,12 101,1 1,3-63,-1-32,-11 54,8 56,-4-47,10 45,-1 20,0 1,0-1,-1 1,-4-20,5 30,0-1,0 1,0-1,0 1,0-1,0 1,0-1,0 1,0 0,0-1,-1 1,1-1,0 1,0 0,-1-1,1 1,0-1,0 1,-1 0,1-1,0 1,-1 0,1 0,0-1,-1 1,1 0,-1 0,1 0,0-1,-1 1,1 0,-1 0,1 0,-1 0,0 0,-10 13,-5 27,6 11,-2 57,5-41,1-20,2-2,-3-1,-12 48,-3-1,15-59,-1 0,-18 47,25-77,0 1,0-1,0 0,0 0,0 0,-1 0,1-1,-1 1,1 0,-1-1,0 1,0-1,-2 3,4-4,-1 0,1 0,-1 0,1 0,-1 0,1 1,-1-1,1 0,0 0,-1 0,1 0,-1 0,1 0,-1-1,1 1,-1 0,1 0,-1 0,1 0,0 0,-1-1,1 1,-1 0,0-1,-8-17,5-5,1-1,1 0,1-27,0 20,-5-45,-8 9,-33-93,22 84,11 38,-2 0,-38-64,40 78,-90-138,100 156,1 0,-1 0,0 1,-1 0,-9-9,13 13,1 0,-1 1,0-1,0 1,0-1,0 1,0-1,0 1,0 0,0-1,0 1,0 0,0 0,0 0,0-1,0 1,0 0,0 1,0-1,0 0,0 0,0 0,0 1,0-1,0 0,0 1,0-1,0 1,0-1,0 1,1-1,-1 1,0 0,0-1,0 1,1 0,-1 0,0 0,1 0,-1-1,1 1,-1 0,1 0,0 0,-1 0,1 1,-7 13,2 1,0-1,1 1,0 0,2 0,-1 1,1 23,0-9,-29 688,31-709,0 24,0-33,0 1,0-1,0 1,-1-1,1 1,0-1,-1 0,1 1,-1-1,0 0,1 1,-1-1,0 0,0 0,0 1,-2 1,3-3,-1 0,1 1,-1-1,0 0,1 0,-1 0,0 0,1 0,-1 0,0 0,1 0,-1 0,0 0,1 0,-1 0,0-1,1 1,-1 0,1 0,-1-1,0 1,1 0,-1-1,1 1,-1 0,1-1,-1 1,1-1,-1 1,1-1,0 1,-1-1,1 0,0 1,-1-1,1 0,-16-30,11 20,-37-60,-68-84,43 63,32 46,-68-71,99 113,0 1,-1-1,0 1,1 0,-1 0,0 0,-1 1,1 0,0 0,-1 0,1 0,-1 1,0 0,-7 0,-34-10,33 4,0 0,0-2,1 1,0-2,0 0,1 0,0-1,1-1,-15-20,20 24,1-1,0 0,0 0,-3-10,7 13,-2 0,1 1,0-1,-1 1,0 0,0-1,-1 1,1 1,-1-1,0 0,-1 1,1 0,-1 0,-7-5,-8 0,-2 0,1 1,-23-5,41 13,1-1,0 0,-1 1,1-1,0-1,0 1,0 0,0 0,0-1,0 1,0-1,-3-3,4 4,1 0,0 1,-1-1,1 0,0 0,0 0,0 1,0-1,0 0,0 0,0 0,0 0,0 0,0 1,0-1,0 0,0 0,1 0,-1 1,0-1,1 0,-1 0,1 1,-1-1,0 0,1 0,0 1,-1-1,1 1,-1-1,1 1,0-1,-1 1,1-1,0 1,0-1,-1 1,1 0,0-1,1 1,10-6,1 1,-1 0,1 1,0 0,0 1,26-3,87 0,-96 5,17 0,237 5,-280-4,1 1,-1 0,1 0,-1 0,0 0,0 1,1 0,-1 0,0 0,0 0,-1 1,1-1,-1 1,1 0,-1 0,0 0,6 8,-2 0,0 1,0 1,-1-1,6 19,11 26,-1-16,-9-14,1-1,30 39,-9-21,-2 2,55 98,-79-127,-4-10,-1 0,0 1,-1-1,0 1,2 8,-5-15,1 0,-1 1,0-1,0 0,0 0,0 0,0 0,0 1,0-1,0 0,0 0,-1 0,1 1,0-1,-1 0,1 0,-1 0,1 0,-1 0,0 0,1 0,-1 0,0 0,0 0,0-1,0 1,0 0,0 0,0-1,0 1,0 0,0-1,0 1,0-1,0 0,0 1,0-1,-1 0,1 0,-2 1,-10-1,0 0,0-1,0-1,0 1,1-2,-1 0,1-1,-23-9,-10-1,-62-17,-54-17,-280-45,28 27,389 60,-1 0,1-2,1-1,-1 0,1-2,1-1,0-1,1 0,0-2,1 0,-26-27,43 40,1 0,0 0,1 0,-1-1,0 1,1 0,-1-1,1 1,0-1,0 0,0 1,0-1,0 0,0 0,0-2,2 3,-1 1,0-1,1 1,-1-1,1 1,-1 0,1-1,0 1,0 0,-1-1,1 1,0 0,0 0,0 0,0 0,1 0,-1 0,0 0,0 0,0 0,1 1,-1-1,0 0,1 1,-1-1,1 1,-1 0,1-1,-1 1,2 0,29-5,1 1,-1 2,1 1,43 4,-10-1,11 1,-15-1,64-6,-124 4,0 0,1 0,-1 0,0-1,1 1,-1-1,0 0,0 1,0-1,0 0,0 0,0-1,0 1,0 0,0-1,0 1,0-1,-1 1,1-1,-1 0,1 0,-1 0,0 0,0 0,0 0,0 0,0 0,0 0,0-1,-1 1,1 0,-1 0,0-1,0 1,1 0,-1-1,-1-2,1 0,-1 0,0 1,0-1,0 0,-1 1,0-1,0 1,0-1,0 1,0 0,-1 0,0 0,0 0,0 0,0 1,-1-1,-4-2,-8-5,0 1,-1 1,-1 0,1 2,-1 0,-1 0,1 2,-26-4,10 4,1 2,-1 2,-66 5,91-3,1 0,0 1,0-1,0 2,0-1,1 1,-1 1,1-1,-1 1,1 0,0 1,1 0,-10 8,3 1,0 0,1 2,0-1,-14 26,-32 40,26-41,-1 6,-3-2,-2-1,-2-3,-73 59,106-94,0 0,0 0,0-1,-9 3,14-6,1 0,-1 0,1-1,-1 1,1-1,-1 1,1-1,-1 0,0 0,1 0,-1 0,0 0,1 0,-1 0,0 0,1-1,-1 1,1 0,-1-1,1 0,-1 1,1-1,-1 0,1 0,-1 0,-1-1,2 1,1 1,0-1,-1 1,1-1,0 1,0-1,-1 1,1-1,0 1,0-1,0 1,-1-1,1 1,0-1,0 1,0-1,0 1,0-1,0 0,0 1,0-1,0 1,0-1,1 1,-1-1,0 1,0-1,0 1,1-1,-1 0,18-14,26-4,-14 11,0 2,1 1,44-2,97 7,-103 2,19-3,88 5,-173-4,0 1,0-1,1 1,-1 0,0 1,0-1,0 0,0 1,3 2,-5-4,-1 1,0-1,1 0,-1 1,1-1,-1 1,0-1,1 0,-1 1,0-1,1 1,-1-1,0 1,0-1,0 1,1-1,-1 1,0-1,0 1,0-1,0 1,0-1,0 2,0-1,-1-1,1 1,-1 0,1 0,-1-1,0 1,1 0,-1-1,0 1,1-1,-1 1,0-1,0 1,0-1,1 1,-1-1,0 0,0 1,-1-1,-23 6,0-1,-1-1,1-1,-1-2,-38-1,20 0,-314 1,-291 7,-102 30,575-35,-9 0,143 2,1 3,-66 20,72-17,-1-1,1-3,-2 0,-41 1,65-8,0 1,0-1,1 0,-1-1,-16-4,27 5,0 0,0-1,0 1,0-1,0 1,0-1,1 0,-1 0,0 0,1 0,-1 0,0 0,1 0,-1-1,1 1,0 0,-1-1,1 1,0-1,0 0,0 1,0-1,0 0,0 0,1 0,-1 1,1-1,-1 0,1 0,0 0,-1 0,1 0,0 0,0 0,1-3,0 1,0 0,0 1,1-1,-1 0,1 0,0 1,0-1,0 1,1-1,-1 1,1 0,5-5,42-33,-45 37,74-47,2 3,102-44,-174 87,265-118,-261 117,0 1,1 1,0 0,0 1,0 1,0 0,0 1,21 0,-27 1,1 0,0-1,-1-1,1 1,-1-1,1-1,-1 0,14-6,6-5,27-19,-24 14,291-187,-277 187,-38 16,1 1,-1-1,0-1,0 1,0-1,8-7,-13 10,-1-1,1 0,0 0,-1 0,0 0,1 0,-1 0,0-1,0 1,0 0,0-1,-1 1,1 0,-1-1,1 1,-1-1,0 1,0-1,0 1,0-1,0 1,-1-1,1 1,-2-5,0-1,-1 1,0-1,-1 1,1-1,-1 1,0 0,-1 0,0 1,-9-11,-7-4,-33-25,34 31,1-1,-21-25,29 28,-1-1,0 0,-26-23,33 34,0-1,0 0,-1 1,1 0,-1 0,0 1,0 0,0 0,0 0,-1 1,1 0,-7-1,-214 1,100 4,39-2,-96-3,118-11,49 9,0 1,-21-3,-326 4,185 4,-1491-2,1643-2,0 0,-32-8,30 4,-46-2,-280 9,350-1,1 0,-1 0,0 0,1 1,-1 0,1 0,-1 0,1 0,0 1,-6 2,8-2,-1-1,1 1,0 0,0 0,1 0,-1 0,0 0,1 0,-1 0,1 1,0-1,0 1,-1-1,2 1,-1-1,0 1,0-1,1 1,-1 3,-2 31,1 56,2-53,-5 43,-6 59,6 173,6-181,1-116,0-1,1 1,0 0,2-1,8 23,-7-21,0-1,-1 2,-1-1,2 22,-4-27,1 1,0-1,1 0,0 0,1-1,1 1,12 20,10 24,-25-50,1-1,0 0,1 0,0 0,0 0,0-1,1 0,-1 0,2-1,-1 1,1-1,-1-1,9 5,13 6,0-2,36 12,5 3,-53-20,0-1,0 0,1-1,0-1,0 0,33 3,-48-7,0-1,-1 0,1-1,0 1,0 0,0 0,-1-1,1 1,0-1,0 0,-1 1,1-1,0 0,-1 0,1 0,-1 0,1 0,-1 0,0-1,1 1,-1 0,0-1,1-1,0-1,-1 1,1 0,-1-1,0 1,-1-1,1 1,-1-1,1 1,-1-1,0 1,-1-5,-1-9,-1 1,0 0,-12-30,-196-538,193 535,9 29,1-2,1 1,1-1,1 0,1 0,-3-41,6 34,1 17,-1 1,1 0,1 0,0-1,0 1,6-20,-6 29,0 0,0 1,0-1,0 1,0-1,0 1,1 0,-1-1,0 1,1 0,-1 0,1 0,-1 0,1 0,0 1,-1-1,1 0,0 1,0-1,-1 1,1-1,0 1,0 0,0 0,-1 0,1 0,0 0,0 0,0 0,-1 1,5 0,7 3,-1 0,1 0,17 9,-12-5,15 7,0 1,0 2,-2 1,-1 1,0 2,-1 1,-2 1,0 2,34 43,6 8,105 94,-170-168,1-1,0 1,0-1,0 0,1 0,-1 0,0 0,1-1,-1 1,1-1,0 0,-1 0,1 0,0-1,0 1,7-1,-7-1,0 0,0 0,0 0,-1 0,1-1,0 0,-1 1,1-2,-1 1,1 0,-1-1,0 1,0-1,0 0,-1 0,3-3,77-97,84-142,-149 216,1 2,1 0,2 1,0 1,30-27,-42 46,1 0,0 0,0 1,0 0,1 1,0 0,-1 1,1 0,1 1,11-2,18 0,56 1,-29 3,83 2,-137 1,1 0,-1 0,0 1,23 11,-24-10,0 1,1-2,-1 0,1-1,17 3,-10-3,0 1,-1 0,1 2,-1 1,25 11,-15-5,36 9,-29-13,-1-1,1-2,0-1,41-1,385-6,-429 5,-25 2,-9-4,-1 0,1-1,-1 1,1 0,-1-1,1 1,-1-1,1 1,-1-1,0 1,1-1,-1 1,0-1,1 0,-1 1,0-1,1 0,-1 0,-1 1,-22 7,0-1,0-1,-1-1,-35 2,-106-1,75-5,-273 28,124-7,221-22,0 2,1 0,-1 1,1 1,0 1,-20 7,20-5,0-1,-1-1,0-1,0 0,-36 1,-102-6,66-2,55 5,25-1,0-1,0 1,0-2,0 1,0-2,1 1,-13-4,20 3,0 0,1 0,-1 0,0 0,1 0,-1 0,1-1,0 1,-1-1,1 1,-2-5,-20-37,17 30,0-1,-22-33,27 45,-1 0,1 0,-1 1,0-1,0 1,0 0,0 0,0 0,0 0,-1 0,1 1,-1-1,-3 0,-33-8,-62-9,85 18,0 0,-1 1,1 0,0 1,-1 2,-22 4,7 0,-46 4,1-1,64-9,36-4,206-6,35-1,488-81,-3-40,-66 11,-455 83,550-79,-521 88,265 8,-492 20,0 1,-1 1,1 2,0 1,-1 1,41 15,-58-17,0 0,1 0,-1-1,1 0,22 1,-32-3,0-1,1 0,-1 0,1-1,-1 1,1-1,-1 1,0-1,1 0,-1 1,0-1,0 0,0-1,0 1,0 0,0-1,0 1,0-1,0 1,0-1,-1 0,1 0,-1 0,1 0,-1 0,0 0,0 0,0 0,0-1,0 1,0 0,-1-1,1 1,-1-5,1 2,0 0,-1 0,0 0,0 0,0 0,-1-1,0 1,0 0,0 0,-1 0,1 1,-1-1,0 0,-1 1,1-1,-1 1,0-1,0 1,0 0,-6-5,-5-4,0 1,-1 1,-1 1,-22-12,30 18,0 1,0 0,0 1,-1 0,1 0,-1 1,1 0,-1 0,1 1,-15 1,13 0,0-1,0 0,0-1,0 0,0 0,-16-6,23 6,0-1,0 0,0 0,0 0,0 0,1-1,-1 1,1-1,-1 1,1-1,-3-5,2 4,1 1,0 0,-1 0,0 0,1 0,-1 0,0 1,-1-1,1 1,-5-3,-11-1,6 1,29 4,16 4,0 1,0 2,32 10,-33-7,0-2,0-2,45 4,630-9,-320-2,-289 4,107-5,-182 0,0-1,0-1,26-10,-29 9,0 0,0 1,0 1,36-3,-36 7,-7-1,0 0,0 2,17 1,-26-1,-1-1,1 1,-1-1,1 1,-1 0,1 0,-1 0,0 0,1 0,-1 1,0-1,0 1,0 0,0-1,0 1,-1 0,1 0,0 0,-1 0,1 0,0 4,5 10,-2 0,0 1,-1 0,0 0,1 25,-3 87,-1-5,12-37,-8-58,3 47,-6-53,1 0,7 25,-5-25,-1 0,1 27,-5-31,1 13,1-1,11 62,-6-50,-3-1,0 1,-6 85,-1-38,3 238,2-442,-4-132,-14 146,5 36,0 1,4 25,-3-52,11-16,-3-35,-11 76,9 48,1 0,-3-20,4-275,4 160,-2 147,0 0,0 0,1 0,0 0,0 0,0 0,1 1,-1-1,1 0,5-8,-6 11,0 1,1-1,-1 1,0-1,1 1,-1 0,1-1,-1 1,1 0,0 0,-1 0,1 0,0 0,0 1,0-1,0 0,0 1,-1 0,1-1,0 1,0 0,0 0,0 0,0 0,0 0,0 0,0 1,0-1,0 1,3 1,-2-1,0 1,-1-1,1 1,-1 0,0 0,0 0,1 0,-1 0,0 0,-1 1,1-1,0 1,-1-1,1 1,-1-1,0 1,0 0,0 0,0 0,-1 0,1-1,-1 1,1 4,1 11,-1 0,-2 30,0-31,-2 65,3 195,2-264,1 0,1 0,-1-1,2 1,0-1,12 23,-10-23,0 1,-2 0,1 0,-2 1,0 0,4 20,-7-24,5 48,2 0,17 59,-17-77,-2 0,-1 1,-3 0,-1 0,-4 45,0 9,3 857,0-1521,-13 396,0 27,10-528,5 346,-2-108,0 1400,4-878,23 132,-9-96,-10-26,-8 150,-3-109,5-58,-4 85,1-161,1-1,-1 1,1-1,-1 0,0 1,0-1,0 0,0 1,0-1,0 0,-1 0,1 0,-1 0,1 0,-1 0,0-1,0 1,0-1,0 1,0-1,0 1,0-1,0 0,-1 0,1 0,0 0,-1-1,1 1,-5 0,-8 1,1-1,-1 0,1-1,-17-2,7 0,-38-1,14 0,-62 5,108-2,0 0,0 0,0 0,0 0,1 1,-1-1,0 1,0-1,0 1,1 0,-1-1,0 1,1 0,-1 0,0 0,1 0,0 1,-1-1,1 0,0 1,-1-1,0 3,1-2,1 0,-1-1,1 1,0 0,-1 0,1 0,0 0,1 0,-1 0,0 0,0 0,1 0,-1 0,1 0,0 0,-1 0,3 2,1 4,1 1,0-1,1-1,0 1,0-1,1 0,11 10,2-2,1 0,0-1,1-1,26 12,-30-21,0 0,0-1,0-1,1-1,-1-1,35-3,-22 2,-468 2,199-3,-2630 2,2823 2,1 2,0 2,-46 13,33-9,0-2,0-3,-1-3,-61-5,-94 5,107 11,60-7,-55 2,-418-9,497 2,1 2,-41 9,4-1,0-1,18-3,-80 4,-1847-12,1963 1,0 0,0 0,0 0,0 1,0 0,0-1,0 1,0 1,1-1,-1 0,-4 3,3 0,0 1,0-1,0 1,1-1,0 1,-5 6,9-9,-1-1,0 0,1 0,-1 0,0 0,0 0,0 0,0 0,0 0,0 0,0 0,0-1,0 1,0 0,-1-1,1 1,0-1,0 1,-1-1,1 0,0 1,-3-1,3 0,0-1,0 0,0 1,0-1,0 0,0 1,0-1,1 0,-1 0,0 0,0 0,1 0,-1 0,1 0,-1 0,1 0,-1 0,1 0,-1 0,1-2,-3-8,1 0,0 0,0-23,4-30,-1 42,0 1,-2 0,0-1,-1 1,-6-24,-17-75,16 67,5 26,0 3</inkml:trace>
</inkml:ink>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05817A-B255-B59C-61FD-CDD327FD625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FBE0366A-03DD-CCA0-81A7-7E2B222F4BC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0597CA3E-3BCC-3316-4370-8E9CC794B84C}"/>
              </a:ext>
            </a:extLst>
          </p:cNvPr>
          <p:cNvSpPr>
            <a:spLocks noGrp="1"/>
          </p:cNvSpPr>
          <p:nvPr>
            <p:ph type="dt" sz="half" idx="10"/>
          </p:nvPr>
        </p:nvSpPr>
        <p:spPr/>
        <p:txBody>
          <a:bodyPr/>
          <a:lstStyle/>
          <a:p>
            <a:fld id="{F8D50281-4CEC-4FC0-87BC-8616AAA0C2EE}" type="datetimeFigureOut">
              <a:rPr lang="en-GB" smtClean="0"/>
              <a:t>22/01/2024</a:t>
            </a:fld>
            <a:endParaRPr lang="en-GB"/>
          </a:p>
        </p:txBody>
      </p:sp>
      <p:sp>
        <p:nvSpPr>
          <p:cNvPr id="5" name="Footer Placeholder 4">
            <a:extLst>
              <a:ext uri="{FF2B5EF4-FFF2-40B4-BE49-F238E27FC236}">
                <a16:creationId xmlns:a16="http://schemas.microsoft.com/office/drawing/2014/main" id="{1FCA6E9F-5FC0-07E6-536E-9DAD532F323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3973007-3C28-F336-96F0-64756F0C4217}"/>
              </a:ext>
            </a:extLst>
          </p:cNvPr>
          <p:cNvSpPr>
            <a:spLocks noGrp="1"/>
          </p:cNvSpPr>
          <p:nvPr>
            <p:ph type="sldNum" sz="quarter" idx="12"/>
          </p:nvPr>
        </p:nvSpPr>
        <p:spPr/>
        <p:txBody>
          <a:bodyPr/>
          <a:lstStyle/>
          <a:p>
            <a:fld id="{8CDF261A-F54D-4A41-ACE2-B81F4166BAD8}" type="slidenum">
              <a:rPr lang="en-GB" smtClean="0"/>
              <a:t>‹#›</a:t>
            </a:fld>
            <a:endParaRPr lang="en-GB"/>
          </a:p>
        </p:txBody>
      </p:sp>
    </p:spTree>
    <p:extLst>
      <p:ext uri="{BB962C8B-B14F-4D97-AF65-F5344CB8AC3E}">
        <p14:creationId xmlns:p14="http://schemas.microsoft.com/office/powerpoint/2010/main" val="30918528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6184C8-291C-B243-5386-9A6925A4E0A2}"/>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3BE84876-5DAD-856C-217F-DFC98A8B361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365133D-F384-5200-C6AF-F0D75E331E05}"/>
              </a:ext>
            </a:extLst>
          </p:cNvPr>
          <p:cNvSpPr>
            <a:spLocks noGrp="1"/>
          </p:cNvSpPr>
          <p:nvPr>
            <p:ph type="dt" sz="half" idx="10"/>
          </p:nvPr>
        </p:nvSpPr>
        <p:spPr/>
        <p:txBody>
          <a:bodyPr/>
          <a:lstStyle/>
          <a:p>
            <a:fld id="{F8D50281-4CEC-4FC0-87BC-8616AAA0C2EE}" type="datetimeFigureOut">
              <a:rPr lang="en-GB" smtClean="0"/>
              <a:t>22/01/2024</a:t>
            </a:fld>
            <a:endParaRPr lang="en-GB"/>
          </a:p>
        </p:txBody>
      </p:sp>
      <p:sp>
        <p:nvSpPr>
          <p:cNvPr id="5" name="Footer Placeholder 4">
            <a:extLst>
              <a:ext uri="{FF2B5EF4-FFF2-40B4-BE49-F238E27FC236}">
                <a16:creationId xmlns:a16="http://schemas.microsoft.com/office/drawing/2014/main" id="{C609416B-AF10-21B7-112F-AA6D16E4A2F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AC71AF7-D72A-AB64-C0F1-01B107A9314B}"/>
              </a:ext>
            </a:extLst>
          </p:cNvPr>
          <p:cNvSpPr>
            <a:spLocks noGrp="1"/>
          </p:cNvSpPr>
          <p:nvPr>
            <p:ph type="sldNum" sz="quarter" idx="12"/>
          </p:nvPr>
        </p:nvSpPr>
        <p:spPr/>
        <p:txBody>
          <a:bodyPr/>
          <a:lstStyle/>
          <a:p>
            <a:fld id="{8CDF261A-F54D-4A41-ACE2-B81F4166BAD8}" type="slidenum">
              <a:rPr lang="en-GB" smtClean="0"/>
              <a:t>‹#›</a:t>
            </a:fld>
            <a:endParaRPr lang="en-GB"/>
          </a:p>
        </p:txBody>
      </p:sp>
    </p:spTree>
    <p:extLst>
      <p:ext uri="{BB962C8B-B14F-4D97-AF65-F5344CB8AC3E}">
        <p14:creationId xmlns:p14="http://schemas.microsoft.com/office/powerpoint/2010/main" val="16844696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2A4BA9D-5B60-3585-B6C5-44C0436E2AFB}"/>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A985012-B352-9524-EB53-51980651259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00A0E36-7390-0601-8DF9-57BA30AD6B35}"/>
              </a:ext>
            </a:extLst>
          </p:cNvPr>
          <p:cNvSpPr>
            <a:spLocks noGrp="1"/>
          </p:cNvSpPr>
          <p:nvPr>
            <p:ph type="dt" sz="half" idx="10"/>
          </p:nvPr>
        </p:nvSpPr>
        <p:spPr/>
        <p:txBody>
          <a:bodyPr/>
          <a:lstStyle/>
          <a:p>
            <a:fld id="{F8D50281-4CEC-4FC0-87BC-8616AAA0C2EE}" type="datetimeFigureOut">
              <a:rPr lang="en-GB" smtClean="0"/>
              <a:t>22/01/2024</a:t>
            </a:fld>
            <a:endParaRPr lang="en-GB"/>
          </a:p>
        </p:txBody>
      </p:sp>
      <p:sp>
        <p:nvSpPr>
          <p:cNvPr id="5" name="Footer Placeholder 4">
            <a:extLst>
              <a:ext uri="{FF2B5EF4-FFF2-40B4-BE49-F238E27FC236}">
                <a16:creationId xmlns:a16="http://schemas.microsoft.com/office/drawing/2014/main" id="{C4A025E8-78FF-E5B5-D30F-550212109A5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25F62DB-371C-7088-D7C6-1863CEFB483F}"/>
              </a:ext>
            </a:extLst>
          </p:cNvPr>
          <p:cNvSpPr>
            <a:spLocks noGrp="1"/>
          </p:cNvSpPr>
          <p:nvPr>
            <p:ph type="sldNum" sz="quarter" idx="12"/>
          </p:nvPr>
        </p:nvSpPr>
        <p:spPr/>
        <p:txBody>
          <a:bodyPr/>
          <a:lstStyle/>
          <a:p>
            <a:fld id="{8CDF261A-F54D-4A41-ACE2-B81F4166BAD8}" type="slidenum">
              <a:rPr lang="en-GB" smtClean="0"/>
              <a:t>‹#›</a:t>
            </a:fld>
            <a:endParaRPr lang="en-GB"/>
          </a:p>
        </p:txBody>
      </p:sp>
    </p:spTree>
    <p:extLst>
      <p:ext uri="{BB962C8B-B14F-4D97-AF65-F5344CB8AC3E}">
        <p14:creationId xmlns:p14="http://schemas.microsoft.com/office/powerpoint/2010/main" val="26619631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ECA9C2-8C7A-C0A2-494E-B10111930153}"/>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9ECBD69D-E717-031A-C023-D3E63CE21EB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DB254FD-57F7-DC6B-435C-EF4D470DBD5B}"/>
              </a:ext>
            </a:extLst>
          </p:cNvPr>
          <p:cNvSpPr>
            <a:spLocks noGrp="1"/>
          </p:cNvSpPr>
          <p:nvPr>
            <p:ph type="dt" sz="half" idx="10"/>
          </p:nvPr>
        </p:nvSpPr>
        <p:spPr/>
        <p:txBody>
          <a:bodyPr/>
          <a:lstStyle/>
          <a:p>
            <a:fld id="{F8D50281-4CEC-4FC0-87BC-8616AAA0C2EE}" type="datetimeFigureOut">
              <a:rPr lang="en-GB" smtClean="0"/>
              <a:t>22/01/2024</a:t>
            </a:fld>
            <a:endParaRPr lang="en-GB"/>
          </a:p>
        </p:txBody>
      </p:sp>
      <p:sp>
        <p:nvSpPr>
          <p:cNvPr id="5" name="Footer Placeholder 4">
            <a:extLst>
              <a:ext uri="{FF2B5EF4-FFF2-40B4-BE49-F238E27FC236}">
                <a16:creationId xmlns:a16="http://schemas.microsoft.com/office/drawing/2014/main" id="{F97CAE1A-A755-90C8-FCA4-5F6FAC57AB8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D12A75F-8FCD-87C1-9F0D-1CDB83BEBC4D}"/>
              </a:ext>
            </a:extLst>
          </p:cNvPr>
          <p:cNvSpPr>
            <a:spLocks noGrp="1"/>
          </p:cNvSpPr>
          <p:nvPr>
            <p:ph type="sldNum" sz="quarter" idx="12"/>
          </p:nvPr>
        </p:nvSpPr>
        <p:spPr/>
        <p:txBody>
          <a:bodyPr/>
          <a:lstStyle/>
          <a:p>
            <a:fld id="{8CDF261A-F54D-4A41-ACE2-B81F4166BAD8}" type="slidenum">
              <a:rPr lang="en-GB" smtClean="0"/>
              <a:t>‹#›</a:t>
            </a:fld>
            <a:endParaRPr lang="en-GB"/>
          </a:p>
        </p:txBody>
      </p:sp>
    </p:spTree>
    <p:extLst>
      <p:ext uri="{BB962C8B-B14F-4D97-AF65-F5344CB8AC3E}">
        <p14:creationId xmlns:p14="http://schemas.microsoft.com/office/powerpoint/2010/main" val="37505292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6783B4-5BD1-4598-2B78-09F499226A1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F04A5685-92F5-C04D-1763-013E298DDC1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D02A45B-11E7-8988-B1CB-78547ACFD27E}"/>
              </a:ext>
            </a:extLst>
          </p:cNvPr>
          <p:cNvSpPr>
            <a:spLocks noGrp="1"/>
          </p:cNvSpPr>
          <p:nvPr>
            <p:ph type="dt" sz="half" idx="10"/>
          </p:nvPr>
        </p:nvSpPr>
        <p:spPr/>
        <p:txBody>
          <a:bodyPr/>
          <a:lstStyle/>
          <a:p>
            <a:fld id="{F8D50281-4CEC-4FC0-87BC-8616AAA0C2EE}" type="datetimeFigureOut">
              <a:rPr lang="en-GB" smtClean="0"/>
              <a:t>22/01/2024</a:t>
            </a:fld>
            <a:endParaRPr lang="en-GB"/>
          </a:p>
        </p:txBody>
      </p:sp>
      <p:sp>
        <p:nvSpPr>
          <p:cNvPr id="5" name="Footer Placeholder 4">
            <a:extLst>
              <a:ext uri="{FF2B5EF4-FFF2-40B4-BE49-F238E27FC236}">
                <a16:creationId xmlns:a16="http://schemas.microsoft.com/office/drawing/2014/main" id="{46C21233-7639-7083-4A03-3DAE04286B1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F63F2F7-7724-1C80-F3C6-F8B17729FAAC}"/>
              </a:ext>
            </a:extLst>
          </p:cNvPr>
          <p:cNvSpPr>
            <a:spLocks noGrp="1"/>
          </p:cNvSpPr>
          <p:nvPr>
            <p:ph type="sldNum" sz="quarter" idx="12"/>
          </p:nvPr>
        </p:nvSpPr>
        <p:spPr/>
        <p:txBody>
          <a:bodyPr/>
          <a:lstStyle/>
          <a:p>
            <a:fld id="{8CDF261A-F54D-4A41-ACE2-B81F4166BAD8}" type="slidenum">
              <a:rPr lang="en-GB" smtClean="0"/>
              <a:t>‹#›</a:t>
            </a:fld>
            <a:endParaRPr lang="en-GB"/>
          </a:p>
        </p:txBody>
      </p:sp>
    </p:spTree>
    <p:extLst>
      <p:ext uri="{BB962C8B-B14F-4D97-AF65-F5344CB8AC3E}">
        <p14:creationId xmlns:p14="http://schemas.microsoft.com/office/powerpoint/2010/main" val="8217335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D3EE92-9766-3EE2-C41E-17A9FA7575E2}"/>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22CA86F-C939-3CC2-6A00-D96333CB649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60EBF896-31EE-5F20-CCE1-7AE88AA6D90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6FEAD222-66DA-EC3E-A2B8-3FAD0B0A03DC}"/>
              </a:ext>
            </a:extLst>
          </p:cNvPr>
          <p:cNvSpPr>
            <a:spLocks noGrp="1"/>
          </p:cNvSpPr>
          <p:nvPr>
            <p:ph type="dt" sz="half" idx="10"/>
          </p:nvPr>
        </p:nvSpPr>
        <p:spPr/>
        <p:txBody>
          <a:bodyPr/>
          <a:lstStyle/>
          <a:p>
            <a:fld id="{F8D50281-4CEC-4FC0-87BC-8616AAA0C2EE}" type="datetimeFigureOut">
              <a:rPr lang="en-GB" smtClean="0"/>
              <a:t>22/01/2024</a:t>
            </a:fld>
            <a:endParaRPr lang="en-GB"/>
          </a:p>
        </p:txBody>
      </p:sp>
      <p:sp>
        <p:nvSpPr>
          <p:cNvPr id="6" name="Footer Placeholder 5">
            <a:extLst>
              <a:ext uri="{FF2B5EF4-FFF2-40B4-BE49-F238E27FC236}">
                <a16:creationId xmlns:a16="http://schemas.microsoft.com/office/drawing/2014/main" id="{47DB4FA5-B431-4DA9-92CF-34FF3FAA7CA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A5883B1-A50F-9DB3-5C01-72E233A2EA94}"/>
              </a:ext>
            </a:extLst>
          </p:cNvPr>
          <p:cNvSpPr>
            <a:spLocks noGrp="1"/>
          </p:cNvSpPr>
          <p:nvPr>
            <p:ph type="sldNum" sz="quarter" idx="12"/>
          </p:nvPr>
        </p:nvSpPr>
        <p:spPr/>
        <p:txBody>
          <a:bodyPr/>
          <a:lstStyle/>
          <a:p>
            <a:fld id="{8CDF261A-F54D-4A41-ACE2-B81F4166BAD8}" type="slidenum">
              <a:rPr lang="en-GB" smtClean="0"/>
              <a:t>‹#›</a:t>
            </a:fld>
            <a:endParaRPr lang="en-GB"/>
          </a:p>
        </p:txBody>
      </p:sp>
    </p:spTree>
    <p:extLst>
      <p:ext uri="{BB962C8B-B14F-4D97-AF65-F5344CB8AC3E}">
        <p14:creationId xmlns:p14="http://schemas.microsoft.com/office/powerpoint/2010/main" val="15511423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60270D-096E-BF9D-0008-BCFEB4B2CCAC}"/>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AC6869C7-A511-60C8-B15A-A6DDF667BAD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1AB743C-1710-E495-5880-C7AA6776D0B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53AC819C-6D2E-C8AA-30F2-C8BABE5998B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9BA030D-6DD6-38AA-915D-8489A5374ED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C44A8E93-81DA-3D09-9093-0E9FB739F091}"/>
              </a:ext>
            </a:extLst>
          </p:cNvPr>
          <p:cNvSpPr>
            <a:spLocks noGrp="1"/>
          </p:cNvSpPr>
          <p:nvPr>
            <p:ph type="dt" sz="half" idx="10"/>
          </p:nvPr>
        </p:nvSpPr>
        <p:spPr/>
        <p:txBody>
          <a:bodyPr/>
          <a:lstStyle/>
          <a:p>
            <a:fld id="{F8D50281-4CEC-4FC0-87BC-8616AAA0C2EE}" type="datetimeFigureOut">
              <a:rPr lang="en-GB" smtClean="0"/>
              <a:t>22/01/2024</a:t>
            </a:fld>
            <a:endParaRPr lang="en-GB"/>
          </a:p>
        </p:txBody>
      </p:sp>
      <p:sp>
        <p:nvSpPr>
          <p:cNvPr id="8" name="Footer Placeholder 7">
            <a:extLst>
              <a:ext uri="{FF2B5EF4-FFF2-40B4-BE49-F238E27FC236}">
                <a16:creationId xmlns:a16="http://schemas.microsoft.com/office/drawing/2014/main" id="{F86BB44D-8B76-8740-84BA-7AD59A19E0F6}"/>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33515EE1-D4FA-D5E6-B1FC-A6799FC6E996}"/>
              </a:ext>
            </a:extLst>
          </p:cNvPr>
          <p:cNvSpPr>
            <a:spLocks noGrp="1"/>
          </p:cNvSpPr>
          <p:nvPr>
            <p:ph type="sldNum" sz="quarter" idx="12"/>
          </p:nvPr>
        </p:nvSpPr>
        <p:spPr/>
        <p:txBody>
          <a:bodyPr/>
          <a:lstStyle/>
          <a:p>
            <a:fld id="{8CDF261A-F54D-4A41-ACE2-B81F4166BAD8}" type="slidenum">
              <a:rPr lang="en-GB" smtClean="0"/>
              <a:t>‹#›</a:t>
            </a:fld>
            <a:endParaRPr lang="en-GB"/>
          </a:p>
        </p:txBody>
      </p:sp>
    </p:spTree>
    <p:extLst>
      <p:ext uri="{BB962C8B-B14F-4D97-AF65-F5344CB8AC3E}">
        <p14:creationId xmlns:p14="http://schemas.microsoft.com/office/powerpoint/2010/main" val="27639884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676693-532A-4CB8-6069-17553A10DD39}"/>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6E7605E0-5DCD-8B6E-C4F7-F54D205E2B9D}"/>
              </a:ext>
            </a:extLst>
          </p:cNvPr>
          <p:cNvSpPr>
            <a:spLocks noGrp="1"/>
          </p:cNvSpPr>
          <p:nvPr>
            <p:ph type="dt" sz="half" idx="10"/>
          </p:nvPr>
        </p:nvSpPr>
        <p:spPr/>
        <p:txBody>
          <a:bodyPr/>
          <a:lstStyle/>
          <a:p>
            <a:fld id="{F8D50281-4CEC-4FC0-87BC-8616AAA0C2EE}" type="datetimeFigureOut">
              <a:rPr lang="en-GB" smtClean="0"/>
              <a:t>22/01/2024</a:t>
            </a:fld>
            <a:endParaRPr lang="en-GB"/>
          </a:p>
        </p:txBody>
      </p:sp>
      <p:sp>
        <p:nvSpPr>
          <p:cNvPr id="4" name="Footer Placeholder 3">
            <a:extLst>
              <a:ext uri="{FF2B5EF4-FFF2-40B4-BE49-F238E27FC236}">
                <a16:creationId xmlns:a16="http://schemas.microsoft.com/office/drawing/2014/main" id="{F0917DF9-9636-02FB-4B92-79B26952E57C}"/>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D7FD6065-9EBD-EE0D-D25C-508CD9E4A9C2}"/>
              </a:ext>
            </a:extLst>
          </p:cNvPr>
          <p:cNvSpPr>
            <a:spLocks noGrp="1"/>
          </p:cNvSpPr>
          <p:nvPr>
            <p:ph type="sldNum" sz="quarter" idx="12"/>
          </p:nvPr>
        </p:nvSpPr>
        <p:spPr/>
        <p:txBody>
          <a:bodyPr/>
          <a:lstStyle/>
          <a:p>
            <a:fld id="{8CDF261A-F54D-4A41-ACE2-B81F4166BAD8}" type="slidenum">
              <a:rPr lang="en-GB" smtClean="0"/>
              <a:t>‹#›</a:t>
            </a:fld>
            <a:endParaRPr lang="en-GB"/>
          </a:p>
        </p:txBody>
      </p:sp>
    </p:spTree>
    <p:extLst>
      <p:ext uri="{BB962C8B-B14F-4D97-AF65-F5344CB8AC3E}">
        <p14:creationId xmlns:p14="http://schemas.microsoft.com/office/powerpoint/2010/main" val="24612738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AF2DB53-AF7F-C052-3E54-A23AB9040C2A}"/>
              </a:ext>
            </a:extLst>
          </p:cNvPr>
          <p:cNvSpPr>
            <a:spLocks noGrp="1"/>
          </p:cNvSpPr>
          <p:nvPr>
            <p:ph type="dt" sz="half" idx="10"/>
          </p:nvPr>
        </p:nvSpPr>
        <p:spPr/>
        <p:txBody>
          <a:bodyPr/>
          <a:lstStyle/>
          <a:p>
            <a:fld id="{F8D50281-4CEC-4FC0-87BC-8616AAA0C2EE}" type="datetimeFigureOut">
              <a:rPr lang="en-GB" smtClean="0"/>
              <a:t>22/01/2024</a:t>
            </a:fld>
            <a:endParaRPr lang="en-GB"/>
          </a:p>
        </p:txBody>
      </p:sp>
      <p:sp>
        <p:nvSpPr>
          <p:cNvPr id="3" name="Footer Placeholder 2">
            <a:extLst>
              <a:ext uri="{FF2B5EF4-FFF2-40B4-BE49-F238E27FC236}">
                <a16:creationId xmlns:a16="http://schemas.microsoft.com/office/drawing/2014/main" id="{15A81DCC-EE02-ED44-63A1-58C47CF32666}"/>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126D7619-35F3-A94C-29FC-512FC9CF0FEF}"/>
              </a:ext>
            </a:extLst>
          </p:cNvPr>
          <p:cNvSpPr>
            <a:spLocks noGrp="1"/>
          </p:cNvSpPr>
          <p:nvPr>
            <p:ph type="sldNum" sz="quarter" idx="12"/>
          </p:nvPr>
        </p:nvSpPr>
        <p:spPr/>
        <p:txBody>
          <a:bodyPr/>
          <a:lstStyle/>
          <a:p>
            <a:fld id="{8CDF261A-F54D-4A41-ACE2-B81F4166BAD8}" type="slidenum">
              <a:rPr lang="en-GB" smtClean="0"/>
              <a:t>‹#›</a:t>
            </a:fld>
            <a:endParaRPr lang="en-GB"/>
          </a:p>
        </p:txBody>
      </p:sp>
    </p:spTree>
    <p:extLst>
      <p:ext uri="{BB962C8B-B14F-4D97-AF65-F5344CB8AC3E}">
        <p14:creationId xmlns:p14="http://schemas.microsoft.com/office/powerpoint/2010/main" val="2725080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F543C1-B9BB-4C6E-90B8-872E11B97EE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2F462D5A-F77A-D8A7-CC33-FC6A0D03B54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9D70330C-D964-9294-912A-B1887BCE0D0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521EE46-53AF-EF3C-EE61-7FD88BD902AE}"/>
              </a:ext>
            </a:extLst>
          </p:cNvPr>
          <p:cNvSpPr>
            <a:spLocks noGrp="1"/>
          </p:cNvSpPr>
          <p:nvPr>
            <p:ph type="dt" sz="half" idx="10"/>
          </p:nvPr>
        </p:nvSpPr>
        <p:spPr/>
        <p:txBody>
          <a:bodyPr/>
          <a:lstStyle/>
          <a:p>
            <a:fld id="{F8D50281-4CEC-4FC0-87BC-8616AAA0C2EE}" type="datetimeFigureOut">
              <a:rPr lang="en-GB" smtClean="0"/>
              <a:t>22/01/2024</a:t>
            </a:fld>
            <a:endParaRPr lang="en-GB"/>
          </a:p>
        </p:txBody>
      </p:sp>
      <p:sp>
        <p:nvSpPr>
          <p:cNvPr id="6" name="Footer Placeholder 5">
            <a:extLst>
              <a:ext uri="{FF2B5EF4-FFF2-40B4-BE49-F238E27FC236}">
                <a16:creationId xmlns:a16="http://schemas.microsoft.com/office/drawing/2014/main" id="{F90C236B-7E42-35D8-37D2-4BBEF56DAF3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0C8156A-0017-63C5-B08C-FFFDD7E15223}"/>
              </a:ext>
            </a:extLst>
          </p:cNvPr>
          <p:cNvSpPr>
            <a:spLocks noGrp="1"/>
          </p:cNvSpPr>
          <p:nvPr>
            <p:ph type="sldNum" sz="quarter" idx="12"/>
          </p:nvPr>
        </p:nvSpPr>
        <p:spPr/>
        <p:txBody>
          <a:bodyPr/>
          <a:lstStyle/>
          <a:p>
            <a:fld id="{8CDF261A-F54D-4A41-ACE2-B81F4166BAD8}" type="slidenum">
              <a:rPr lang="en-GB" smtClean="0"/>
              <a:t>‹#›</a:t>
            </a:fld>
            <a:endParaRPr lang="en-GB"/>
          </a:p>
        </p:txBody>
      </p:sp>
    </p:spTree>
    <p:extLst>
      <p:ext uri="{BB962C8B-B14F-4D97-AF65-F5344CB8AC3E}">
        <p14:creationId xmlns:p14="http://schemas.microsoft.com/office/powerpoint/2010/main" val="34827892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B2678A-34F9-97DB-F97F-D590B1434E8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E8BF39D2-65B1-AD37-97D0-49851BEAF91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FEF06196-C757-4679-3B29-0076F02D6A7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80AEEE2-6423-AF83-0C8F-DA774325A97A}"/>
              </a:ext>
            </a:extLst>
          </p:cNvPr>
          <p:cNvSpPr>
            <a:spLocks noGrp="1"/>
          </p:cNvSpPr>
          <p:nvPr>
            <p:ph type="dt" sz="half" idx="10"/>
          </p:nvPr>
        </p:nvSpPr>
        <p:spPr/>
        <p:txBody>
          <a:bodyPr/>
          <a:lstStyle/>
          <a:p>
            <a:fld id="{F8D50281-4CEC-4FC0-87BC-8616AAA0C2EE}" type="datetimeFigureOut">
              <a:rPr lang="en-GB" smtClean="0"/>
              <a:t>22/01/2024</a:t>
            </a:fld>
            <a:endParaRPr lang="en-GB"/>
          </a:p>
        </p:txBody>
      </p:sp>
      <p:sp>
        <p:nvSpPr>
          <p:cNvPr id="6" name="Footer Placeholder 5">
            <a:extLst>
              <a:ext uri="{FF2B5EF4-FFF2-40B4-BE49-F238E27FC236}">
                <a16:creationId xmlns:a16="http://schemas.microsoft.com/office/drawing/2014/main" id="{23AE7640-B601-55AA-6167-48729BEB754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405EC3B-FB33-1790-DBA3-4D13967264F4}"/>
              </a:ext>
            </a:extLst>
          </p:cNvPr>
          <p:cNvSpPr>
            <a:spLocks noGrp="1"/>
          </p:cNvSpPr>
          <p:nvPr>
            <p:ph type="sldNum" sz="quarter" idx="12"/>
          </p:nvPr>
        </p:nvSpPr>
        <p:spPr/>
        <p:txBody>
          <a:bodyPr/>
          <a:lstStyle/>
          <a:p>
            <a:fld id="{8CDF261A-F54D-4A41-ACE2-B81F4166BAD8}" type="slidenum">
              <a:rPr lang="en-GB" smtClean="0"/>
              <a:t>‹#›</a:t>
            </a:fld>
            <a:endParaRPr lang="en-GB"/>
          </a:p>
        </p:txBody>
      </p:sp>
    </p:spTree>
    <p:extLst>
      <p:ext uri="{BB962C8B-B14F-4D97-AF65-F5344CB8AC3E}">
        <p14:creationId xmlns:p14="http://schemas.microsoft.com/office/powerpoint/2010/main" val="9681188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DAA775A-73E8-A209-4C23-F5036BCA910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4185ADC8-2DC1-CF17-0F5F-CC17A6D26FE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49F770E-10D3-5F06-4464-FD3BB121409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8D50281-4CEC-4FC0-87BC-8616AAA0C2EE}" type="datetimeFigureOut">
              <a:rPr lang="en-GB" smtClean="0"/>
              <a:t>22/01/2024</a:t>
            </a:fld>
            <a:endParaRPr lang="en-GB"/>
          </a:p>
        </p:txBody>
      </p:sp>
      <p:sp>
        <p:nvSpPr>
          <p:cNvPr id="5" name="Footer Placeholder 4">
            <a:extLst>
              <a:ext uri="{FF2B5EF4-FFF2-40B4-BE49-F238E27FC236}">
                <a16:creationId xmlns:a16="http://schemas.microsoft.com/office/drawing/2014/main" id="{A55DE90A-76C1-8365-985E-6D309799161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E3580841-7E9B-A979-77C2-B6C9C7EC90C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CDF261A-F54D-4A41-ACE2-B81F4166BAD8}" type="slidenum">
              <a:rPr lang="en-GB" smtClean="0"/>
              <a:t>‹#›</a:t>
            </a:fld>
            <a:endParaRPr lang="en-GB"/>
          </a:p>
        </p:txBody>
      </p:sp>
    </p:spTree>
    <p:extLst>
      <p:ext uri="{BB962C8B-B14F-4D97-AF65-F5344CB8AC3E}">
        <p14:creationId xmlns:p14="http://schemas.microsoft.com/office/powerpoint/2010/main" val="102252078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customXml" Target="../ink/ink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8" name="Rectangle 1037">
            <a:extLst>
              <a:ext uri="{FF2B5EF4-FFF2-40B4-BE49-F238E27FC236}">
                <a16:creationId xmlns:a16="http://schemas.microsoft.com/office/drawing/2014/main" id="{0D7B6173-1D58-48E2-83CF-37350F315F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0" name="Rectangle 1039">
            <a:extLst>
              <a:ext uri="{FF2B5EF4-FFF2-40B4-BE49-F238E27FC236}">
                <a16:creationId xmlns:a16="http://schemas.microsoft.com/office/drawing/2014/main" id="{2F36CA75-CFBF-4844-B719-8FE9EBADA9A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bg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37" name="Rectangle 1036">
            <a:extLst>
              <a:ext uri="{FF2B5EF4-FFF2-40B4-BE49-F238E27FC236}">
                <a16:creationId xmlns:a16="http://schemas.microsoft.com/office/drawing/2014/main" id="{3D4A84B9-E564-4DD0-97F8-DBF1C460C2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39" name="Picture 1038">
            <a:extLst>
              <a:ext uri="{FF2B5EF4-FFF2-40B4-BE49-F238E27FC236}">
                <a16:creationId xmlns:a16="http://schemas.microsoft.com/office/drawing/2014/main" id="{4A599609-F5C2-4A0B-A992-913F814A631A}"/>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mt="40000"/>
            <a:extLst>
              <a:ext uri="{28A0092B-C50C-407E-A947-70E740481C1C}">
                <a14:useLocalDpi xmlns:a14="http://schemas.microsoft.com/office/drawing/2010/main" val="0"/>
              </a:ext>
            </a:extLst>
          </a:blip>
          <a:stretch>
            <a:fillRect/>
          </a:stretch>
        </p:blipFill>
        <p:spPr>
          <a:xfrm>
            <a:off x="5414" y="0"/>
            <a:ext cx="12181172" cy="6858000"/>
          </a:xfrm>
          <a:prstGeom prst="rect">
            <a:avLst/>
          </a:prstGeom>
        </p:spPr>
      </p:pic>
      <p:sp>
        <p:nvSpPr>
          <p:cNvPr id="1041" name="Rectangle 1040">
            <a:extLst>
              <a:ext uri="{FF2B5EF4-FFF2-40B4-BE49-F238E27FC236}">
                <a16:creationId xmlns:a16="http://schemas.microsoft.com/office/drawing/2014/main" id="{102382E0-0A09-46AE-B955-B911CAFE7F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43" name="Rectangle 1042">
            <a:extLst>
              <a:ext uri="{FF2B5EF4-FFF2-40B4-BE49-F238E27FC236}">
                <a16:creationId xmlns:a16="http://schemas.microsoft.com/office/drawing/2014/main" id="{7DE75D4A-0965-4973-BE75-DECCAC9A961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1028" name="Picture 4" descr="Mulk Raj Anand | Modernist Archives Publishing Project">
            <a:extLst>
              <a:ext uri="{FF2B5EF4-FFF2-40B4-BE49-F238E27FC236}">
                <a16:creationId xmlns:a16="http://schemas.microsoft.com/office/drawing/2014/main" id="{43E009EF-3F04-1DD0-91A5-D261E27339DF}"/>
              </a:ext>
            </a:extLst>
          </p:cNvPr>
          <p:cNvPicPr>
            <a:picLocks noChangeAspect="1" noChangeArrowheads="1"/>
          </p:cNvPicPr>
          <p:nvPr/>
        </p:nvPicPr>
        <p:blipFill rotWithShape="1">
          <a:blip r:embed="rId3">
            <a:alphaModFix amt="60000"/>
            <a:extLst>
              <a:ext uri="{28A0092B-C50C-407E-A947-70E740481C1C}">
                <a14:useLocalDpi xmlns:a14="http://schemas.microsoft.com/office/drawing/2010/main" val="0"/>
              </a:ext>
            </a:extLst>
          </a:blip>
          <a:srcRect t="9952" r="1" b="6107"/>
          <a:stretch/>
        </p:blipFill>
        <p:spPr bwMode="auto">
          <a:xfrm>
            <a:off x="20" y="10"/>
            <a:ext cx="6095980" cy="685799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Untouchable by Mulk Raj; Preface by E.M. Forster Anand - Paperback - 1953 -  from Common Crow Books (SKU: B43424)">
            <a:extLst>
              <a:ext uri="{FF2B5EF4-FFF2-40B4-BE49-F238E27FC236}">
                <a16:creationId xmlns:a16="http://schemas.microsoft.com/office/drawing/2014/main" id="{1947666D-867F-8D22-C06D-4C731E89832C}"/>
              </a:ext>
            </a:extLst>
          </p:cNvPr>
          <p:cNvPicPr>
            <a:picLocks noChangeAspect="1" noChangeArrowheads="1"/>
          </p:cNvPicPr>
          <p:nvPr/>
        </p:nvPicPr>
        <p:blipFill rotWithShape="1">
          <a:blip r:embed="rId4">
            <a:alphaModFix amt="60000"/>
            <a:extLst>
              <a:ext uri="{28A0092B-C50C-407E-A947-70E740481C1C}">
                <a14:useLocalDpi xmlns:a14="http://schemas.microsoft.com/office/drawing/2010/main" val="0"/>
              </a:ext>
            </a:extLst>
          </a:blip>
          <a:srcRect t="9982" r="-2" b="11267"/>
          <a:stretch/>
        </p:blipFill>
        <p:spPr bwMode="auto">
          <a:xfrm>
            <a:off x="6096000" y="10"/>
            <a:ext cx="6096000" cy="685799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5AD1F7C9-E4DE-5E96-C9B4-EFB3EBA3AC83}"/>
              </a:ext>
            </a:extLst>
          </p:cNvPr>
          <p:cNvSpPr>
            <a:spLocks noGrp="1"/>
          </p:cNvSpPr>
          <p:nvPr>
            <p:ph type="title"/>
          </p:nvPr>
        </p:nvSpPr>
        <p:spPr>
          <a:xfrm>
            <a:off x="1191965" y="552807"/>
            <a:ext cx="9801854" cy="2790331"/>
          </a:xfrm>
        </p:spPr>
        <p:txBody>
          <a:bodyPr anchor="b">
            <a:normAutofit/>
          </a:bodyPr>
          <a:lstStyle/>
          <a:p>
            <a:pPr algn="ctr"/>
            <a:endParaRPr lang="en-GB" sz="4800">
              <a:solidFill>
                <a:srgbClr val="FFFFFF"/>
              </a:solidFill>
            </a:endParaRPr>
          </a:p>
        </p:txBody>
      </p:sp>
      <p:sp>
        <p:nvSpPr>
          <p:cNvPr id="3" name="Content Placeholder 2">
            <a:extLst>
              <a:ext uri="{FF2B5EF4-FFF2-40B4-BE49-F238E27FC236}">
                <a16:creationId xmlns:a16="http://schemas.microsoft.com/office/drawing/2014/main" id="{B3750AA9-429D-C318-8FE8-B4AEB4A52604}"/>
              </a:ext>
            </a:extLst>
          </p:cNvPr>
          <p:cNvSpPr>
            <a:spLocks noGrp="1"/>
          </p:cNvSpPr>
          <p:nvPr>
            <p:ph idx="1"/>
          </p:nvPr>
        </p:nvSpPr>
        <p:spPr>
          <a:xfrm>
            <a:off x="1191966" y="3510476"/>
            <a:ext cx="9801854" cy="2614231"/>
          </a:xfrm>
        </p:spPr>
        <p:txBody>
          <a:bodyPr anchor="t">
            <a:normAutofit/>
          </a:bodyPr>
          <a:lstStyle/>
          <a:p>
            <a:pPr algn="ctr"/>
            <a:endParaRPr lang="en-GB" sz="1800" dirty="0">
              <a:solidFill>
                <a:srgbClr val="FFFFFF"/>
              </a:solidFill>
            </a:endParaRPr>
          </a:p>
        </p:txBody>
      </p:sp>
    </p:spTree>
    <p:extLst>
      <p:ext uri="{BB962C8B-B14F-4D97-AF65-F5344CB8AC3E}">
        <p14:creationId xmlns:p14="http://schemas.microsoft.com/office/powerpoint/2010/main" val="297822445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43365F-386A-ECD6-610F-C54C71918B7C}"/>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F766F7EE-1B4A-BECF-9CC5-C660EB3623D3}"/>
              </a:ext>
            </a:extLst>
          </p:cNvPr>
          <p:cNvSpPr>
            <a:spLocks noGrp="1"/>
          </p:cNvSpPr>
          <p:nvPr>
            <p:ph idx="1"/>
          </p:nvPr>
        </p:nvSpPr>
        <p:spPr/>
        <p:txBody>
          <a:bodyPr/>
          <a:lstStyle/>
          <a:p>
            <a:endParaRPr lang="en-GB"/>
          </a:p>
        </p:txBody>
      </p:sp>
      <p:pic>
        <p:nvPicPr>
          <p:cNvPr id="12290" name="Picture 2">
            <a:extLst>
              <a:ext uri="{FF2B5EF4-FFF2-40B4-BE49-F238E27FC236}">
                <a16:creationId xmlns:a16="http://schemas.microsoft.com/office/drawing/2014/main" id="{8F2D2E2C-B2CE-7662-6A1E-8A4F79F7A0E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6688" y="365124"/>
            <a:ext cx="3977763" cy="6002806"/>
          </a:xfrm>
          <a:prstGeom prst="rect">
            <a:avLst/>
          </a:prstGeom>
          <a:noFill/>
          <a:extLst>
            <a:ext uri="{909E8E84-426E-40DD-AFC4-6F175D3DCCD1}">
              <a14:hiddenFill xmlns:a14="http://schemas.microsoft.com/office/drawing/2010/main">
                <a:solidFill>
                  <a:srgbClr val="FFFFFF"/>
                </a:solidFill>
              </a14:hiddenFill>
            </a:ext>
          </a:extLst>
        </p:spPr>
      </p:pic>
      <p:pic>
        <p:nvPicPr>
          <p:cNvPr id="12292" name="Picture 4" descr="Howard Fast - Introductions, prefaces, forewords, edited works">
            <a:extLst>
              <a:ext uri="{FF2B5EF4-FFF2-40B4-BE49-F238E27FC236}">
                <a16:creationId xmlns:a16="http://schemas.microsoft.com/office/drawing/2014/main" id="{B034285F-4475-F7BB-F73B-566562E5489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82582" y="365124"/>
            <a:ext cx="3829818" cy="60312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84310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7043EA-CD16-302D-84A1-D6E32FAAFF11}"/>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FC47F53C-FBA7-797D-B479-D53ED41B16F5}"/>
              </a:ext>
            </a:extLst>
          </p:cNvPr>
          <p:cNvSpPr>
            <a:spLocks noGrp="1"/>
          </p:cNvSpPr>
          <p:nvPr>
            <p:ph idx="1"/>
          </p:nvPr>
        </p:nvSpPr>
        <p:spPr/>
        <p:txBody>
          <a:bodyPr/>
          <a:lstStyle/>
          <a:p>
            <a:endParaRPr lang="en-GB" dirty="0"/>
          </a:p>
        </p:txBody>
      </p:sp>
      <p:pic>
        <p:nvPicPr>
          <p:cNvPr id="5" name="Picture 4">
            <a:extLst>
              <a:ext uri="{FF2B5EF4-FFF2-40B4-BE49-F238E27FC236}">
                <a16:creationId xmlns:a16="http://schemas.microsoft.com/office/drawing/2014/main" id="{67822D61-3127-CB5B-6171-F8A036AD8B20}"/>
              </a:ext>
            </a:extLst>
          </p:cNvPr>
          <p:cNvPicPr>
            <a:picLocks noChangeAspect="1"/>
          </p:cNvPicPr>
          <p:nvPr/>
        </p:nvPicPr>
        <p:blipFill>
          <a:blip r:embed="rId2"/>
          <a:stretch>
            <a:fillRect/>
          </a:stretch>
        </p:blipFill>
        <p:spPr>
          <a:xfrm>
            <a:off x="6237682" y="58717"/>
            <a:ext cx="5495145" cy="6740565"/>
          </a:xfrm>
          <a:prstGeom prst="rect">
            <a:avLst/>
          </a:prstGeom>
        </p:spPr>
      </p:pic>
      <p:pic>
        <p:nvPicPr>
          <p:cNvPr id="7" name="Picture 6">
            <a:extLst>
              <a:ext uri="{FF2B5EF4-FFF2-40B4-BE49-F238E27FC236}">
                <a16:creationId xmlns:a16="http://schemas.microsoft.com/office/drawing/2014/main" id="{976B7F98-B64D-0BE6-FA26-36FE03021337}"/>
              </a:ext>
            </a:extLst>
          </p:cNvPr>
          <p:cNvPicPr>
            <a:picLocks noChangeAspect="1"/>
          </p:cNvPicPr>
          <p:nvPr/>
        </p:nvPicPr>
        <p:blipFill>
          <a:blip r:embed="rId3"/>
          <a:stretch>
            <a:fillRect/>
          </a:stretch>
        </p:blipFill>
        <p:spPr>
          <a:xfrm>
            <a:off x="91306" y="68826"/>
            <a:ext cx="5863014" cy="6858000"/>
          </a:xfrm>
          <a:prstGeom prst="rect">
            <a:avLst/>
          </a:prstGeom>
        </p:spPr>
      </p:pic>
      <mc:AlternateContent xmlns:mc="http://schemas.openxmlformats.org/markup-compatibility/2006" xmlns:p14="http://schemas.microsoft.com/office/powerpoint/2010/main">
        <mc:Choice Requires="p14">
          <p:contentPart p14:bwMode="auto" r:id="rId4">
            <p14:nvContentPartPr>
              <p14:cNvPr id="10" name="Ink 9">
                <a:extLst>
                  <a:ext uri="{FF2B5EF4-FFF2-40B4-BE49-F238E27FC236}">
                    <a16:creationId xmlns:a16="http://schemas.microsoft.com/office/drawing/2014/main" id="{5220EFBB-58F9-BB34-2E45-7741EA46723C}"/>
                  </a:ext>
                </a:extLst>
              </p14:cNvPr>
              <p14:cNvContentPartPr/>
              <p14:nvPr/>
            </p14:nvContentPartPr>
            <p14:xfrm>
              <a:off x="8740219" y="1738637"/>
              <a:ext cx="2774520" cy="930240"/>
            </p14:xfrm>
          </p:contentPart>
        </mc:Choice>
        <mc:Fallback xmlns="">
          <p:pic>
            <p:nvPicPr>
              <p:cNvPr id="10" name="Ink 9">
                <a:extLst>
                  <a:ext uri="{FF2B5EF4-FFF2-40B4-BE49-F238E27FC236}">
                    <a16:creationId xmlns:a16="http://schemas.microsoft.com/office/drawing/2014/main" id="{5220EFBB-58F9-BB34-2E45-7741EA46723C}"/>
                  </a:ext>
                </a:extLst>
              </p:cNvPr>
              <p:cNvPicPr/>
              <p:nvPr/>
            </p:nvPicPr>
            <p:blipFill>
              <a:blip r:embed="rId5"/>
              <a:stretch>
                <a:fillRect/>
              </a:stretch>
            </p:blipFill>
            <p:spPr>
              <a:xfrm>
                <a:off x="8686219" y="1630637"/>
                <a:ext cx="2882160" cy="1145880"/>
              </a:xfrm>
              <a:prstGeom prst="rect">
                <a:avLst/>
              </a:prstGeom>
            </p:spPr>
          </p:pic>
        </mc:Fallback>
      </mc:AlternateContent>
    </p:spTree>
    <p:extLst>
      <p:ext uri="{BB962C8B-B14F-4D97-AF65-F5344CB8AC3E}">
        <p14:creationId xmlns:p14="http://schemas.microsoft.com/office/powerpoint/2010/main" val="40068951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296812-965B-2CF5-0645-A54ED7ADCF7B}"/>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0DAAF36D-9637-09F8-9D18-DBE910E50EB7}"/>
              </a:ext>
            </a:extLst>
          </p:cNvPr>
          <p:cNvSpPr>
            <a:spLocks noGrp="1"/>
          </p:cNvSpPr>
          <p:nvPr>
            <p:ph idx="1"/>
          </p:nvPr>
        </p:nvSpPr>
        <p:spPr/>
        <p:txBody>
          <a:bodyPr/>
          <a:lstStyle/>
          <a:p>
            <a:pPr marL="0" indent="0" algn="ctr">
              <a:buNone/>
            </a:pPr>
            <a:r>
              <a:rPr lang="en-GB" dirty="0"/>
              <a:t>SIMLA – BLOOMSBURY – MOSCOW </a:t>
            </a:r>
          </a:p>
          <a:p>
            <a:endParaRPr lang="en-GB" dirty="0"/>
          </a:p>
        </p:txBody>
      </p:sp>
    </p:spTree>
    <p:extLst>
      <p:ext uri="{BB962C8B-B14F-4D97-AF65-F5344CB8AC3E}">
        <p14:creationId xmlns:p14="http://schemas.microsoft.com/office/powerpoint/2010/main" val="23113201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9C10CA-C89A-9E08-4A74-0D6AE036F87E}"/>
              </a:ext>
            </a:extLst>
          </p:cNvPr>
          <p:cNvSpPr>
            <a:spLocks noGrp="1"/>
          </p:cNvSpPr>
          <p:nvPr>
            <p:ph type="title"/>
          </p:nvPr>
        </p:nvSpPr>
        <p:spPr/>
        <p:txBody>
          <a:bodyPr/>
          <a:lstStyle/>
          <a:p>
            <a:endParaRPr lang="en-GB"/>
          </a:p>
        </p:txBody>
      </p:sp>
      <p:pic>
        <p:nvPicPr>
          <p:cNvPr id="14338" name="Picture 2" descr="Young India 1919–1922 Mohandas K. Gandhi First and Second Editions Signed">
            <a:extLst>
              <a:ext uri="{FF2B5EF4-FFF2-40B4-BE49-F238E27FC236}">
                <a16:creationId xmlns:a16="http://schemas.microsoft.com/office/drawing/2014/main" id="{790BDF80-8E49-88B1-F64A-076CC6394BE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559" y="0"/>
            <a:ext cx="3883025" cy="6858000"/>
          </a:xfrm>
          <a:prstGeom prst="rect">
            <a:avLst/>
          </a:prstGeom>
          <a:noFill/>
          <a:extLst>
            <a:ext uri="{909E8E84-426E-40DD-AFC4-6F175D3DCCD1}">
              <a14:hiddenFill xmlns:a14="http://schemas.microsoft.com/office/drawing/2010/main">
                <a:solidFill>
                  <a:srgbClr val="FFFFFF"/>
                </a:solidFill>
              </a14:hiddenFill>
            </a:ext>
          </a:extLst>
        </p:spPr>
      </p:pic>
      <p:pic>
        <p:nvPicPr>
          <p:cNvPr id="14340" name="Picture 4" descr="Interview: Ramachandra Guha, Author Of 'Gandhi Before India' : NPR">
            <a:extLst>
              <a:ext uri="{FF2B5EF4-FFF2-40B4-BE49-F238E27FC236}">
                <a16:creationId xmlns:a16="http://schemas.microsoft.com/office/drawing/2014/main" id="{CEFFDA9C-9A35-576F-09D1-1BE637282FA5}"/>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6646606" y="365124"/>
            <a:ext cx="5194480" cy="63048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707784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5364" name="Picture 4" descr="Maxim Gorky Creatures That Once Were Men (Hardback) | eBay">
            <a:extLst>
              <a:ext uri="{FF2B5EF4-FFF2-40B4-BE49-F238E27FC236}">
                <a16:creationId xmlns:a16="http://schemas.microsoft.com/office/drawing/2014/main" id="{18607752-2B0A-2FE2-0430-9576D05DAE8C}"/>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4167018" y="643466"/>
            <a:ext cx="3857963" cy="55710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643259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58AE7D-B9EB-3A5E-CF05-EE2DFE36439F}"/>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C68E8224-3F38-0B33-8F47-EA801872EE9A}"/>
              </a:ext>
            </a:extLst>
          </p:cNvPr>
          <p:cNvSpPr>
            <a:spLocks noGrp="1"/>
          </p:cNvSpPr>
          <p:nvPr>
            <p:ph idx="1"/>
          </p:nvPr>
        </p:nvSpPr>
        <p:spPr/>
        <p:txBody>
          <a:bodyPr/>
          <a:lstStyle/>
          <a:p>
            <a:r>
              <a:rPr lang="en-GB" sz="2400" kern="100" dirty="0">
                <a:effectLst/>
                <a:ea typeface="Calibri" panose="020F0502020204030204" pitchFamily="34" charset="0"/>
                <a:cs typeface="Times New Roman" panose="02020603050405020304" pitchFamily="18" charset="0"/>
              </a:rPr>
              <a:t>Anand in “On the Genesis of </a:t>
            </a:r>
            <a:r>
              <a:rPr lang="en-GB" sz="2400" i="1" kern="100" dirty="0">
                <a:effectLst/>
                <a:ea typeface="Calibri" panose="020F0502020204030204" pitchFamily="34" charset="0"/>
                <a:cs typeface="Times New Roman" panose="02020603050405020304" pitchFamily="18" charset="0"/>
              </a:rPr>
              <a:t>Untouchable</a:t>
            </a:r>
            <a:r>
              <a:rPr lang="en-GB" sz="2400" kern="100" dirty="0">
                <a:effectLst/>
                <a:ea typeface="Calibri" panose="020F0502020204030204" pitchFamily="34" charset="0"/>
                <a:cs typeface="Times New Roman" panose="02020603050405020304" pitchFamily="18" charset="0"/>
              </a:rPr>
              <a:t>”: “During a long weekend in the early Twenties in Dublin, in the novella, then called </a:t>
            </a:r>
            <a:r>
              <a:rPr lang="en-GB" sz="2400" i="1" kern="100" dirty="0" err="1">
                <a:effectLst/>
                <a:ea typeface="Calibri" panose="020F0502020204030204" pitchFamily="34" charset="0"/>
                <a:cs typeface="Times New Roman" panose="02020603050405020304" pitchFamily="18" charset="0"/>
              </a:rPr>
              <a:t>Bakha</a:t>
            </a:r>
            <a:r>
              <a:rPr lang="en-GB" sz="2400" i="1" kern="100" dirty="0">
                <a:effectLst/>
                <a:ea typeface="Calibri" panose="020F0502020204030204" pitchFamily="34" charset="0"/>
                <a:cs typeface="Times New Roman" panose="02020603050405020304" pitchFamily="18" charset="0"/>
              </a:rPr>
              <a:t>, </a:t>
            </a:r>
            <a:r>
              <a:rPr lang="en-GB" sz="2400" kern="100" dirty="0">
                <a:effectLst/>
                <a:ea typeface="Calibri" panose="020F0502020204030204" pitchFamily="34" charset="0"/>
                <a:cs typeface="Times New Roman" panose="02020603050405020304" pitchFamily="18" charset="0"/>
              </a:rPr>
              <a:t>I had before me the model of the novel form as it had grown in the hands of a modern writer, James Joyce, in his </a:t>
            </a:r>
            <a:r>
              <a:rPr lang="en-GB" sz="2400" i="1" kern="100" dirty="0">
                <a:effectLst/>
                <a:ea typeface="Calibri" panose="020F0502020204030204" pitchFamily="34" charset="0"/>
                <a:cs typeface="Times New Roman" panose="02020603050405020304" pitchFamily="18" charset="0"/>
              </a:rPr>
              <a:t>A Portrait of the Artist as a Young Man, </a:t>
            </a:r>
            <a:r>
              <a:rPr lang="en-GB" sz="2400" kern="100" dirty="0">
                <a:effectLst/>
                <a:ea typeface="Calibri" panose="020F0502020204030204" pitchFamily="34" charset="0"/>
                <a:cs typeface="Times New Roman" panose="02020603050405020304" pitchFamily="18" charset="0"/>
              </a:rPr>
              <a:t>especially as he revealed Stephen Daedalus and the other characters through their streams of consciousness, without resort to biographical commentary.”</a:t>
            </a:r>
          </a:p>
          <a:p>
            <a:endParaRPr lang="en-GB" dirty="0"/>
          </a:p>
        </p:txBody>
      </p:sp>
    </p:spTree>
    <p:extLst>
      <p:ext uri="{BB962C8B-B14F-4D97-AF65-F5344CB8AC3E}">
        <p14:creationId xmlns:p14="http://schemas.microsoft.com/office/powerpoint/2010/main" val="32574862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224AEA-D029-7D1C-073B-C9689E583614}"/>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7C883E8A-0A77-0F27-7E6A-BDF4BDED368E}"/>
              </a:ext>
            </a:extLst>
          </p:cNvPr>
          <p:cNvSpPr>
            <a:spLocks noGrp="1"/>
          </p:cNvSpPr>
          <p:nvPr>
            <p:ph idx="1"/>
          </p:nvPr>
        </p:nvSpPr>
        <p:spPr>
          <a:xfrm>
            <a:off x="838200" y="671804"/>
            <a:ext cx="10515600" cy="5505159"/>
          </a:xfrm>
        </p:spPr>
        <p:txBody>
          <a:bodyPr>
            <a:normAutofit fontScale="77500" lnSpcReduction="20000"/>
          </a:bodyPr>
          <a:lstStyle/>
          <a:p>
            <a:r>
              <a:rPr lang="en-GB" dirty="0"/>
              <a:t>“Passing through the huge brick-built gate of the town into the main street, he was engulfed in a sea of colour [. . .] and he couldn’t help being swept away by the sensations that crowded in on him from every side. He followed the curves of the winding, irregular streets lined on each side with shops, covered with canvas or jute awnings and topped by projecting domed balconies. He became deeply engrossed in the things that were displayed for sale, and in the various people who thronged around them. His first sensation of the bazaar was of its smell, a pleasant aroma oozing from so many unpleasant things, drains, grains, fresh and decaying vegetables, spices, men and women and </a:t>
            </a:r>
            <a:r>
              <a:rPr lang="en-GB" dirty="0" err="1"/>
              <a:t>asafœtida</a:t>
            </a:r>
            <a:r>
              <a:rPr lang="en-GB" dirty="0"/>
              <a:t>. Then it was the kaleidoscope of colours, the red, the orange, the purple of the fruit in the tiers of baskets which were arranged around the Peshawari fruit-seller, dressed in a blue silk turban, a scarlet velvet waistcoat, embroidered with gold, a long white tunic and trousers; the gory red of the mutton hanging beside the butcher who was himself busy mincing meat on a log of wood, while his assistants roasted it on skewers over a charcoal fire, or fried it in the black iron pan; [. . .]. [He] drifted in his unconscious happiness towards the cloth shop where a big-bellied </a:t>
            </a:r>
            <a:r>
              <a:rPr lang="en-GB" dirty="0" err="1"/>
              <a:t>lalla</a:t>
            </a:r>
            <a:r>
              <a:rPr lang="en-GB" dirty="0"/>
              <a:t> (Hindu gentleman), clad in an immaculately white loose muslin shirt, and loin-cloth was busy writing in curious hieroglyphics on a scroll book bound in ochre-coloured canvas, while his assistants unrolled bundles of Manchester cloth one after another, for inspection by an old couple from a village, talking incessantly the while of the ‘</a:t>
            </a:r>
            <a:r>
              <a:rPr lang="en-GB" dirty="0" err="1"/>
              <a:t>tintint</a:t>
            </a:r>
            <a:r>
              <a:rPr lang="en-GB" dirty="0"/>
              <a:t> ’ and ‘</a:t>
            </a:r>
            <a:r>
              <a:rPr lang="en-GB" dirty="0" err="1"/>
              <a:t>matchint</a:t>
            </a:r>
            <a:r>
              <a:rPr lang="en-GB" dirty="0"/>
              <a:t>,’ just to impress the rustics into buying.” (34-35)</a:t>
            </a:r>
          </a:p>
        </p:txBody>
      </p:sp>
    </p:spTree>
    <p:extLst>
      <p:ext uri="{BB962C8B-B14F-4D97-AF65-F5344CB8AC3E}">
        <p14:creationId xmlns:p14="http://schemas.microsoft.com/office/powerpoint/2010/main" val="425429033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F5CB6E-2DF1-6AC9-5902-3F2A1CF5752F}"/>
              </a:ext>
            </a:extLst>
          </p:cNvPr>
          <p:cNvSpPr>
            <a:spLocks noGrp="1"/>
          </p:cNvSpPr>
          <p:nvPr>
            <p:ph type="title"/>
          </p:nvPr>
        </p:nvSpPr>
        <p:spPr/>
        <p:txBody>
          <a:bodyPr/>
          <a:lstStyle/>
          <a:p>
            <a:endParaRPr lang="en-GB" dirty="0"/>
          </a:p>
        </p:txBody>
      </p:sp>
      <p:sp>
        <p:nvSpPr>
          <p:cNvPr id="3" name="Content Placeholder 2">
            <a:extLst>
              <a:ext uri="{FF2B5EF4-FFF2-40B4-BE49-F238E27FC236}">
                <a16:creationId xmlns:a16="http://schemas.microsoft.com/office/drawing/2014/main" id="{E2BB2E7D-B89A-15AF-4FA8-DD6F6C49BDA5}"/>
              </a:ext>
            </a:extLst>
          </p:cNvPr>
          <p:cNvSpPr>
            <a:spLocks noGrp="1"/>
          </p:cNvSpPr>
          <p:nvPr>
            <p:ph idx="1"/>
          </p:nvPr>
        </p:nvSpPr>
        <p:spPr/>
        <p:txBody>
          <a:bodyPr/>
          <a:lstStyle/>
          <a:p>
            <a:r>
              <a:rPr lang="en-GB" dirty="0"/>
              <a:t>“The vagaries of </a:t>
            </a:r>
            <a:r>
              <a:rPr lang="en-GB" dirty="0" err="1"/>
              <a:t>Bakha’s</a:t>
            </a:r>
            <a:r>
              <a:rPr lang="en-GB" dirty="0"/>
              <a:t> naïve tastes can be both explained and excused. He didn’t like his home, his street, his town, because he had been to work at the </a:t>
            </a:r>
            <a:r>
              <a:rPr lang="en-GB" dirty="0" err="1"/>
              <a:t>Tommies’</a:t>
            </a:r>
            <a:r>
              <a:rPr lang="en-GB" dirty="0"/>
              <a:t> barracks, and obtained glimpses of another world, strange and beautiful; he had grown out of his native shoes into the ammunition boots that he had secured as a gift. And with this and other strange and exotic items of dress he had built up a new world, which was commendable, if for nothing else, because it represented a change from the old ossified order and the stagnating conventions of the life to which he was born.” (66)</a:t>
            </a:r>
          </a:p>
        </p:txBody>
      </p:sp>
    </p:spTree>
    <p:extLst>
      <p:ext uri="{BB962C8B-B14F-4D97-AF65-F5344CB8AC3E}">
        <p14:creationId xmlns:p14="http://schemas.microsoft.com/office/powerpoint/2010/main" val="88323655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398" name="Rectangle 16397">
            <a:extLst>
              <a:ext uri="{FF2B5EF4-FFF2-40B4-BE49-F238E27FC236}">
                <a16:creationId xmlns:a16="http://schemas.microsoft.com/office/drawing/2014/main" id="{E51BA4DF-2BD4-4EC2-B1DB-B27C8AC7186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B3B5AD7-F8DC-8CC8-4E5D-1DBC70AA5ACA}"/>
              </a:ext>
            </a:extLst>
          </p:cNvPr>
          <p:cNvSpPr>
            <a:spLocks noGrp="1"/>
          </p:cNvSpPr>
          <p:nvPr>
            <p:ph type="title"/>
          </p:nvPr>
        </p:nvSpPr>
        <p:spPr>
          <a:xfrm>
            <a:off x="4553733" y="548464"/>
            <a:ext cx="6798541" cy="1675623"/>
          </a:xfrm>
        </p:spPr>
        <p:txBody>
          <a:bodyPr anchor="b">
            <a:normAutofit/>
          </a:bodyPr>
          <a:lstStyle/>
          <a:p>
            <a:endParaRPr lang="en-GB" sz="4000"/>
          </a:p>
        </p:txBody>
      </p:sp>
      <p:pic>
        <p:nvPicPr>
          <p:cNvPr id="16386" name="Picture 2" descr="Book review: Wretched of the Earth – Franz Fanon – Welsh Underground Network">
            <a:extLst>
              <a:ext uri="{FF2B5EF4-FFF2-40B4-BE49-F238E27FC236}">
                <a16:creationId xmlns:a16="http://schemas.microsoft.com/office/drawing/2014/main" id="{5897FE29-D5AE-A80B-6F59-474A651200E6}"/>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3173" r="2" b="1"/>
          <a:stretch/>
        </p:blipFill>
        <p:spPr bwMode="auto">
          <a:xfrm>
            <a:off x="1" y="10"/>
            <a:ext cx="4196496" cy="6857990"/>
          </a:xfrm>
          <a:prstGeom prst="rect">
            <a:avLst/>
          </a:prstGeom>
          <a:noFill/>
          <a:effectLst/>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7CDADBF3-23A0-0749-7CCF-2C2BE56ED2AA}"/>
              </a:ext>
            </a:extLst>
          </p:cNvPr>
          <p:cNvSpPr>
            <a:spLocks noGrp="1"/>
          </p:cNvSpPr>
          <p:nvPr>
            <p:ph idx="1"/>
          </p:nvPr>
        </p:nvSpPr>
        <p:spPr>
          <a:xfrm>
            <a:off x="4553734" y="894736"/>
            <a:ext cx="6798539" cy="5220312"/>
          </a:xfrm>
        </p:spPr>
        <p:txBody>
          <a:bodyPr>
            <a:normAutofit lnSpcReduction="10000"/>
          </a:bodyPr>
          <a:lstStyle/>
          <a:p>
            <a:r>
              <a:rPr lang="en-GB" sz="2400" dirty="0"/>
              <a:t>“The settler’s town is a strongly-built town, all made of stone and steel. It is a brightly-lit town; the streets are covered with asphalt, and the garbage-cans swallow all the leavings, unseen, unknown and hardly thought about. [. . .] The town belonging to the colonized people, [. . .] the Negro village, the medina, the reservation, is a place of ill fame, peopled by men of evil repute. [. . .] It is a world without spaciousness; men live there on top of each other, and their huts are built one on top of the other.”  (Frantz Fanon, </a:t>
            </a:r>
            <a:r>
              <a:rPr lang="en-GB" sz="2400" i="1" dirty="0"/>
              <a:t>The Wretched of the Earth, </a:t>
            </a:r>
            <a:r>
              <a:rPr lang="en-GB" sz="2400" dirty="0"/>
              <a:t>30)</a:t>
            </a:r>
          </a:p>
          <a:p>
            <a:endParaRPr lang="en-GB" sz="2400" dirty="0"/>
          </a:p>
          <a:p>
            <a:r>
              <a:rPr lang="en-GB" sz="2400" dirty="0"/>
              <a:t>“They think we are mere dirt because we clean their dirt” (67) </a:t>
            </a:r>
          </a:p>
        </p:txBody>
      </p:sp>
    </p:spTree>
    <p:extLst>
      <p:ext uri="{BB962C8B-B14F-4D97-AF65-F5344CB8AC3E}">
        <p14:creationId xmlns:p14="http://schemas.microsoft.com/office/powerpoint/2010/main" val="6330213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CFCF76-96AB-9029-AB26-4D3AB8217D0B}"/>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9620786F-5C8B-DBD2-4A50-F60859D94F26}"/>
              </a:ext>
            </a:extLst>
          </p:cNvPr>
          <p:cNvSpPr>
            <a:spLocks noGrp="1"/>
          </p:cNvSpPr>
          <p:nvPr>
            <p:ph idx="1"/>
          </p:nvPr>
        </p:nvSpPr>
        <p:spPr/>
        <p:txBody>
          <a:bodyPr/>
          <a:lstStyle/>
          <a:p>
            <a:endParaRPr lang="en-GB" dirty="0"/>
          </a:p>
        </p:txBody>
      </p:sp>
      <p:pic>
        <p:nvPicPr>
          <p:cNvPr id="1026" name="Picture 2">
            <a:extLst>
              <a:ext uri="{FF2B5EF4-FFF2-40B4-BE49-F238E27FC236}">
                <a16:creationId xmlns:a16="http://schemas.microsoft.com/office/drawing/2014/main" id="{80452830-3419-774C-41FB-69B0DE62000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71588" y="0"/>
            <a:ext cx="9647237"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671437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46C71A-966E-E484-FD87-C99DEBC88EAD}"/>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E55FD153-D534-2354-9D22-946E950AF416}"/>
              </a:ext>
            </a:extLst>
          </p:cNvPr>
          <p:cNvSpPr>
            <a:spLocks noGrp="1"/>
          </p:cNvSpPr>
          <p:nvPr>
            <p:ph idx="1"/>
          </p:nvPr>
        </p:nvSpPr>
        <p:spPr/>
        <p:txBody>
          <a:bodyPr/>
          <a:lstStyle/>
          <a:p>
            <a:pPr marL="0" indent="0">
              <a:buNone/>
            </a:pPr>
            <a:r>
              <a:rPr lang="en-GB" dirty="0"/>
              <a:t>SIMLA – </a:t>
            </a:r>
            <a:r>
              <a:rPr lang="en-GB" i="1" dirty="0"/>
              <a:t>SS</a:t>
            </a:r>
            <a:r>
              <a:rPr lang="en-GB" dirty="0"/>
              <a:t> </a:t>
            </a:r>
            <a:r>
              <a:rPr lang="en-GB" i="1" dirty="0"/>
              <a:t>Viceroy of India </a:t>
            </a:r>
            <a:r>
              <a:rPr lang="en-GB" dirty="0"/>
              <a:t>– BLOOMSBURY.</a:t>
            </a:r>
          </a:p>
          <a:p>
            <a:pPr marL="0" indent="0">
              <a:buNone/>
            </a:pPr>
            <a:r>
              <a:rPr lang="en-GB" dirty="0"/>
              <a:t>September–October 1933.</a:t>
            </a:r>
          </a:p>
        </p:txBody>
      </p:sp>
    </p:spTree>
    <p:extLst>
      <p:ext uri="{BB962C8B-B14F-4D97-AF65-F5344CB8AC3E}">
        <p14:creationId xmlns:p14="http://schemas.microsoft.com/office/powerpoint/2010/main" val="22363026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133" name="Rectangle 5132">
            <a:extLst>
              <a:ext uri="{FF2B5EF4-FFF2-40B4-BE49-F238E27FC236}">
                <a16:creationId xmlns:a16="http://schemas.microsoft.com/office/drawing/2014/main" id="{96CF2A2B-0745-440C-9224-C5C6A0A428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134" name="Rectangle 5133">
            <a:extLst>
              <a:ext uri="{FF2B5EF4-FFF2-40B4-BE49-F238E27FC236}">
                <a16:creationId xmlns:a16="http://schemas.microsoft.com/office/drawing/2014/main" id="{75BE6D6B-84C9-4D2B-97EB-773B7369EF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pic>
        <p:nvPicPr>
          <p:cNvPr id="5122" name="Picture 2" descr="Summer sojourns under the Raj | Mint Lounge">
            <a:extLst>
              <a:ext uri="{FF2B5EF4-FFF2-40B4-BE49-F238E27FC236}">
                <a16:creationId xmlns:a16="http://schemas.microsoft.com/office/drawing/2014/main" id="{BF678724-CE4D-D662-F6F3-21D9EAAB1B58}"/>
              </a:ext>
            </a:extLst>
          </p:cNvPr>
          <p:cNvPicPr>
            <a:picLocks noChangeAspect="1" noChangeArrowheads="1"/>
          </p:cNvPicPr>
          <p:nvPr/>
        </p:nvPicPr>
        <p:blipFill rotWithShape="1">
          <a:blip r:embed="rId2">
            <a:alphaModFix amt="60000"/>
            <a:extLst>
              <a:ext uri="{28A0092B-C50C-407E-A947-70E740481C1C}">
                <a14:useLocalDpi xmlns:a14="http://schemas.microsoft.com/office/drawing/2010/main" val="0"/>
              </a:ext>
            </a:extLst>
          </a:blip>
          <a:srcRect t="9480" b="6250"/>
          <a:stretch/>
        </p:blipFill>
        <p:spPr bwMode="auto">
          <a:xfrm>
            <a:off x="-1" y="10"/>
            <a:ext cx="12192001" cy="685799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FCECB18E-399C-9064-CDC0-AB52B2358AF1}"/>
              </a:ext>
            </a:extLst>
          </p:cNvPr>
          <p:cNvSpPr>
            <a:spLocks noGrp="1"/>
          </p:cNvSpPr>
          <p:nvPr>
            <p:ph type="title"/>
          </p:nvPr>
        </p:nvSpPr>
        <p:spPr>
          <a:xfrm>
            <a:off x="1198181" y="728906"/>
            <a:ext cx="9792471" cy="2057037"/>
          </a:xfrm>
        </p:spPr>
        <p:txBody>
          <a:bodyPr>
            <a:normAutofit/>
          </a:bodyPr>
          <a:lstStyle/>
          <a:p>
            <a:endParaRPr lang="en-GB" dirty="0">
              <a:solidFill>
                <a:srgbClr val="FFFFFF"/>
              </a:solidFill>
            </a:endParaRPr>
          </a:p>
        </p:txBody>
      </p:sp>
      <p:sp>
        <p:nvSpPr>
          <p:cNvPr id="3" name="Content Placeholder 2">
            <a:extLst>
              <a:ext uri="{FF2B5EF4-FFF2-40B4-BE49-F238E27FC236}">
                <a16:creationId xmlns:a16="http://schemas.microsoft.com/office/drawing/2014/main" id="{0A156087-C2C0-69BB-FBCC-08EFEF43433D}"/>
              </a:ext>
            </a:extLst>
          </p:cNvPr>
          <p:cNvSpPr>
            <a:spLocks noGrp="1"/>
          </p:cNvSpPr>
          <p:nvPr>
            <p:ph idx="1"/>
          </p:nvPr>
        </p:nvSpPr>
        <p:spPr>
          <a:xfrm>
            <a:off x="396902" y="506696"/>
            <a:ext cx="9792471" cy="3171423"/>
          </a:xfrm>
        </p:spPr>
        <p:txBody>
          <a:bodyPr>
            <a:normAutofit/>
          </a:bodyPr>
          <a:lstStyle/>
          <a:p>
            <a:pPr marL="0" indent="0">
              <a:buNone/>
            </a:pPr>
            <a:r>
              <a:rPr lang="en-GB" sz="3200" dirty="0" err="1">
                <a:solidFill>
                  <a:srgbClr val="FFFFFF"/>
                </a:solidFill>
              </a:rPr>
              <a:t>Simla</a:t>
            </a:r>
            <a:r>
              <a:rPr lang="en-GB" sz="3200" dirty="0">
                <a:solidFill>
                  <a:srgbClr val="FFFFFF"/>
                </a:solidFill>
              </a:rPr>
              <a:t> (Shimla) under the Raj</a:t>
            </a:r>
          </a:p>
        </p:txBody>
      </p:sp>
    </p:spTree>
    <p:extLst>
      <p:ext uri="{BB962C8B-B14F-4D97-AF65-F5344CB8AC3E}">
        <p14:creationId xmlns:p14="http://schemas.microsoft.com/office/powerpoint/2010/main" val="2790252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6153" name="Rectangle 6152">
            <a:extLst>
              <a:ext uri="{FF2B5EF4-FFF2-40B4-BE49-F238E27FC236}">
                <a16:creationId xmlns:a16="http://schemas.microsoft.com/office/drawing/2014/main" id="{96CF2A2B-0745-440C-9224-C5C6A0A428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155" name="Rectangle 6154">
            <a:extLst>
              <a:ext uri="{FF2B5EF4-FFF2-40B4-BE49-F238E27FC236}">
                <a16:creationId xmlns:a16="http://schemas.microsoft.com/office/drawing/2014/main" id="{75BE6D6B-84C9-4D2B-97EB-773B7369EF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pic>
        <p:nvPicPr>
          <p:cNvPr id="6148" name="Picture 4" descr="Bloomsbury Square, London stock image | Look and Learn">
            <a:extLst>
              <a:ext uri="{FF2B5EF4-FFF2-40B4-BE49-F238E27FC236}">
                <a16:creationId xmlns:a16="http://schemas.microsoft.com/office/drawing/2014/main" id="{5E6EA592-192E-70ED-8881-E18EDD394129}"/>
              </a:ext>
            </a:extLst>
          </p:cNvPr>
          <p:cNvPicPr>
            <a:picLocks noChangeAspect="1" noChangeArrowheads="1"/>
          </p:cNvPicPr>
          <p:nvPr/>
        </p:nvPicPr>
        <p:blipFill rotWithShape="1">
          <a:blip r:embed="rId2">
            <a:alphaModFix amt="60000"/>
            <a:extLst>
              <a:ext uri="{28A0092B-C50C-407E-A947-70E740481C1C}">
                <a14:useLocalDpi xmlns:a14="http://schemas.microsoft.com/office/drawing/2010/main" val="0"/>
              </a:ext>
            </a:extLst>
          </a:blip>
          <a:srcRect t="9021" b="4441"/>
          <a:stretch/>
        </p:blipFill>
        <p:spPr bwMode="auto">
          <a:xfrm>
            <a:off x="-1" y="10"/>
            <a:ext cx="12192001" cy="685799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3CDD9412-BF29-21BD-5002-35F0D4A58C9A}"/>
              </a:ext>
            </a:extLst>
          </p:cNvPr>
          <p:cNvSpPr>
            <a:spLocks noGrp="1"/>
          </p:cNvSpPr>
          <p:nvPr>
            <p:ph type="title"/>
          </p:nvPr>
        </p:nvSpPr>
        <p:spPr>
          <a:xfrm>
            <a:off x="1198181" y="728906"/>
            <a:ext cx="9792471" cy="2057037"/>
          </a:xfrm>
        </p:spPr>
        <p:txBody>
          <a:bodyPr>
            <a:normAutofit/>
          </a:bodyPr>
          <a:lstStyle/>
          <a:p>
            <a:endParaRPr lang="en-GB" dirty="0">
              <a:solidFill>
                <a:srgbClr val="FFFFFF"/>
              </a:solidFill>
            </a:endParaRPr>
          </a:p>
        </p:txBody>
      </p:sp>
      <p:sp>
        <p:nvSpPr>
          <p:cNvPr id="3" name="Content Placeholder 2">
            <a:extLst>
              <a:ext uri="{FF2B5EF4-FFF2-40B4-BE49-F238E27FC236}">
                <a16:creationId xmlns:a16="http://schemas.microsoft.com/office/drawing/2014/main" id="{4909D010-9CE1-1864-6FFA-B067F1FB0A64}"/>
              </a:ext>
            </a:extLst>
          </p:cNvPr>
          <p:cNvSpPr>
            <a:spLocks noGrp="1"/>
          </p:cNvSpPr>
          <p:nvPr>
            <p:ph idx="1"/>
          </p:nvPr>
        </p:nvSpPr>
        <p:spPr>
          <a:xfrm>
            <a:off x="499621" y="728905"/>
            <a:ext cx="10491031" cy="5400183"/>
          </a:xfrm>
        </p:spPr>
        <p:txBody>
          <a:bodyPr>
            <a:normAutofit/>
          </a:bodyPr>
          <a:lstStyle/>
          <a:p>
            <a:pPr marL="0" indent="0">
              <a:buNone/>
            </a:pPr>
            <a:r>
              <a:rPr lang="en-GB" sz="3600" dirty="0">
                <a:solidFill>
                  <a:srgbClr val="FFFFFF"/>
                </a:solidFill>
              </a:rPr>
              <a:t>Bloomsbury, London</a:t>
            </a:r>
          </a:p>
        </p:txBody>
      </p:sp>
    </p:spTree>
    <p:extLst>
      <p:ext uri="{BB962C8B-B14F-4D97-AF65-F5344CB8AC3E}">
        <p14:creationId xmlns:p14="http://schemas.microsoft.com/office/powerpoint/2010/main" val="11444881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77" name="Rectangle 7176">
            <a:extLst>
              <a:ext uri="{FF2B5EF4-FFF2-40B4-BE49-F238E27FC236}">
                <a16:creationId xmlns:a16="http://schemas.microsoft.com/office/drawing/2014/main" id="{96CF2A2B-0745-440C-9224-C5C6A0A428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179" name="Rectangle 7178">
            <a:extLst>
              <a:ext uri="{FF2B5EF4-FFF2-40B4-BE49-F238E27FC236}">
                <a16:creationId xmlns:a16="http://schemas.microsoft.com/office/drawing/2014/main" id="{75BE6D6B-84C9-4D2B-97EB-773B7369EF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pic>
        <p:nvPicPr>
          <p:cNvPr id="7172" name="Picture 4">
            <a:extLst>
              <a:ext uri="{FF2B5EF4-FFF2-40B4-BE49-F238E27FC236}">
                <a16:creationId xmlns:a16="http://schemas.microsoft.com/office/drawing/2014/main" id="{F0B6FBE3-0243-E321-B42C-B4192A4758A5}"/>
              </a:ext>
            </a:extLst>
          </p:cNvPr>
          <p:cNvPicPr>
            <a:picLocks noChangeAspect="1" noChangeArrowheads="1"/>
          </p:cNvPicPr>
          <p:nvPr/>
        </p:nvPicPr>
        <p:blipFill rotWithShape="1">
          <a:blip r:embed="rId2">
            <a:alphaModFix amt="60000"/>
            <a:extLst>
              <a:ext uri="{28A0092B-C50C-407E-A947-70E740481C1C}">
                <a14:useLocalDpi xmlns:a14="http://schemas.microsoft.com/office/drawing/2010/main" val="0"/>
              </a:ext>
            </a:extLst>
          </a:blip>
          <a:srcRect l="15873" r="128" b="1"/>
          <a:stretch/>
        </p:blipFill>
        <p:spPr bwMode="auto">
          <a:xfrm>
            <a:off x="-1" y="10"/>
            <a:ext cx="12192001" cy="685799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A6CFB01D-D71B-7FA2-2540-85560768826D}"/>
              </a:ext>
            </a:extLst>
          </p:cNvPr>
          <p:cNvSpPr>
            <a:spLocks noGrp="1"/>
          </p:cNvSpPr>
          <p:nvPr>
            <p:ph type="title"/>
          </p:nvPr>
        </p:nvSpPr>
        <p:spPr>
          <a:xfrm>
            <a:off x="1198181" y="728906"/>
            <a:ext cx="9792471" cy="2057037"/>
          </a:xfrm>
        </p:spPr>
        <p:txBody>
          <a:bodyPr>
            <a:normAutofit/>
          </a:bodyPr>
          <a:lstStyle/>
          <a:p>
            <a:endParaRPr lang="en-GB" dirty="0">
              <a:solidFill>
                <a:srgbClr val="FFFFFF"/>
              </a:solidFill>
            </a:endParaRPr>
          </a:p>
        </p:txBody>
      </p:sp>
      <p:sp>
        <p:nvSpPr>
          <p:cNvPr id="3" name="Content Placeholder 2">
            <a:extLst>
              <a:ext uri="{FF2B5EF4-FFF2-40B4-BE49-F238E27FC236}">
                <a16:creationId xmlns:a16="http://schemas.microsoft.com/office/drawing/2014/main" id="{8D14E8E4-D238-CBE5-B324-6A0053651FBC}"/>
              </a:ext>
            </a:extLst>
          </p:cNvPr>
          <p:cNvSpPr>
            <a:spLocks noGrp="1"/>
          </p:cNvSpPr>
          <p:nvPr>
            <p:ph idx="1"/>
          </p:nvPr>
        </p:nvSpPr>
        <p:spPr>
          <a:xfrm>
            <a:off x="801279" y="728905"/>
            <a:ext cx="10189374" cy="5400183"/>
          </a:xfrm>
        </p:spPr>
        <p:txBody>
          <a:bodyPr>
            <a:normAutofit/>
          </a:bodyPr>
          <a:lstStyle/>
          <a:p>
            <a:pPr marL="0" indent="0">
              <a:buNone/>
            </a:pPr>
            <a:r>
              <a:rPr lang="en-GB" sz="3600" i="1" dirty="0">
                <a:solidFill>
                  <a:srgbClr val="FFFFFF"/>
                </a:solidFill>
              </a:rPr>
              <a:t>SS Viceroy of India</a:t>
            </a:r>
          </a:p>
        </p:txBody>
      </p:sp>
    </p:spTree>
    <p:extLst>
      <p:ext uri="{BB962C8B-B14F-4D97-AF65-F5344CB8AC3E}">
        <p14:creationId xmlns:p14="http://schemas.microsoft.com/office/powerpoint/2010/main" val="3737358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199" name="Rectangle 8198">
            <a:extLst>
              <a:ext uri="{FF2B5EF4-FFF2-40B4-BE49-F238E27FC236}">
                <a16:creationId xmlns:a16="http://schemas.microsoft.com/office/drawing/2014/main" id="{96CF2A2B-0745-440C-9224-C5C6A0A428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201" name="Rectangle 8200">
            <a:extLst>
              <a:ext uri="{FF2B5EF4-FFF2-40B4-BE49-F238E27FC236}">
                <a16:creationId xmlns:a16="http://schemas.microsoft.com/office/drawing/2014/main" id="{75BE6D6B-84C9-4D2B-97EB-773B7369EF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pic>
        <p:nvPicPr>
          <p:cNvPr id="8194" name="Picture 2" descr="Stephen &amp; Sons Ltd. - Alexander Stephen Glasgow - WRECK WRAK EPAVE WRACK  PECIO">
            <a:extLst>
              <a:ext uri="{FF2B5EF4-FFF2-40B4-BE49-F238E27FC236}">
                <a16:creationId xmlns:a16="http://schemas.microsoft.com/office/drawing/2014/main" id="{C0BC3F52-EE1D-7EBB-5D4E-CAF801068212}"/>
              </a:ext>
            </a:extLst>
          </p:cNvPr>
          <p:cNvPicPr>
            <a:picLocks noChangeAspect="1" noChangeArrowheads="1"/>
          </p:cNvPicPr>
          <p:nvPr/>
        </p:nvPicPr>
        <p:blipFill rotWithShape="1">
          <a:blip r:embed="rId2">
            <a:alphaModFix amt="60000"/>
            <a:extLst>
              <a:ext uri="{28A0092B-C50C-407E-A947-70E740481C1C}">
                <a14:useLocalDpi xmlns:a14="http://schemas.microsoft.com/office/drawing/2010/main" val="0"/>
              </a:ext>
            </a:extLst>
          </a:blip>
          <a:srcRect t="11311" b="8902"/>
          <a:stretch/>
        </p:blipFill>
        <p:spPr bwMode="auto">
          <a:xfrm>
            <a:off x="-1" y="10"/>
            <a:ext cx="12192001" cy="685799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0273DF03-FA24-3A62-FD31-67A8D92A681C}"/>
              </a:ext>
            </a:extLst>
          </p:cNvPr>
          <p:cNvSpPr>
            <a:spLocks noGrp="1"/>
          </p:cNvSpPr>
          <p:nvPr>
            <p:ph type="title"/>
          </p:nvPr>
        </p:nvSpPr>
        <p:spPr>
          <a:xfrm>
            <a:off x="1198181" y="728906"/>
            <a:ext cx="9792471" cy="2057037"/>
          </a:xfrm>
        </p:spPr>
        <p:txBody>
          <a:bodyPr>
            <a:normAutofit/>
          </a:bodyPr>
          <a:lstStyle/>
          <a:p>
            <a:endParaRPr lang="en-GB">
              <a:solidFill>
                <a:srgbClr val="FFFFFF"/>
              </a:solidFill>
            </a:endParaRPr>
          </a:p>
        </p:txBody>
      </p:sp>
      <p:sp>
        <p:nvSpPr>
          <p:cNvPr id="3" name="Content Placeholder 2">
            <a:extLst>
              <a:ext uri="{FF2B5EF4-FFF2-40B4-BE49-F238E27FC236}">
                <a16:creationId xmlns:a16="http://schemas.microsoft.com/office/drawing/2014/main" id="{4A140BD8-8997-E4B0-F275-201E9C5A67DE}"/>
              </a:ext>
            </a:extLst>
          </p:cNvPr>
          <p:cNvSpPr>
            <a:spLocks noGrp="1"/>
          </p:cNvSpPr>
          <p:nvPr>
            <p:ph idx="1"/>
          </p:nvPr>
        </p:nvSpPr>
        <p:spPr>
          <a:xfrm>
            <a:off x="490195" y="546755"/>
            <a:ext cx="10500458" cy="5582333"/>
          </a:xfrm>
        </p:spPr>
        <p:txBody>
          <a:bodyPr>
            <a:normAutofit/>
          </a:bodyPr>
          <a:lstStyle/>
          <a:p>
            <a:pPr marL="0" indent="0">
              <a:buNone/>
            </a:pPr>
            <a:r>
              <a:rPr lang="en-GB" sz="3200" dirty="0">
                <a:solidFill>
                  <a:srgbClr val="FFFFFF"/>
                </a:solidFill>
              </a:rPr>
              <a:t>Alexander Stephens and Sons, </a:t>
            </a:r>
            <a:r>
              <a:rPr lang="en-GB" sz="3200" dirty="0" err="1">
                <a:solidFill>
                  <a:srgbClr val="FFFFFF"/>
                </a:solidFill>
              </a:rPr>
              <a:t>Clydeside</a:t>
            </a:r>
            <a:endParaRPr lang="en-GB" sz="3200" dirty="0">
              <a:solidFill>
                <a:srgbClr val="FFFFFF"/>
              </a:solidFill>
            </a:endParaRPr>
          </a:p>
        </p:txBody>
      </p:sp>
    </p:spTree>
    <p:extLst>
      <p:ext uri="{BB962C8B-B14F-4D97-AF65-F5344CB8AC3E}">
        <p14:creationId xmlns:p14="http://schemas.microsoft.com/office/powerpoint/2010/main" val="22393552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25" name="Rectangle 9224">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9220" name="Picture 4" descr="Red Clydeside: When protests around a cost of living crisis led to tanks  patrolling the city">
            <a:extLst>
              <a:ext uri="{FF2B5EF4-FFF2-40B4-BE49-F238E27FC236}">
                <a16:creationId xmlns:a16="http://schemas.microsoft.com/office/drawing/2014/main" id="{3A81C9A2-DA1E-A2CC-149C-178F8176314E}"/>
              </a:ext>
            </a:extLst>
          </p:cNvPr>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t="21067"/>
          <a:stretch/>
        </p:blipFill>
        <p:spPr bwMode="auto">
          <a:xfrm>
            <a:off x="20" y="1282"/>
            <a:ext cx="12191980" cy="68567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470295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227" name="Rectangle 9226">
            <a:extLst>
              <a:ext uri="{FF2B5EF4-FFF2-40B4-BE49-F238E27FC236}">
                <a16:creationId xmlns:a16="http://schemas.microsoft.com/office/drawing/2014/main" id="{80DF40B2-80F7-4E71-B46C-284163F365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003F96A-5A80-F648-F743-FFD2A7F701C9}"/>
              </a:ext>
            </a:extLst>
          </p:cNvPr>
          <p:cNvSpPr>
            <a:spLocks noGrp="1"/>
          </p:cNvSpPr>
          <p:nvPr>
            <p:ph type="title"/>
          </p:nvPr>
        </p:nvSpPr>
        <p:spPr>
          <a:xfrm>
            <a:off x="838199" y="548464"/>
            <a:ext cx="3807187" cy="2228074"/>
          </a:xfrm>
        </p:spPr>
        <p:txBody>
          <a:bodyPr>
            <a:normAutofit/>
          </a:bodyPr>
          <a:lstStyle/>
          <a:p>
            <a:endParaRPr lang="en-GB" sz="4000"/>
          </a:p>
        </p:txBody>
      </p:sp>
      <p:sp>
        <p:nvSpPr>
          <p:cNvPr id="3" name="Content Placeholder 2">
            <a:extLst>
              <a:ext uri="{FF2B5EF4-FFF2-40B4-BE49-F238E27FC236}">
                <a16:creationId xmlns:a16="http://schemas.microsoft.com/office/drawing/2014/main" id="{A227AC2F-CDFF-ADBF-497E-ECC38441718D}"/>
              </a:ext>
            </a:extLst>
          </p:cNvPr>
          <p:cNvSpPr>
            <a:spLocks noGrp="1"/>
          </p:cNvSpPr>
          <p:nvPr>
            <p:ph idx="1"/>
          </p:nvPr>
        </p:nvSpPr>
        <p:spPr>
          <a:xfrm>
            <a:off x="838201" y="1779639"/>
            <a:ext cx="3799425" cy="4325881"/>
          </a:xfrm>
        </p:spPr>
        <p:txBody>
          <a:bodyPr>
            <a:normAutofit/>
          </a:bodyPr>
          <a:lstStyle/>
          <a:p>
            <a:pPr marL="0" indent="0">
              <a:buNone/>
            </a:pPr>
            <a:r>
              <a:rPr lang="en-GB" b="1" dirty="0"/>
              <a:t>George Square, Glasgow, January 1919</a:t>
            </a:r>
          </a:p>
        </p:txBody>
      </p:sp>
      <p:pic>
        <p:nvPicPr>
          <p:cNvPr id="9222" name="Picture 6" descr="100 years on: the day they read the Riot Act as chaos engulfed Glasgow |  Glasgow | The Guardian">
            <a:extLst>
              <a:ext uri="{FF2B5EF4-FFF2-40B4-BE49-F238E27FC236}">
                <a16:creationId xmlns:a16="http://schemas.microsoft.com/office/drawing/2014/main" id="{7D216307-EDCC-E0EE-91F0-474CDB11AC0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4506"/>
          <a:stretch/>
        </p:blipFill>
        <p:spPr bwMode="auto">
          <a:xfrm>
            <a:off x="5010386" y="10"/>
            <a:ext cx="7181613" cy="6857990"/>
          </a:xfrm>
          <a:prstGeom prst="rect">
            <a:avLst/>
          </a:prstGeom>
          <a:noFill/>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540850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251" name="Rectangle 10250">
            <a:extLst>
              <a:ext uri="{FF2B5EF4-FFF2-40B4-BE49-F238E27FC236}">
                <a16:creationId xmlns:a16="http://schemas.microsoft.com/office/drawing/2014/main" id="{DC6BEC6B-5C77-412D-B45A-5B0F46FEDA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0A3DC76-1A6A-113D-1773-82A3C3E8565E}"/>
              </a:ext>
            </a:extLst>
          </p:cNvPr>
          <p:cNvSpPr>
            <a:spLocks noGrp="1"/>
          </p:cNvSpPr>
          <p:nvPr>
            <p:ph type="title"/>
          </p:nvPr>
        </p:nvSpPr>
        <p:spPr>
          <a:xfrm>
            <a:off x="838200" y="176214"/>
            <a:ext cx="10515600" cy="1481188"/>
          </a:xfrm>
        </p:spPr>
        <p:txBody>
          <a:bodyPr>
            <a:normAutofit/>
          </a:bodyPr>
          <a:lstStyle/>
          <a:p>
            <a:pPr algn="ctr"/>
            <a:endParaRPr lang="en-GB" sz="4000"/>
          </a:p>
        </p:txBody>
      </p:sp>
      <p:sp>
        <p:nvSpPr>
          <p:cNvPr id="3" name="Content Placeholder 2">
            <a:extLst>
              <a:ext uri="{FF2B5EF4-FFF2-40B4-BE49-F238E27FC236}">
                <a16:creationId xmlns:a16="http://schemas.microsoft.com/office/drawing/2014/main" id="{9A377867-C220-2CFB-F86F-9429E7F52F9C}"/>
              </a:ext>
            </a:extLst>
          </p:cNvPr>
          <p:cNvSpPr>
            <a:spLocks noGrp="1"/>
          </p:cNvSpPr>
          <p:nvPr>
            <p:ph idx="1"/>
          </p:nvPr>
        </p:nvSpPr>
        <p:spPr>
          <a:xfrm>
            <a:off x="838200" y="1847128"/>
            <a:ext cx="3990968" cy="4272681"/>
          </a:xfrm>
        </p:spPr>
        <p:txBody>
          <a:bodyPr>
            <a:normAutofit/>
          </a:bodyPr>
          <a:lstStyle/>
          <a:p>
            <a:r>
              <a:rPr lang="en-GB" sz="2000">
                <a:effectLst/>
                <a:ea typeface="Calibri" panose="020F0502020204030204" pitchFamily="34" charset="0"/>
              </a:rPr>
              <a:t>Katerina Clark: “In the London of the 1920s, he became something of a darling of the Bloomsbury set and other Modernists, including Virginia and Leonard Woolf, Lytton Strachey, T. S. Eliot, D. H. Lawrence, and E. M. Forster.” (“Indian Leftist Writers of the 1930s…”)</a:t>
            </a:r>
            <a:endParaRPr lang="en-GB" sz="2000"/>
          </a:p>
        </p:txBody>
      </p:sp>
      <p:pic>
        <p:nvPicPr>
          <p:cNvPr id="10242" name="Picture 2" descr="Between Bloomsbury and Gandhi? The Background to the Publication and  Reception of Mulk Raj Anand's Untouchable">
            <a:extLst>
              <a:ext uri="{FF2B5EF4-FFF2-40B4-BE49-F238E27FC236}">
                <a16:creationId xmlns:a16="http://schemas.microsoft.com/office/drawing/2014/main" id="{4212A800-4D61-068B-644D-5CBF76B201E2}"/>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0037" r="13163"/>
          <a:stretch/>
        </p:blipFill>
        <p:spPr bwMode="auto">
          <a:xfrm>
            <a:off x="4927655" y="1409145"/>
            <a:ext cx="7057868" cy="48933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0307961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1395</TotalTime>
  <Words>789</Words>
  <Application>Microsoft Office PowerPoint</Application>
  <PresentationFormat>Widescreen</PresentationFormat>
  <Paragraphs>15</Paragraphs>
  <Slides>19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19</vt:i4>
      </vt:variant>
    </vt:vector>
  </HeadingPairs>
  <TitlesOfParts>
    <vt:vector size="23"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Niblett, Michael</dc:creator>
  <cp:lastModifiedBy>Niblett, Michael</cp:lastModifiedBy>
  <cp:revision>3</cp:revision>
  <dcterms:created xsi:type="dcterms:W3CDTF">2024-01-20T22:58:29Z</dcterms:created>
  <dcterms:modified xsi:type="dcterms:W3CDTF">2024-01-22T18:22:23Z</dcterms:modified>
</cp:coreProperties>
</file>