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77" r:id="rId3"/>
    <p:sldId id="272" r:id="rId4"/>
    <p:sldId id="273" r:id="rId5"/>
    <p:sldId id="267" r:id="rId6"/>
    <p:sldId id="268" r:id="rId7"/>
    <p:sldId id="274" r:id="rId8"/>
    <p:sldId id="275" r:id="rId9"/>
    <p:sldId id="264" r:id="rId10"/>
    <p:sldId id="265" r:id="rId11"/>
    <p:sldId id="260" r:id="rId12"/>
    <p:sldId id="266" r:id="rId13"/>
    <p:sldId id="270" r:id="rId14"/>
    <p:sldId id="271" r:id="rId15"/>
    <p:sldId id="26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843"/>
    <p:restoredTop sz="95859"/>
  </p:normalViewPr>
  <p:slideViewPr>
    <p:cSldViewPr snapToGrid="0">
      <p:cViewPr varScale="1">
        <p:scale>
          <a:sx n="77" d="100"/>
          <a:sy n="77" d="100"/>
        </p:scale>
        <p:origin x="208" y="7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56D6-F195-48D7-978E-7EE16D430469}"/>
              </a:ext>
            </a:extLst>
          </p:cNvPr>
          <p:cNvSpPr>
            <a:spLocks noGrp="1"/>
          </p:cNvSpPr>
          <p:nvPr>
            <p:ph type="ctrTitle"/>
          </p:nvPr>
        </p:nvSpPr>
        <p:spPr>
          <a:xfrm>
            <a:off x="1756946" y="1104900"/>
            <a:ext cx="8376514" cy="3120504"/>
          </a:xfrm>
        </p:spPr>
        <p:txBody>
          <a:bodyPr anchor="b">
            <a:normAutofit/>
          </a:bodyPr>
          <a:lstStyle>
            <a:lvl1pPr algn="ctr">
              <a:lnSpc>
                <a:spcPct val="110000"/>
              </a:lnSpc>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0A72F42-5C88-4F7D-803B-C371B570D784}"/>
              </a:ext>
            </a:extLst>
          </p:cNvPr>
          <p:cNvSpPr>
            <a:spLocks noGrp="1"/>
          </p:cNvSpPr>
          <p:nvPr>
            <p:ph type="subTitle" idx="1"/>
          </p:nvPr>
        </p:nvSpPr>
        <p:spPr>
          <a:xfrm>
            <a:off x="2908039" y="4442385"/>
            <a:ext cx="6074328" cy="984023"/>
          </a:xfrm>
        </p:spPr>
        <p:txBody>
          <a:bodyPr>
            <a:normAutofit/>
          </a:bodyPr>
          <a:lstStyle>
            <a:lvl1pPr marL="0" indent="0" algn="ctr">
              <a:lnSpc>
                <a:spcPct val="100000"/>
              </a:lnSpc>
              <a:buNone/>
              <a:defRPr sz="2000" i="0" spc="16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A0384F3-2D6A-49F6-8F79-F3955E90484E}"/>
              </a:ext>
            </a:extLst>
          </p:cNvPr>
          <p:cNvSpPr>
            <a:spLocks noGrp="1"/>
          </p:cNvSpPr>
          <p:nvPr>
            <p:ph type="dt" sz="half" idx="10"/>
          </p:nvPr>
        </p:nvSpPr>
        <p:spPr/>
        <p:txBody>
          <a:bodyPr/>
          <a:lstStyle/>
          <a:p>
            <a:fld id="{91F9259A-1FE3-4FF9-8A07-BDD8177164ED}" type="datetime4">
              <a:rPr lang="en-US" smtClean="0"/>
              <a:t>January 10, 2024</a:t>
            </a:fld>
            <a:endParaRPr lang="en-US"/>
          </a:p>
        </p:txBody>
      </p:sp>
      <p:sp>
        <p:nvSpPr>
          <p:cNvPr id="5" name="Footer Placeholder 4">
            <a:extLst>
              <a:ext uri="{FF2B5EF4-FFF2-40B4-BE49-F238E27FC236}">
                <a16:creationId xmlns:a16="http://schemas.microsoft.com/office/drawing/2014/main" id="{95363F32-CD31-4801-BAE4-09EEB1262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5D34C-49ED-4ADB-8693-73B790764F39}"/>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57835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BF0171A2-02C1-4543-8B6B-FCF7E69712DF}"/>
              </a:ext>
            </a:extLst>
          </p:cNvPr>
          <p:cNvSpPr>
            <a:spLocks noGrp="1"/>
          </p:cNvSpPr>
          <p:nvPr>
            <p:ph type="body" orient="vert" idx="1"/>
          </p:nvPr>
        </p:nvSpPr>
        <p:spPr>
          <a:xfrm>
            <a:off x="1050879" y="1825625"/>
            <a:ext cx="9810604" cy="45166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95027C-A386-44E4-AFE1-33AFFDA3AD8F}"/>
              </a:ext>
            </a:extLst>
          </p:cNvPr>
          <p:cNvSpPr>
            <a:spLocks noGrp="1"/>
          </p:cNvSpPr>
          <p:nvPr>
            <p:ph type="dt" sz="half" idx="10"/>
          </p:nvPr>
        </p:nvSpPr>
        <p:spPr/>
        <p:txBody>
          <a:bodyPr/>
          <a:lstStyle/>
          <a:p>
            <a:fld id="{E5CC3C8F-D4A7-4EAD-92AD-82C91CB8BB85}" type="datetime4">
              <a:rPr lang="en-US" smtClean="0"/>
              <a:t>January 10, 2024</a:t>
            </a:fld>
            <a:endParaRPr lang="en-US"/>
          </a:p>
        </p:txBody>
      </p:sp>
      <p:sp>
        <p:nvSpPr>
          <p:cNvPr id="5" name="Footer Placeholder 4">
            <a:extLst>
              <a:ext uri="{FF2B5EF4-FFF2-40B4-BE49-F238E27FC236}">
                <a16:creationId xmlns:a16="http://schemas.microsoft.com/office/drawing/2014/main" id="{FB1BF710-0558-4457-825D-48713CAE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A7F93D-5DC3-4C36-AEB0-79CDB15C316A}"/>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7" name="Title 6">
            <a:extLst>
              <a:ext uri="{FF2B5EF4-FFF2-40B4-BE49-F238E27FC236}">
                <a16:creationId xmlns:a16="http://schemas.microsoft.com/office/drawing/2014/main" id="{87CFC0C8-11FE-4003-B2D6-B7B8E279056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0253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EB41C5-3638-439D-BA61-4DAA142226E8}"/>
              </a:ext>
            </a:extLst>
          </p:cNvPr>
          <p:cNvSpPr>
            <a:spLocks noGrp="1"/>
          </p:cNvSpPr>
          <p:nvPr>
            <p:ph type="title" orient="vert"/>
          </p:nvPr>
        </p:nvSpPr>
        <p:spPr>
          <a:xfrm>
            <a:off x="8724901" y="464025"/>
            <a:ext cx="2161540" cy="580029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99B91A0-A376-483C-926E-189F376E5520}"/>
              </a:ext>
            </a:extLst>
          </p:cNvPr>
          <p:cNvSpPr>
            <a:spLocks noGrp="1"/>
          </p:cNvSpPr>
          <p:nvPr>
            <p:ph type="body" orient="vert" idx="1"/>
          </p:nvPr>
        </p:nvSpPr>
        <p:spPr>
          <a:xfrm>
            <a:off x="838200" y="464023"/>
            <a:ext cx="7886700" cy="58002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14134E-B7D5-4664-BB2E-6A98ED630A9F}"/>
              </a:ext>
            </a:extLst>
          </p:cNvPr>
          <p:cNvSpPr>
            <a:spLocks noGrp="1"/>
          </p:cNvSpPr>
          <p:nvPr>
            <p:ph type="dt" sz="half" idx="10"/>
          </p:nvPr>
        </p:nvSpPr>
        <p:spPr/>
        <p:txBody>
          <a:bodyPr/>
          <a:lstStyle/>
          <a:p>
            <a:fld id="{BC011D41-E33C-4BC7-8272-37E8417FD097}" type="datetime4">
              <a:rPr lang="en-US" smtClean="0"/>
              <a:t>January 10, 2024</a:t>
            </a:fld>
            <a:endParaRPr lang="en-US"/>
          </a:p>
        </p:txBody>
      </p:sp>
      <p:sp>
        <p:nvSpPr>
          <p:cNvPr id="5" name="Footer Placeholder 4">
            <a:extLst>
              <a:ext uri="{FF2B5EF4-FFF2-40B4-BE49-F238E27FC236}">
                <a16:creationId xmlns:a16="http://schemas.microsoft.com/office/drawing/2014/main" id="{92A54E2A-B1CE-4F2E-9D9A-D47E514D5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7C304-46A8-4179-87A2-B8CC10BAAFAE}"/>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997519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10506456" y="5074920"/>
            <a:ext cx="2647667" cy="365125"/>
          </a:xfrm>
        </p:spPr>
        <p:txBody>
          <a:bodyPr/>
          <a:lstStyle/>
          <a:p>
            <a:fld id="{5D340FED-6E95-4177-A7EF-CD303B9E611D}" type="datetime4">
              <a:rPr lang="en-US" smtClean="0"/>
              <a:t>January 10, 2024</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10451592" y="1408176"/>
            <a:ext cx="2770499" cy="365125"/>
          </a:xfrm>
        </p:spPr>
        <p:txBody>
          <a:bodyPr/>
          <a:lstStyle/>
          <a:p>
            <a:endParaRPr lang="en-US" dirty="0"/>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11558016" y="3136392"/>
            <a:ext cx="545911" cy="580029"/>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502893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D2E47-4DC7-46C4-9407-FA4CF7E0AAE3}"/>
              </a:ext>
            </a:extLst>
          </p:cNvPr>
          <p:cNvSpPr>
            <a:spLocks noGrp="1"/>
          </p:cNvSpPr>
          <p:nvPr>
            <p:ph type="title"/>
          </p:nvPr>
        </p:nvSpPr>
        <p:spPr>
          <a:xfrm>
            <a:off x="1052513" y="1709738"/>
            <a:ext cx="9087774" cy="3438524"/>
          </a:xfrm>
        </p:spPr>
        <p:txBody>
          <a:bodyPr anchor="b">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F7B502-122E-4177-A408-FC436A254215}"/>
              </a:ext>
            </a:extLst>
          </p:cNvPr>
          <p:cNvSpPr>
            <a:spLocks noGrp="1"/>
          </p:cNvSpPr>
          <p:nvPr>
            <p:ph type="body" idx="1"/>
          </p:nvPr>
        </p:nvSpPr>
        <p:spPr>
          <a:xfrm>
            <a:off x="1052513" y="5148262"/>
            <a:ext cx="8844522" cy="1138238"/>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229696-2AEF-4765-B33E-7DA328E464FF}"/>
              </a:ext>
            </a:extLst>
          </p:cNvPr>
          <p:cNvSpPr>
            <a:spLocks noGrp="1"/>
          </p:cNvSpPr>
          <p:nvPr>
            <p:ph type="dt" sz="half" idx="10"/>
          </p:nvPr>
        </p:nvSpPr>
        <p:spPr/>
        <p:txBody>
          <a:bodyPr/>
          <a:lstStyle/>
          <a:p>
            <a:fld id="{477962CB-39AD-45A9-800F-54DAB53D6021}" type="datetime4">
              <a:rPr lang="en-US" smtClean="0"/>
              <a:t>January 10, 2024</a:t>
            </a:fld>
            <a:endParaRPr lang="en-US"/>
          </a:p>
        </p:txBody>
      </p:sp>
      <p:sp>
        <p:nvSpPr>
          <p:cNvPr id="5" name="Footer Placeholder 4">
            <a:extLst>
              <a:ext uri="{FF2B5EF4-FFF2-40B4-BE49-F238E27FC236}">
                <a16:creationId xmlns:a16="http://schemas.microsoft.com/office/drawing/2014/main" id="{4729B2E4-2F1C-4FEE-AAB2-4FCC3EEFD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7D4B8-E107-480A-AA17-261CA49BBB5D}"/>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859063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BAE8-3305-4F08-BECB-56AD7FD4E4B1}"/>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77021AC-6D8D-4D24-8B01-8AE8F41BE4B8}"/>
              </a:ext>
            </a:extLst>
          </p:cNvPr>
          <p:cNvSpPr>
            <a:spLocks noGrp="1"/>
          </p:cNvSpPr>
          <p:nvPr>
            <p:ph sz="half" idx="1"/>
          </p:nvPr>
        </p:nvSpPr>
        <p:spPr>
          <a:xfrm>
            <a:off x="1050878" y="1825624"/>
            <a:ext cx="4473622" cy="4460875"/>
          </a:xfrm>
        </p:spPr>
        <p:txBody>
          <a:bodyPr/>
          <a:lstStyle>
            <a:lvl2pPr marL="274320" indent="0">
              <a:buFontTx/>
              <a:buNone/>
              <a:defRPr/>
            </a:lvl2pPr>
            <a:lvl3pPr marL="502920">
              <a:defRPr/>
            </a:lvl3pPr>
            <a:lvl4pPr marL="548640" indent="0">
              <a:buFontTx/>
              <a:buNone/>
              <a:defRPr/>
            </a:lvl4pPr>
            <a:lvl5pPr marL="73152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8E7F49C-3DB3-40B7-89B3-E3BC32FC110F}"/>
              </a:ext>
            </a:extLst>
          </p:cNvPr>
          <p:cNvSpPr>
            <a:spLocks noGrp="1"/>
          </p:cNvSpPr>
          <p:nvPr>
            <p:ph sz="half" idx="2"/>
          </p:nvPr>
        </p:nvSpPr>
        <p:spPr>
          <a:xfrm>
            <a:off x="5844540" y="1825624"/>
            <a:ext cx="5016943" cy="4460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1E33D58-BDF5-4F1F-806B-0491CB3624A9}"/>
              </a:ext>
            </a:extLst>
          </p:cNvPr>
          <p:cNvSpPr>
            <a:spLocks noGrp="1"/>
          </p:cNvSpPr>
          <p:nvPr>
            <p:ph type="dt" sz="half" idx="10"/>
          </p:nvPr>
        </p:nvSpPr>
        <p:spPr/>
        <p:txBody>
          <a:bodyPr/>
          <a:lstStyle/>
          <a:p>
            <a:fld id="{2DEDF93D-55AB-4606-B9D7-742F1FC51983}" type="datetime4">
              <a:rPr lang="en-US" smtClean="0"/>
              <a:t>January 10, 2024</a:t>
            </a:fld>
            <a:endParaRPr lang="en-US" dirty="0"/>
          </a:p>
        </p:txBody>
      </p:sp>
      <p:sp>
        <p:nvSpPr>
          <p:cNvPr id="6" name="Footer Placeholder 5">
            <a:extLst>
              <a:ext uri="{FF2B5EF4-FFF2-40B4-BE49-F238E27FC236}">
                <a16:creationId xmlns:a16="http://schemas.microsoft.com/office/drawing/2014/main" id="{848BCBFD-1FE1-441A-B3AF-C3E7E7B8D11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0CE272-E6FB-455B-BACB-2471D66D956F}"/>
              </a:ext>
            </a:extLst>
          </p:cNvPr>
          <p:cNvSpPr>
            <a:spLocks noGrp="1"/>
          </p:cNvSpPr>
          <p:nvPr>
            <p:ph type="sldNum" sz="quarter" idx="12"/>
          </p:nvPr>
        </p:nvSpPr>
        <p:spPr/>
        <p:txBody>
          <a:bodyPr/>
          <a:lstStyle/>
          <a:p>
            <a:fld id="{9D4AEF59-F28E-467C-9EA3-92D1CFAD475A}" type="slidenum">
              <a:rPr lang="en-US" smtClean="0"/>
              <a:t>‹#›</a:t>
            </a:fld>
            <a:endParaRPr lang="en-US" dirty="0"/>
          </a:p>
        </p:txBody>
      </p:sp>
    </p:spTree>
    <p:extLst>
      <p:ext uri="{BB962C8B-B14F-4D97-AF65-F5344CB8AC3E}">
        <p14:creationId xmlns:p14="http://schemas.microsoft.com/office/powerpoint/2010/main" val="1813223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73A4FB-9EF5-4D6C-A275-2DE1077A29E7}"/>
              </a:ext>
            </a:extLst>
          </p:cNvPr>
          <p:cNvSpPr>
            <a:spLocks noGrp="1"/>
          </p:cNvSpPr>
          <p:nvPr>
            <p:ph type="body" idx="1"/>
          </p:nvPr>
        </p:nvSpPr>
        <p:spPr>
          <a:xfrm>
            <a:off x="1071563" y="1835219"/>
            <a:ext cx="4452938"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DC9972A-4D34-4A9F-84EB-8D64A703B56C}"/>
              </a:ext>
            </a:extLst>
          </p:cNvPr>
          <p:cNvSpPr>
            <a:spLocks noGrp="1"/>
          </p:cNvSpPr>
          <p:nvPr>
            <p:ph sz="half" idx="2"/>
          </p:nvPr>
        </p:nvSpPr>
        <p:spPr>
          <a:xfrm>
            <a:off x="1071562" y="2717801"/>
            <a:ext cx="4452938" cy="3559452"/>
          </a:xfrm>
        </p:spPr>
        <p:txBody>
          <a:bodyPr/>
          <a:lstStyle>
            <a:lvl2pPr marL="274320" indent="0">
              <a:buFontTx/>
              <a:buNone/>
              <a:defRPr/>
            </a:lvl2pPr>
            <a:lvl3pPr marL="548640">
              <a:defRPr/>
            </a:lvl3pPr>
            <a:lvl4pPr marL="594360" indent="0">
              <a:buFontTx/>
              <a:buNone/>
              <a:defRPr/>
            </a:lvl4pPr>
            <a:lvl5pPr marL="8229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DBBDDE3-C8D7-4600-8259-24E1F8118A41}"/>
              </a:ext>
            </a:extLst>
          </p:cNvPr>
          <p:cNvSpPr>
            <a:spLocks noGrp="1"/>
          </p:cNvSpPr>
          <p:nvPr>
            <p:ph type="body" sz="quarter" idx="3"/>
          </p:nvPr>
        </p:nvSpPr>
        <p:spPr>
          <a:xfrm>
            <a:off x="5844540" y="1835219"/>
            <a:ext cx="5016943"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4649FFF-44C7-4256-AFE1-C5457C7AB501}"/>
              </a:ext>
            </a:extLst>
          </p:cNvPr>
          <p:cNvSpPr>
            <a:spLocks noGrp="1"/>
          </p:cNvSpPr>
          <p:nvPr>
            <p:ph sz="quarter" idx="4"/>
          </p:nvPr>
        </p:nvSpPr>
        <p:spPr>
          <a:xfrm>
            <a:off x="5844540" y="2717800"/>
            <a:ext cx="5016943" cy="3559453"/>
          </a:xfrm>
        </p:spPr>
        <p:txBody>
          <a:bodyPr/>
          <a:lstStyle>
            <a:lvl2pPr marL="457200" indent="0">
              <a:buNone/>
              <a:defRPr/>
            </a:lvl2pPr>
            <a:lvl3pPr marL="548640">
              <a:defRPr/>
            </a:lvl3pPr>
            <a:lvl4pPr marL="594360" indent="0">
              <a:buFontTx/>
              <a:buNone/>
              <a:defRPr/>
            </a:lvl4pPr>
            <a:lvl5pPr marL="82296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BEC6ACF-080E-4B7C-B0C0-77E90C16E9F6}"/>
              </a:ext>
            </a:extLst>
          </p:cNvPr>
          <p:cNvSpPr>
            <a:spLocks noGrp="1"/>
          </p:cNvSpPr>
          <p:nvPr>
            <p:ph type="dt" sz="half" idx="10"/>
          </p:nvPr>
        </p:nvSpPr>
        <p:spPr/>
        <p:txBody>
          <a:bodyPr/>
          <a:lstStyle/>
          <a:p>
            <a:fld id="{DDF2841D-FB5C-47AB-B2FF-32E855C1EA71}" type="datetime4">
              <a:rPr lang="en-US" smtClean="0"/>
              <a:t>January 10, 2024</a:t>
            </a:fld>
            <a:endParaRPr lang="en-US"/>
          </a:p>
        </p:txBody>
      </p:sp>
      <p:sp>
        <p:nvSpPr>
          <p:cNvPr id="8" name="Footer Placeholder 7">
            <a:extLst>
              <a:ext uri="{FF2B5EF4-FFF2-40B4-BE49-F238E27FC236}">
                <a16:creationId xmlns:a16="http://schemas.microsoft.com/office/drawing/2014/main" id="{39A68C0B-BC90-4ADA-B6E6-2B30BFF9E7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BCE559-C82B-4E27-965B-4AC3C66FC8F8}"/>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12" name="Title 11">
            <a:extLst>
              <a:ext uri="{FF2B5EF4-FFF2-40B4-BE49-F238E27FC236}">
                <a16:creationId xmlns:a16="http://schemas.microsoft.com/office/drawing/2014/main" id="{3752B99E-38EC-4745-889B-124D3475964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807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DE7304-D393-47F0-ACCC-1F72EFCCE7CA}"/>
              </a:ext>
            </a:extLst>
          </p:cNvPr>
          <p:cNvSpPr>
            <a:spLocks noGrp="1"/>
          </p:cNvSpPr>
          <p:nvPr>
            <p:ph type="dt" sz="half" idx="10"/>
          </p:nvPr>
        </p:nvSpPr>
        <p:spPr/>
        <p:txBody>
          <a:bodyPr/>
          <a:lstStyle/>
          <a:p>
            <a:fld id="{118537E9-D174-424D-BEE8-AFC4CA5F9F97}" type="datetime4">
              <a:rPr lang="en-US" smtClean="0"/>
              <a:t>January 10, 2024</a:t>
            </a:fld>
            <a:endParaRPr lang="en-US"/>
          </a:p>
        </p:txBody>
      </p:sp>
      <p:sp>
        <p:nvSpPr>
          <p:cNvPr id="4" name="Footer Placeholder 3">
            <a:extLst>
              <a:ext uri="{FF2B5EF4-FFF2-40B4-BE49-F238E27FC236}">
                <a16:creationId xmlns:a16="http://schemas.microsoft.com/office/drawing/2014/main" id="{B68451FF-032D-4787-BA4B-5EB415494A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B7511D-7256-4A08-BF62-3B3F821A6F02}"/>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6" name="Title 5">
            <a:extLst>
              <a:ext uri="{FF2B5EF4-FFF2-40B4-BE49-F238E27FC236}">
                <a16:creationId xmlns:a16="http://schemas.microsoft.com/office/drawing/2014/main" id="{03FCDA27-1C47-4EA1-A160-EC91FD88BC3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06008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DE8ADA-7BF8-433A-8770-61C690F37DCB}"/>
              </a:ext>
            </a:extLst>
          </p:cNvPr>
          <p:cNvSpPr>
            <a:spLocks noGrp="1"/>
          </p:cNvSpPr>
          <p:nvPr>
            <p:ph type="dt" sz="half" idx="10"/>
          </p:nvPr>
        </p:nvSpPr>
        <p:spPr/>
        <p:txBody>
          <a:bodyPr/>
          <a:lstStyle/>
          <a:p>
            <a:fld id="{1C7A44C0-F7AC-49C2-8289-1E7A86D9FB50}" type="datetime4">
              <a:rPr lang="en-US" smtClean="0"/>
              <a:t>January 10, 2024</a:t>
            </a:fld>
            <a:endParaRPr lang="en-US"/>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63764B-CF91-4C81-B4C3-5B5E5A973610}"/>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24776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4801-B0C7-4458-B413-24D6E68FAA57}"/>
              </a:ext>
            </a:extLst>
          </p:cNvPr>
          <p:cNvSpPr>
            <a:spLocks noGrp="1"/>
          </p:cNvSpPr>
          <p:nvPr>
            <p:ph type="title"/>
          </p:nvPr>
        </p:nvSpPr>
        <p:spPr>
          <a:xfrm>
            <a:off x="1063633" y="457200"/>
            <a:ext cx="4170355" cy="1917509"/>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2FA0C76-733A-488A-89FB-7D04FD64BD68}"/>
              </a:ext>
            </a:extLst>
          </p:cNvPr>
          <p:cNvSpPr>
            <a:spLocks noGrp="1"/>
          </p:cNvSpPr>
          <p:nvPr>
            <p:ph idx="1"/>
          </p:nvPr>
        </p:nvSpPr>
        <p:spPr>
          <a:xfrm>
            <a:off x="5481637" y="457200"/>
            <a:ext cx="5562601" cy="59436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D45B9DE-016A-4B31-BB52-99C76E28B4B9}"/>
              </a:ext>
            </a:extLst>
          </p:cNvPr>
          <p:cNvSpPr>
            <a:spLocks noGrp="1"/>
          </p:cNvSpPr>
          <p:nvPr>
            <p:ph type="body" sz="half" idx="2"/>
          </p:nvPr>
        </p:nvSpPr>
        <p:spPr>
          <a:xfrm>
            <a:off x="1063633" y="2374708"/>
            <a:ext cx="4170355" cy="40260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ED6CC3-66DD-4D9A-A9C7-F588BA88C992}"/>
              </a:ext>
            </a:extLst>
          </p:cNvPr>
          <p:cNvSpPr>
            <a:spLocks noGrp="1"/>
          </p:cNvSpPr>
          <p:nvPr>
            <p:ph type="dt" sz="half" idx="10"/>
          </p:nvPr>
        </p:nvSpPr>
        <p:spPr/>
        <p:txBody>
          <a:bodyPr/>
          <a:lstStyle/>
          <a:p>
            <a:fld id="{73BB84BC-6E78-40D1-8831-40AB1F596614}" type="datetime4">
              <a:rPr lang="en-US" smtClean="0"/>
              <a:t>January 10, 2024</a:t>
            </a:fld>
            <a:endParaRPr lang="en-US"/>
          </a:p>
        </p:txBody>
      </p:sp>
      <p:sp>
        <p:nvSpPr>
          <p:cNvPr id="6" name="Footer Placeholder 5">
            <a:extLst>
              <a:ext uri="{FF2B5EF4-FFF2-40B4-BE49-F238E27FC236}">
                <a16:creationId xmlns:a16="http://schemas.microsoft.com/office/drawing/2014/main" id="{31359FC8-04EF-4F7D-8E43-4EE0E95DA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71C964-4227-4DEE-87A1-026162DDF664}"/>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113891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0EB4E-D4BB-4C86-A820-63474E5A4086}"/>
              </a:ext>
            </a:extLst>
          </p:cNvPr>
          <p:cNvSpPr>
            <a:spLocks noGrp="1"/>
          </p:cNvSpPr>
          <p:nvPr>
            <p:ph type="title"/>
          </p:nvPr>
        </p:nvSpPr>
        <p:spPr>
          <a:xfrm>
            <a:off x="1062038" y="457199"/>
            <a:ext cx="3913241" cy="192881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4FA99A1-8FAF-415D-A399-1B2C2A0F2300}"/>
              </a:ext>
            </a:extLst>
          </p:cNvPr>
          <p:cNvSpPr>
            <a:spLocks noGrp="1"/>
          </p:cNvSpPr>
          <p:nvPr>
            <p:ph type="pic" idx="1"/>
          </p:nvPr>
        </p:nvSpPr>
        <p:spPr>
          <a:xfrm>
            <a:off x="5257752" y="457200"/>
            <a:ext cx="6110288"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4A15BEE-9915-4637-85A2-2AF2872C72BC}"/>
              </a:ext>
            </a:extLst>
          </p:cNvPr>
          <p:cNvSpPr>
            <a:spLocks noGrp="1"/>
          </p:cNvSpPr>
          <p:nvPr>
            <p:ph type="body" sz="half" idx="2"/>
          </p:nvPr>
        </p:nvSpPr>
        <p:spPr>
          <a:xfrm>
            <a:off x="1062038" y="2386013"/>
            <a:ext cx="3913241" cy="40147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3427C-3B67-4ED4-925D-04B9C09AA54B}"/>
              </a:ext>
            </a:extLst>
          </p:cNvPr>
          <p:cNvSpPr>
            <a:spLocks noGrp="1"/>
          </p:cNvSpPr>
          <p:nvPr>
            <p:ph type="dt" sz="half" idx="10"/>
          </p:nvPr>
        </p:nvSpPr>
        <p:spPr/>
        <p:txBody>
          <a:bodyPr/>
          <a:lstStyle/>
          <a:p>
            <a:fld id="{ADFA080F-3961-4D42-BEDE-84A1FED032F1}" type="datetime4">
              <a:rPr lang="en-US" smtClean="0"/>
              <a:t>January 10, 2024</a:t>
            </a:fld>
            <a:endParaRPr lang="en-US"/>
          </a:p>
        </p:txBody>
      </p:sp>
      <p:sp>
        <p:nvSpPr>
          <p:cNvPr id="6" name="Footer Placeholder 5">
            <a:extLst>
              <a:ext uri="{FF2B5EF4-FFF2-40B4-BE49-F238E27FC236}">
                <a16:creationId xmlns:a16="http://schemas.microsoft.com/office/drawing/2014/main" id="{EEB5DAFD-22DE-4E9E-9C72-B16C1F273D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8EE99-49CC-4A30-8ADA-39EFD8DAAD22}"/>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722097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ink/ink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fld id="{A33960BD-7AC1-4217-9611-AAA56D3EE38F}" type="datetime4">
              <a:rPr lang="en-US" smtClean="0"/>
              <a:pPr/>
              <a:t>January 10, 2024</a:t>
            </a:fld>
            <a:endParaRPr lang="en-US" dirty="0">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endParaRPr lang="en-US" dirty="0">
              <a:latin typeface="+mn-lt"/>
            </a:endParaRP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xmlns="">
          <p:pic>
            <p:nvPicPr>
              <p:cNvPr id="18" name="Ink 17">
                <a:extLst>
                  <a:ext uri="{FF2B5EF4-FFF2-40B4-BE49-F238E27FC236}">
                    <a16:creationId xmlns:a16="http://schemas.microsoft.com/office/drawing/2014/main" id="{24D29CCB-7956-4E3E-8880-304085F04BF4}"/>
                  </a:ext>
                </a:extLst>
              </p:cNvPr>
              <p:cNvPicPr/>
              <p:nvPr/>
            </p:nvPicPr>
            <p:blipFill>
              <a:blip r:embed="rId15"/>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417311048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75" r:id="rId7"/>
    <p:sldLayoutId id="2147483676" r:id="rId8"/>
    <p:sldLayoutId id="2147483677" r:id="rId9"/>
    <p:sldLayoutId id="2147483678" r:id="rId10"/>
    <p:sldLayoutId id="2147483685" r:id="rId11"/>
  </p:sldLayoutIdLst>
  <p:hf sldNum="0" hdr="0" ft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0459807F-B6FA-44D3-9A53-C55B6B5688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80681"/>
            <a:ext cx="12192000" cy="277731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0D4FB166-EE53-C099-8BDE-557DA61096AD}"/>
              </a:ext>
            </a:extLst>
          </p:cNvPr>
          <p:cNvSpPr>
            <a:spLocks noGrp="1"/>
          </p:cNvSpPr>
          <p:nvPr>
            <p:ph type="subTitle" idx="1"/>
          </p:nvPr>
        </p:nvSpPr>
        <p:spPr>
          <a:xfrm>
            <a:off x="3211858" y="5381207"/>
            <a:ext cx="5768283" cy="505326"/>
          </a:xfrm>
        </p:spPr>
        <p:txBody>
          <a:bodyPr anchor="b">
            <a:noAutofit/>
          </a:bodyPr>
          <a:lstStyle/>
          <a:p>
            <a:pPr>
              <a:lnSpc>
                <a:spcPct val="90000"/>
              </a:lnSpc>
            </a:pPr>
            <a:r>
              <a:rPr lang="en-US" sz="2200" i="1" dirty="0">
                <a:latin typeface="Calibri" panose="020F0502020204030204" pitchFamily="34" charset="0"/>
                <a:cs typeface="Calibri" panose="020F0502020204030204" pitchFamily="34" charset="0"/>
              </a:rPr>
              <a:t>Summer Will Show </a:t>
            </a:r>
            <a:endParaRPr lang="en-US" sz="2200" dirty="0">
              <a:latin typeface="Calibri" panose="020F0502020204030204" pitchFamily="34" charset="0"/>
              <a:cs typeface="Calibri" panose="020F0502020204030204" pitchFamily="34" charset="0"/>
            </a:endParaRPr>
          </a:p>
          <a:p>
            <a:pPr>
              <a:lnSpc>
                <a:spcPct val="90000"/>
              </a:lnSpc>
            </a:pPr>
            <a:r>
              <a:rPr lang="en-US" sz="2200" dirty="0">
                <a:latin typeface="Calibri" panose="020F0502020204030204" pitchFamily="34" charset="0"/>
                <a:cs typeface="Calibri" panose="020F0502020204030204" pitchFamily="34" charset="0"/>
              </a:rPr>
              <a:t> Global Literary Radicalisms</a:t>
            </a:r>
          </a:p>
        </p:txBody>
      </p:sp>
      <p:pic>
        <p:nvPicPr>
          <p:cNvPr id="1028" name="Picture 4">
            <a:extLst>
              <a:ext uri="{FF2B5EF4-FFF2-40B4-BE49-F238E27FC236}">
                <a16:creationId xmlns:a16="http://schemas.microsoft.com/office/drawing/2014/main" id="{DB991ECB-92A0-DE78-F5E1-37A9B2BA9E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44" r="1" b="1"/>
          <a:stretch/>
        </p:blipFill>
        <p:spPr bwMode="auto">
          <a:xfrm>
            <a:off x="20" y="10"/>
            <a:ext cx="12191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9553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4" name="Rectangle 3093">
            <a:extLst>
              <a:ext uri="{FF2B5EF4-FFF2-40B4-BE49-F238E27FC236}">
                <a16:creationId xmlns:a16="http://schemas.microsoft.com/office/drawing/2014/main" id="{8C590A1B-3242-49BC-94D9-B5A6EE465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5EB819-3DD6-C4A2-391A-19D799C8C7EE}"/>
              </a:ext>
            </a:extLst>
          </p:cNvPr>
          <p:cNvSpPr>
            <a:spLocks noGrp="1"/>
          </p:cNvSpPr>
          <p:nvPr>
            <p:ph type="title"/>
          </p:nvPr>
        </p:nvSpPr>
        <p:spPr>
          <a:xfrm>
            <a:off x="1050878" y="726976"/>
            <a:ext cx="10090241" cy="999150"/>
          </a:xfrm>
        </p:spPr>
        <p:txBody>
          <a:bodyPr>
            <a:normAutofit/>
          </a:bodyPr>
          <a:lstStyle/>
          <a:p>
            <a:pPr algn="ctr"/>
            <a:endParaRPr lang="en-US"/>
          </a:p>
        </p:txBody>
      </p:sp>
      <p:sp>
        <p:nvSpPr>
          <p:cNvPr id="3096" name="Freeform: Shape 3095">
            <a:extLst>
              <a:ext uri="{FF2B5EF4-FFF2-40B4-BE49-F238E27FC236}">
                <a16:creationId xmlns:a16="http://schemas.microsoft.com/office/drawing/2014/main" id="{BBCCBDF7-D955-4B52-80B6-12BD7D79E3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17047"/>
            <a:ext cx="12192000" cy="3840953"/>
          </a:xfrm>
          <a:custGeom>
            <a:avLst/>
            <a:gdLst>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1518699 w 12192000"/>
              <a:gd name="connsiteY17" fmla="*/ 962003 h 3840953"/>
              <a:gd name="connsiteX18" fmla="*/ 1518699 w 12192000"/>
              <a:gd name="connsiteY18" fmla="*/ 227084 h 3840953"/>
              <a:gd name="connsiteX19" fmla="*/ 10936940 w 12192000"/>
              <a:gd name="connsiteY19" fmla="*/ 22708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10960446 w 12192000"/>
              <a:gd name="connsiteY23" fmla="*/ 358018 h 3840953"/>
              <a:gd name="connsiteX24" fmla="*/ 11006372 w 12192000"/>
              <a:gd name="connsiteY24" fmla="*/ 35358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1518699 w 12192000"/>
              <a:gd name="connsiteY17" fmla="*/ 962003 h 3840953"/>
              <a:gd name="connsiteX18" fmla="*/ 1518699 w 12192000"/>
              <a:gd name="connsiteY18" fmla="*/ 227084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10960446 w 12192000"/>
              <a:gd name="connsiteY23" fmla="*/ 358018 h 3840953"/>
              <a:gd name="connsiteX24" fmla="*/ 11006372 w 12192000"/>
              <a:gd name="connsiteY24" fmla="*/ 35358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1518699 w 12192000"/>
              <a:gd name="connsiteY17" fmla="*/ 962003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10960446 w 12192000"/>
              <a:gd name="connsiteY23" fmla="*/ 358018 h 3840953"/>
              <a:gd name="connsiteX24" fmla="*/ 11006372 w 12192000"/>
              <a:gd name="connsiteY24" fmla="*/ 35358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10960446 w 12192000"/>
              <a:gd name="connsiteY23" fmla="*/ 358018 h 3840953"/>
              <a:gd name="connsiteX24" fmla="*/ 11006372 w 12192000"/>
              <a:gd name="connsiteY24" fmla="*/ 35358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10960446 w 12192000"/>
              <a:gd name="connsiteY23" fmla="*/ 358018 h 3840953"/>
              <a:gd name="connsiteX24" fmla="*/ 10608807 w 12192000"/>
              <a:gd name="connsiteY24" fmla="*/ 71934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10953727 w 12192000"/>
              <a:gd name="connsiteY22" fmla="*/ 358804 h 3840953"/>
              <a:gd name="connsiteX23" fmla="*/ 9894971 w 12192000"/>
              <a:gd name="connsiteY23" fmla="*/ 612459 h 3840953"/>
              <a:gd name="connsiteX24" fmla="*/ 10608807 w 12192000"/>
              <a:gd name="connsiteY24" fmla="*/ 71934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9411174 w 12192000"/>
              <a:gd name="connsiteY22" fmla="*/ 533733 h 3840953"/>
              <a:gd name="connsiteX23" fmla="*/ 9894971 w 12192000"/>
              <a:gd name="connsiteY23" fmla="*/ 612459 h 3840953"/>
              <a:gd name="connsiteX24" fmla="*/ 10608807 w 12192000"/>
              <a:gd name="connsiteY24" fmla="*/ 71934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10949118 w 12192000"/>
              <a:gd name="connsiteY21" fmla="*/ 365532 h 3840953"/>
              <a:gd name="connsiteX22" fmla="*/ 9124927 w 12192000"/>
              <a:gd name="connsiteY22" fmla="*/ 835883 h 3840953"/>
              <a:gd name="connsiteX23" fmla="*/ 9894971 w 12192000"/>
              <a:gd name="connsiteY23" fmla="*/ 612459 h 3840953"/>
              <a:gd name="connsiteX24" fmla="*/ 10608807 w 12192000"/>
              <a:gd name="connsiteY24" fmla="*/ 719340 h 3840953"/>
              <a:gd name="connsiteX25" fmla="*/ 11077094 w 12192000"/>
              <a:gd name="connsiteY25" fmla="*/ 365881 h 3840953"/>
              <a:gd name="connsiteX26" fmla="*/ 11176209 w 12192000"/>
              <a:gd name="connsiteY26" fmla="*/ 377754 h 3840953"/>
              <a:gd name="connsiteX27" fmla="*/ 11309308 w 12192000"/>
              <a:gd name="connsiteY27" fmla="*/ 337837 h 3840953"/>
              <a:gd name="connsiteX28" fmla="*/ 11519962 w 12192000"/>
              <a:gd name="connsiteY28" fmla="*/ 223198 h 3840953"/>
              <a:gd name="connsiteX29" fmla="*/ 11608743 w 12192000"/>
              <a:gd name="connsiteY29" fmla="*/ 195778 h 3840953"/>
              <a:gd name="connsiteX30" fmla="*/ 11646639 w 12192000"/>
              <a:gd name="connsiteY30" fmla="*/ 191207 h 3840953"/>
              <a:gd name="connsiteX31" fmla="*/ 11716630 w 12192000"/>
              <a:gd name="connsiteY31" fmla="*/ 152107 h 3840953"/>
              <a:gd name="connsiteX32" fmla="*/ 11773400 w 12192000"/>
              <a:gd name="connsiteY32" fmla="*/ 110473 h 3840953"/>
              <a:gd name="connsiteX33" fmla="*/ 11877811 w 12192000"/>
              <a:gd name="connsiteY33" fmla="*/ 65522 h 3840953"/>
              <a:gd name="connsiteX34" fmla="*/ 12038150 w 12192000"/>
              <a:gd name="connsiteY34" fmla="*/ 50387 h 3840953"/>
              <a:gd name="connsiteX35" fmla="*/ 12086942 w 12192000"/>
              <a:gd name="connsiteY35"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10936940 w 12192000"/>
              <a:gd name="connsiteY20" fmla="*/ 361226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9998687 w 12192000"/>
              <a:gd name="connsiteY20" fmla="*/ 234005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8742380 w 12192000"/>
              <a:gd name="connsiteY19" fmla="*/ 592844 h 3840953"/>
              <a:gd name="connsiteX20" fmla="*/ 9298972 w 12192000"/>
              <a:gd name="connsiteY20" fmla="*/ 488447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9298972 w 12192000"/>
              <a:gd name="connsiteY20" fmla="*/ 488447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1245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608807 w 12192000"/>
              <a:gd name="connsiteY23" fmla="*/ 719340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77094 w 12192000"/>
              <a:gd name="connsiteY24" fmla="*/ 365881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52368 w 12192000"/>
              <a:gd name="connsiteY17" fmla="*/ 1073321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68270 w 12192000"/>
              <a:gd name="connsiteY17" fmla="*/ 818879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68270 w 12192000"/>
              <a:gd name="connsiteY17" fmla="*/ 818879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506153 w 12192000"/>
              <a:gd name="connsiteY16" fmla="*/ 965851 h 3840953"/>
              <a:gd name="connsiteX17" fmla="*/ 2568270 w 12192000"/>
              <a:gd name="connsiteY17" fmla="*/ 818879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4126726 w 12192000"/>
              <a:gd name="connsiteY18" fmla="*/ 942702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5991229 w 12192000"/>
              <a:gd name="connsiteY19" fmla="*/ 894994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1029387 w 12192000"/>
              <a:gd name="connsiteY24" fmla="*/ 461296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736028 w 12192000"/>
              <a:gd name="connsiteY23" fmla="*/ 735243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545069 w 12192000"/>
              <a:gd name="connsiteY23" fmla="*/ 735243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9894971 w 12192000"/>
              <a:gd name="connsiteY22" fmla="*/ 676069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124927 w 12192000"/>
              <a:gd name="connsiteY21" fmla="*/ 835883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29198 w 12192000"/>
              <a:gd name="connsiteY20" fmla="*/ 838305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43887 w 12192000"/>
              <a:gd name="connsiteY20" fmla="*/ 838305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643887 w 12192000"/>
              <a:gd name="connsiteY20" fmla="*/ 838305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563722 w 12192000"/>
              <a:gd name="connsiteY19" fmla="*/ 815481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075349 w 12192000"/>
              <a:gd name="connsiteY14" fmla="*/ 948348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568270 w 12192000"/>
              <a:gd name="connsiteY17" fmla="*/ 81887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604993 w 12192000"/>
              <a:gd name="connsiteY17" fmla="*/ 943737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604993 w 12192000"/>
              <a:gd name="connsiteY17" fmla="*/ 943737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120251 w 12192000"/>
              <a:gd name="connsiteY17" fmla="*/ 91435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 name="connsiteX0" fmla="*/ 12086942 w 12192000"/>
              <a:gd name="connsiteY0" fmla="*/ 545 h 3840953"/>
              <a:gd name="connsiteX1" fmla="*/ 12159646 w 12192000"/>
              <a:gd name="connsiteY1" fmla="*/ 3970 h 3840953"/>
              <a:gd name="connsiteX2" fmla="*/ 12192000 w 12192000"/>
              <a:gd name="connsiteY2" fmla="*/ 6854 h 3840953"/>
              <a:gd name="connsiteX3" fmla="*/ 12192000 w 12192000"/>
              <a:gd name="connsiteY3" fmla="*/ 3840953 h 3840953"/>
              <a:gd name="connsiteX4" fmla="*/ 0 w 12192000"/>
              <a:gd name="connsiteY4" fmla="*/ 3840953 h 3840953"/>
              <a:gd name="connsiteX5" fmla="*/ 0 w 12192000"/>
              <a:gd name="connsiteY5" fmla="*/ 855231 h 3840953"/>
              <a:gd name="connsiteX6" fmla="*/ 78208 w 12192000"/>
              <a:gd name="connsiteY6" fmla="*/ 850496 h 3840953"/>
              <a:gd name="connsiteX7" fmla="*/ 161241 w 12192000"/>
              <a:gd name="connsiteY7" fmla="*/ 869775 h 3840953"/>
              <a:gd name="connsiteX8" fmla="*/ 401396 w 12192000"/>
              <a:gd name="connsiteY8" fmla="*/ 877073 h 3840953"/>
              <a:gd name="connsiteX9" fmla="*/ 453849 w 12192000"/>
              <a:gd name="connsiteY9" fmla="*/ 902069 h 3840953"/>
              <a:gd name="connsiteX10" fmla="*/ 493365 w 12192000"/>
              <a:gd name="connsiteY10" fmla="*/ 914807 h 3840953"/>
              <a:gd name="connsiteX11" fmla="*/ 788454 w 12192000"/>
              <a:gd name="connsiteY11" fmla="*/ 966302 h 3840953"/>
              <a:gd name="connsiteX12" fmla="*/ 850874 w 12192000"/>
              <a:gd name="connsiteY12" fmla="*/ 976076 h 3840953"/>
              <a:gd name="connsiteX13" fmla="*/ 996204 w 12192000"/>
              <a:gd name="connsiteY13" fmla="*/ 984248 h 3840953"/>
              <a:gd name="connsiteX14" fmla="*/ 1244274 w 12192000"/>
              <a:gd name="connsiteY14" fmla="*/ 963037 h 3840953"/>
              <a:gd name="connsiteX15" fmla="*/ 1388742 w 12192000"/>
              <a:gd name="connsiteY15" fmla="*/ 986475 h 3840953"/>
              <a:gd name="connsiteX16" fmla="*/ 1649276 w 12192000"/>
              <a:gd name="connsiteY16" fmla="*/ 902241 h 3840953"/>
              <a:gd name="connsiteX17" fmla="*/ 2120251 w 12192000"/>
              <a:gd name="connsiteY17" fmla="*/ 914359 h 3840953"/>
              <a:gd name="connsiteX18" fmla="*/ 3379303 w 12192000"/>
              <a:gd name="connsiteY18" fmla="*/ 974507 h 3840953"/>
              <a:gd name="connsiteX19" fmla="*/ 6960329 w 12192000"/>
              <a:gd name="connsiteY19" fmla="*/ 837515 h 3840953"/>
              <a:gd name="connsiteX20" fmla="*/ 7746711 w 12192000"/>
              <a:gd name="connsiteY20" fmla="*/ 904406 h 3840953"/>
              <a:gd name="connsiteX21" fmla="*/ 9675770 w 12192000"/>
              <a:gd name="connsiteY21" fmla="*/ 769781 h 3840953"/>
              <a:gd name="connsiteX22" fmla="*/ 10144687 w 12192000"/>
              <a:gd name="connsiteY22" fmla="*/ 720137 h 3840953"/>
              <a:gd name="connsiteX23" fmla="*/ 10567103 w 12192000"/>
              <a:gd name="connsiteY23" fmla="*/ 698520 h 3840953"/>
              <a:gd name="connsiteX24" fmla="*/ 10933907 w 12192000"/>
              <a:gd name="connsiteY24" fmla="*/ 608188 h 3840953"/>
              <a:gd name="connsiteX25" fmla="*/ 11176209 w 12192000"/>
              <a:gd name="connsiteY25" fmla="*/ 377754 h 3840953"/>
              <a:gd name="connsiteX26" fmla="*/ 11309308 w 12192000"/>
              <a:gd name="connsiteY26" fmla="*/ 337837 h 3840953"/>
              <a:gd name="connsiteX27" fmla="*/ 11519962 w 12192000"/>
              <a:gd name="connsiteY27" fmla="*/ 223198 h 3840953"/>
              <a:gd name="connsiteX28" fmla="*/ 11608743 w 12192000"/>
              <a:gd name="connsiteY28" fmla="*/ 195778 h 3840953"/>
              <a:gd name="connsiteX29" fmla="*/ 11646639 w 12192000"/>
              <a:gd name="connsiteY29" fmla="*/ 191207 h 3840953"/>
              <a:gd name="connsiteX30" fmla="*/ 11716630 w 12192000"/>
              <a:gd name="connsiteY30" fmla="*/ 152107 h 3840953"/>
              <a:gd name="connsiteX31" fmla="*/ 11773400 w 12192000"/>
              <a:gd name="connsiteY31" fmla="*/ 110473 h 3840953"/>
              <a:gd name="connsiteX32" fmla="*/ 11877811 w 12192000"/>
              <a:gd name="connsiteY32" fmla="*/ 65522 h 3840953"/>
              <a:gd name="connsiteX33" fmla="*/ 12038150 w 12192000"/>
              <a:gd name="connsiteY33" fmla="*/ 50387 h 3840953"/>
              <a:gd name="connsiteX34" fmla="*/ 12086942 w 12192000"/>
              <a:gd name="connsiteY34" fmla="*/ 545 h 384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192000" h="3840953">
                <a:moveTo>
                  <a:pt x="12086942" y="545"/>
                </a:moveTo>
                <a:cubicBezTo>
                  <a:pt x="12107587" y="-3681"/>
                  <a:pt x="12122847" y="18548"/>
                  <a:pt x="12159646" y="3970"/>
                </a:cubicBezTo>
                <a:lnTo>
                  <a:pt x="12192000" y="6854"/>
                </a:lnTo>
                <a:lnTo>
                  <a:pt x="12192000" y="3840953"/>
                </a:lnTo>
                <a:lnTo>
                  <a:pt x="0" y="3840953"/>
                </a:lnTo>
                <a:lnTo>
                  <a:pt x="0" y="855231"/>
                </a:lnTo>
                <a:lnTo>
                  <a:pt x="78208" y="850496"/>
                </a:lnTo>
                <a:cubicBezTo>
                  <a:pt x="113034" y="846919"/>
                  <a:pt x="126364" y="868040"/>
                  <a:pt x="161241" y="869775"/>
                </a:cubicBezTo>
                <a:cubicBezTo>
                  <a:pt x="204970" y="875327"/>
                  <a:pt x="343633" y="886261"/>
                  <a:pt x="401396" y="877073"/>
                </a:cubicBezTo>
                <a:cubicBezTo>
                  <a:pt x="414209" y="897476"/>
                  <a:pt x="447100" y="869200"/>
                  <a:pt x="453849" y="902069"/>
                </a:cubicBezTo>
                <a:cubicBezTo>
                  <a:pt x="472996" y="902214"/>
                  <a:pt x="484808" y="895546"/>
                  <a:pt x="493365" y="914807"/>
                </a:cubicBezTo>
                <a:cubicBezTo>
                  <a:pt x="550189" y="860751"/>
                  <a:pt x="733970" y="1005643"/>
                  <a:pt x="788454" y="966302"/>
                </a:cubicBezTo>
                <a:cubicBezTo>
                  <a:pt x="855818" y="974051"/>
                  <a:pt x="798697" y="953799"/>
                  <a:pt x="850874" y="976076"/>
                </a:cubicBezTo>
                <a:cubicBezTo>
                  <a:pt x="882522" y="988375"/>
                  <a:pt x="978021" y="940782"/>
                  <a:pt x="996204" y="984248"/>
                </a:cubicBezTo>
                <a:cubicBezTo>
                  <a:pt x="1116480" y="1006792"/>
                  <a:pt x="1205041" y="969802"/>
                  <a:pt x="1244274" y="963037"/>
                </a:cubicBezTo>
                <a:cubicBezTo>
                  <a:pt x="1324351" y="971983"/>
                  <a:pt x="1295922" y="937831"/>
                  <a:pt x="1388742" y="986475"/>
                </a:cubicBezTo>
                <a:cubicBezTo>
                  <a:pt x="1461481" y="937711"/>
                  <a:pt x="1579400" y="918523"/>
                  <a:pt x="1649276" y="902241"/>
                </a:cubicBezTo>
                <a:cubicBezTo>
                  <a:pt x="1891996" y="948666"/>
                  <a:pt x="1845725" y="1026960"/>
                  <a:pt x="2120251" y="914359"/>
                </a:cubicBezTo>
                <a:cubicBezTo>
                  <a:pt x="2451800" y="978475"/>
                  <a:pt x="2959619" y="954458"/>
                  <a:pt x="3379303" y="974507"/>
                </a:cubicBezTo>
                <a:cubicBezTo>
                  <a:pt x="4440776" y="921498"/>
                  <a:pt x="6026077" y="1001842"/>
                  <a:pt x="6960329" y="837515"/>
                </a:cubicBezTo>
                <a:cubicBezTo>
                  <a:pt x="7410904" y="781513"/>
                  <a:pt x="7391552" y="896798"/>
                  <a:pt x="7746711" y="904406"/>
                </a:cubicBezTo>
                <a:cubicBezTo>
                  <a:pt x="7919634" y="982026"/>
                  <a:pt x="9177194" y="770588"/>
                  <a:pt x="9675770" y="769781"/>
                </a:cubicBezTo>
                <a:cubicBezTo>
                  <a:pt x="9964256" y="774819"/>
                  <a:pt x="10022763" y="690574"/>
                  <a:pt x="10144687" y="720137"/>
                </a:cubicBezTo>
                <a:cubicBezTo>
                  <a:pt x="10390105" y="812580"/>
                  <a:pt x="10555595" y="697170"/>
                  <a:pt x="10567103" y="698520"/>
                </a:cubicBezTo>
                <a:cubicBezTo>
                  <a:pt x="10576800" y="683882"/>
                  <a:pt x="10773985" y="640502"/>
                  <a:pt x="10933907" y="608188"/>
                </a:cubicBezTo>
                <a:cubicBezTo>
                  <a:pt x="11007317" y="667897"/>
                  <a:pt x="11141709" y="366735"/>
                  <a:pt x="11176209" y="377754"/>
                </a:cubicBezTo>
                <a:cubicBezTo>
                  <a:pt x="11229533" y="370484"/>
                  <a:pt x="11261232" y="324063"/>
                  <a:pt x="11309308" y="337837"/>
                </a:cubicBezTo>
                <a:cubicBezTo>
                  <a:pt x="11364558" y="305534"/>
                  <a:pt x="11470057" y="239022"/>
                  <a:pt x="11519962" y="223198"/>
                </a:cubicBezTo>
                <a:cubicBezTo>
                  <a:pt x="11593374" y="205486"/>
                  <a:pt x="11562294" y="207262"/>
                  <a:pt x="11608743" y="195778"/>
                </a:cubicBezTo>
                <a:cubicBezTo>
                  <a:pt x="11629564" y="206782"/>
                  <a:pt x="11641036" y="191335"/>
                  <a:pt x="11646639" y="191207"/>
                </a:cubicBezTo>
                <a:lnTo>
                  <a:pt x="11716630" y="152107"/>
                </a:lnTo>
                <a:lnTo>
                  <a:pt x="11773400" y="110473"/>
                </a:lnTo>
                <a:cubicBezTo>
                  <a:pt x="11774748" y="114260"/>
                  <a:pt x="11879229" y="59216"/>
                  <a:pt x="11877811" y="65522"/>
                </a:cubicBezTo>
                <a:cubicBezTo>
                  <a:pt x="11935661" y="70494"/>
                  <a:pt x="11969966" y="58048"/>
                  <a:pt x="12038150" y="50387"/>
                </a:cubicBezTo>
                <a:cubicBezTo>
                  <a:pt x="12060229" y="15139"/>
                  <a:pt x="12074555" y="3080"/>
                  <a:pt x="12086942" y="545"/>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98" name="Freeform: Shape 3097">
            <a:extLst>
              <a:ext uri="{FF2B5EF4-FFF2-40B4-BE49-F238E27FC236}">
                <a16:creationId xmlns:a16="http://schemas.microsoft.com/office/drawing/2014/main" id="{D98DC8B9-D83E-4AB5-AF01-949432C57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7173" y="1886993"/>
            <a:ext cx="9939370" cy="2270165"/>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074" name="Picture 2" descr="Haussmann's renovation of Paris - Wikipedia">
            <a:extLst>
              <a:ext uri="{FF2B5EF4-FFF2-40B4-BE49-F238E27FC236}">
                <a16:creationId xmlns:a16="http://schemas.microsoft.com/office/drawing/2014/main" id="{04213EB0-CBBF-3776-AAB6-C8B6DB0D536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764" r="2" b="31241"/>
          <a:stretch/>
        </p:blipFill>
        <p:spPr bwMode="auto">
          <a:xfrm>
            <a:off x="1298041" y="2047436"/>
            <a:ext cx="3122510" cy="19488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Baron Haussmann's Destruction of Old Paris – The West End Museum">
            <a:extLst>
              <a:ext uri="{FF2B5EF4-FFF2-40B4-BE49-F238E27FC236}">
                <a16:creationId xmlns:a16="http://schemas.microsoft.com/office/drawing/2014/main" id="{28B02AFB-6AD5-8273-D779-31FE006830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611" r="-3" b="-3"/>
          <a:stretch/>
        </p:blipFill>
        <p:spPr bwMode="auto">
          <a:xfrm>
            <a:off x="4519609" y="2047436"/>
            <a:ext cx="3174499" cy="194885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Paris Was Rebuilt: Baron Haussmann and the “Haussmannization” of Paris">
            <a:extLst>
              <a:ext uri="{FF2B5EF4-FFF2-40B4-BE49-F238E27FC236}">
                <a16:creationId xmlns:a16="http://schemas.microsoft.com/office/drawing/2014/main" id="{DA13DF73-540B-E90A-C900-F06A70F9600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274" r="-3" b="-3"/>
          <a:stretch/>
        </p:blipFill>
        <p:spPr bwMode="auto">
          <a:xfrm>
            <a:off x="7791042" y="2047436"/>
            <a:ext cx="3124634" cy="1948855"/>
          </a:xfrm>
          <a:prstGeom prst="rect">
            <a:avLst/>
          </a:prstGeom>
          <a:noFill/>
          <a:extLst>
            <a:ext uri="{909E8E84-426E-40DD-AFC4-6F175D3DCCD1}">
              <a14:hiddenFill xmlns:a14="http://schemas.microsoft.com/office/drawing/2010/main">
                <a:solidFill>
                  <a:srgbClr val="FFFFFF"/>
                </a:solidFill>
              </a14:hiddenFill>
            </a:ext>
          </a:extLst>
        </p:spPr>
      </p:pic>
      <p:sp>
        <p:nvSpPr>
          <p:cNvPr id="3091" name="Content Placeholder 3090">
            <a:extLst>
              <a:ext uri="{FF2B5EF4-FFF2-40B4-BE49-F238E27FC236}">
                <a16:creationId xmlns:a16="http://schemas.microsoft.com/office/drawing/2014/main" id="{4BC2602F-A5F7-09D0-07F6-4023AA3D133D}"/>
              </a:ext>
            </a:extLst>
          </p:cNvPr>
          <p:cNvSpPr>
            <a:spLocks noGrp="1"/>
          </p:cNvSpPr>
          <p:nvPr>
            <p:ph idx="1"/>
          </p:nvPr>
        </p:nvSpPr>
        <p:spPr>
          <a:xfrm>
            <a:off x="1050879" y="4496626"/>
            <a:ext cx="10090242" cy="1904174"/>
          </a:xfrm>
        </p:spPr>
        <p:txBody>
          <a:bodyPr anchor="ctr">
            <a:normAutofit/>
          </a:bodyPr>
          <a:lstStyle/>
          <a:p>
            <a:pPr algn="ctr"/>
            <a:endParaRPr lang="en-US"/>
          </a:p>
        </p:txBody>
      </p:sp>
    </p:spTree>
    <p:extLst>
      <p:ext uri="{BB962C8B-B14F-4D97-AF65-F5344CB8AC3E}">
        <p14:creationId xmlns:p14="http://schemas.microsoft.com/office/powerpoint/2010/main" val="3802177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03CC3-6E2D-D1EF-D1E6-B89C30B3D302}"/>
              </a:ext>
            </a:extLst>
          </p:cNvPr>
          <p:cNvSpPr>
            <a:spLocks noGrp="1"/>
          </p:cNvSpPr>
          <p:nvPr>
            <p:ph type="title"/>
          </p:nvPr>
        </p:nvSpPr>
        <p:spPr>
          <a:xfrm>
            <a:off x="1050879" y="-185818"/>
            <a:ext cx="9810604" cy="1578882"/>
          </a:xfrm>
        </p:spPr>
        <p:txBody>
          <a:bodyPr/>
          <a:lstStyle/>
          <a:p>
            <a:r>
              <a:rPr lang="en-US" dirty="0"/>
              <a:t>Timeline of 1848 Revolution</a:t>
            </a:r>
          </a:p>
        </p:txBody>
      </p:sp>
      <p:sp>
        <p:nvSpPr>
          <p:cNvPr id="3" name="Content Placeholder 2">
            <a:extLst>
              <a:ext uri="{FF2B5EF4-FFF2-40B4-BE49-F238E27FC236}">
                <a16:creationId xmlns:a16="http://schemas.microsoft.com/office/drawing/2014/main" id="{8B76856D-541E-07A2-8D12-C21D11F64CAE}"/>
              </a:ext>
            </a:extLst>
          </p:cNvPr>
          <p:cNvSpPr>
            <a:spLocks noGrp="1"/>
          </p:cNvSpPr>
          <p:nvPr>
            <p:ph idx="1"/>
          </p:nvPr>
        </p:nvSpPr>
        <p:spPr>
          <a:xfrm>
            <a:off x="1050879" y="1030514"/>
            <a:ext cx="9810604" cy="5223863"/>
          </a:xfrm>
        </p:spPr>
        <p:txBody>
          <a:bodyPr>
            <a:noAutofit/>
          </a:bodyPr>
          <a:lstStyle/>
          <a:p>
            <a:pPr>
              <a:spcBef>
                <a:spcPts val="0"/>
              </a:spcBef>
            </a:pPr>
            <a:r>
              <a:rPr lang="en-GB" sz="16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February 1848 </a:t>
            </a:r>
            <a:r>
              <a:rPr lang="en-GB" sz="1600" kern="100" dirty="0">
                <a:effectLst/>
                <a:latin typeface="Calibri" panose="020F0502020204030204" pitchFamily="34" charset="0"/>
                <a:ea typeface="Calibri" panose="020F0502020204030204" pitchFamily="34" charset="0"/>
                <a:cs typeface="Calibri" panose="020F0502020204030204" pitchFamily="34" charset="0"/>
              </a:rPr>
              <a:t>Parisians overthrew King Louis Philippe during three days of street fighting</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February 24 1848</a:t>
            </a:r>
            <a:r>
              <a:rPr lang="en-GB" sz="1600" kern="100" dirty="0">
                <a:effectLst/>
                <a:latin typeface="Calibri" panose="020F0502020204030204" pitchFamily="34" charset="0"/>
                <a:ea typeface="Calibri" panose="020F0502020204030204" pitchFamily="34" charset="0"/>
                <a:cs typeface="Calibri" panose="020F0502020204030204" pitchFamily="34" charset="0"/>
              </a:rPr>
              <a:t> Insurgents proclaimed the Second French Republic. Provisional Government establishes itself and passes </a:t>
            </a:r>
            <a:r>
              <a:rPr lang="en-GB" sz="1600" kern="100" dirty="0">
                <a:latin typeface="Calibri" panose="020F0502020204030204" pitchFamily="34" charset="0"/>
                <a:ea typeface="Calibri" panose="020F0502020204030204" pitchFamily="34" charset="0"/>
                <a:cs typeface="Calibri" panose="020F0502020204030204" pitchFamily="34" charset="0"/>
              </a:rPr>
              <a:t>d</a:t>
            </a:r>
            <a:r>
              <a:rPr lang="en-GB" sz="1600" kern="100" dirty="0">
                <a:effectLst/>
                <a:latin typeface="Calibri" panose="020F0502020204030204" pitchFamily="34" charset="0"/>
                <a:ea typeface="Calibri" panose="020F0502020204030204" pitchFamily="34" charset="0"/>
                <a:cs typeface="Calibri" panose="020F0502020204030204" pitchFamily="34" charset="0"/>
              </a:rPr>
              <a:t>ecrees for: the elections for a Constituent Assembly; freedom of the press, assembly and association; the abolition of the death penalty for political crimes; and most importantly the right to work. Provisional Government set up a program of National Workshops </a:t>
            </a:r>
            <a:r>
              <a:rPr lang="en-GB" sz="1600" kern="100" dirty="0">
                <a:latin typeface="Calibri" panose="020F0502020204030204" pitchFamily="34" charset="0"/>
                <a:ea typeface="Calibri" panose="020F0502020204030204" pitchFamily="34" charset="0"/>
                <a:cs typeface="Calibri" panose="020F0502020204030204" pitchFamily="34" charset="0"/>
              </a:rPr>
              <a:t>and </a:t>
            </a:r>
            <a:r>
              <a:rPr lang="en-GB" sz="1600" kern="100" dirty="0">
                <a:effectLst/>
                <a:latin typeface="Calibri" panose="020F0502020204030204" pitchFamily="34" charset="0"/>
                <a:ea typeface="Calibri" panose="020F0502020204030204" pitchFamily="34" charset="0"/>
                <a:cs typeface="Calibri" panose="020F0502020204030204" pitchFamily="34" charset="0"/>
              </a:rPr>
              <a:t>a special Commission of Labour, under the direction of the socialist Louis Blanc</a:t>
            </a: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February-April 1848  </a:t>
            </a:r>
            <a:r>
              <a:rPr lang="en-GB" sz="1600" kern="100" dirty="0">
                <a:latin typeface="Calibri" panose="020F0502020204030204" pitchFamily="34" charset="0"/>
                <a:ea typeface="Calibri" panose="020F0502020204030204" pitchFamily="34" charset="0"/>
                <a:cs typeface="Calibri" panose="020F0502020204030204" pitchFamily="34" charset="0"/>
              </a:rPr>
              <a:t>E</a:t>
            </a:r>
            <a:r>
              <a:rPr lang="en-GB" sz="1600" kern="100" dirty="0">
                <a:effectLst/>
                <a:latin typeface="Calibri" panose="020F0502020204030204" pitchFamily="34" charset="0"/>
                <a:ea typeface="Calibri" panose="020F0502020204030204" pitchFamily="34" charset="0"/>
                <a:cs typeface="Calibri" panose="020F0502020204030204" pitchFamily="34" charset="0"/>
              </a:rPr>
              <a:t>xplosions of radical newspapers and pamphlets, revolutionary clubs.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Easter Sunday, April 23 </a:t>
            </a:r>
            <a:r>
              <a:rPr lang="en-GB" sz="1600" kern="100" dirty="0">
                <a:effectLst/>
                <a:latin typeface="Calibri" panose="020F0502020204030204" pitchFamily="34" charset="0"/>
                <a:ea typeface="Calibri" panose="020F0502020204030204" pitchFamily="34" charset="0"/>
                <a:cs typeface="Calibri" panose="020F0502020204030204" pitchFamily="34" charset="0"/>
              </a:rPr>
              <a:t>National elections are held. In the cities revolutionary candidates are elected, but in the provinces conservative candidates, traditional elites, and royalists win. Creates a conflict between Paris and the provinces and between the radical democrats and the conservative majority in the National Assembly.</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June 1848</a:t>
            </a:r>
            <a:r>
              <a:rPr lang="en-GB" sz="1600" kern="100" dirty="0">
                <a:effectLst/>
                <a:latin typeface="Calibri" panose="020F0502020204030204" pitchFamily="34" charset="0"/>
                <a:ea typeface="Calibri" panose="020F0502020204030204" pitchFamily="34" charset="0"/>
                <a:cs typeface="Calibri" panose="020F0502020204030204" pitchFamily="34" charset="0"/>
              </a:rPr>
              <a:t> Conservative majority in the assembly decree the end of the National Workshops and place all members of the Workshops on call for army duty in the provinces in what is understood as a call to war.</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latin typeface="Calibri" panose="020F0502020204030204" pitchFamily="34" charset="0"/>
                <a:ea typeface="Calibri" panose="020F0502020204030204" pitchFamily="34" charset="0"/>
                <a:cs typeface="Calibri" panose="020F0502020204030204" pitchFamily="34" charset="0"/>
              </a:rPr>
              <a:t>June 22 </a:t>
            </a:r>
            <a:r>
              <a:rPr lang="en-GB" sz="1600" kern="100" dirty="0">
                <a:latin typeface="Calibri" panose="020F0502020204030204" pitchFamily="34" charset="0"/>
                <a:ea typeface="Calibri" panose="020F0502020204030204" pitchFamily="34" charset="0"/>
                <a:cs typeface="Calibri" panose="020F0502020204030204" pitchFamily="34" charset="0"/>
              </a:rPr>
              <a:t>barricades erected in the working-class quarters of Paris and four days of </a:t>
            </a:r>
            <a:r>
              <a:rPr lang="en-GB" sz="1600" kern="100" dirty="0">
                <a:effectLst/>
                <a:latin typeface="Calibri" panose="020F0502020204030204" pitchFamily="34" charset="0"/>
                <a:ea typeface="Calibri" panose="020F0502020204030204" pitchFamily="34" charset="0"/>
                <a:cs typeface="Calibri" panose="020F0502020204030204" pitchFamily="34" charset="0"/>
              </a:rPr>
              <a:t>“the bloodiest street fighting that Paris had ever known” follows. 3000-4500 insurgents are killed.</a:t>
            </a:r>
          </a:p>
          <a:p>
            <a:pPr>
              <a:spcBef>
                <a:spcPts val="0"/>
              </a:spcBef>
            </a:pPr>
            <a:r>
              <a:rPr lang="en-GB" sz="1600" b="1" kern="100" dirty="0">
                <a:latin typeface="Calibri" panose="020F0502020204030204" pitchFamily="34" charset="0"/>
                <a:ea typeface="Calibri" panose="020F0502020204030204" pitchFamily="34" charset="0"/>
                <a:cs typeface="Calibri" panose="020F0502020204030204" pitchFamily="34" charset="0"/>
              </a:rPr>
              <a:t>June 24 </a:t>
            </a:r>
            <a:r>
              <a:rPr lang="en-GB" sz="1600" kern="100" dirty="0">
                <a:latin typeface="Calibri" panose="020F0502020204030204" pitchFamily="34" charset="0"/>
                <a:ea typeface="Calibri" panose="020F0502020204030204" pitchFamily="34" charset="0"/>
                <a:cs typeface="Calibri" panose="020F0502020204030204" pitchFamily="34" charset="0"/>
              </a:rPr>
              <a:t>I</a:t>
            </a:r>
            <a:r>
              <a:rPr lang="en-GB" sz="1600" kern="100" dirty="0">
                <a:effectLst/>
                <a:latin typeface="Calibri" panose="020F0502020204030204" pitchFamily="34" charset="0"/>
                <a:ea typeface="Calibri" panose="020F0502020204030204" pitchFamily="34" charset="0"/>
                <a:cs typeface="Calibri" panose="020F0502020204030204" pitchFamily="34" charset="0"/>
              </a:rPr>
              <a:t>nsurrection was put down. An estimated 1,500 insurgents were executed without trial</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December 1848</a:t>
            </a:r>
            <a:r>
              <a:rPr lang="en-GB" sz="1600" kern="100" dirty="0">
                <a:effectLst/>
                <a:latin typeface="Calibri" panose="020F0502020204030204" pitchFamily="34" charset="0"/>
                <a:ea typeface="Calibri" panose="020F0502020204030204" pitchFamily="34" charset="0"/>
                <a:cs typeface="Calibri" panose="020F0502020204030204" pitchFamily="34" charset="0"/>
              </a:rPr>
              <a:t> Louis-Napoleon Bonaparte (nephew of Napoleon Bonaparte) wins the presidential election</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GB" sz="1600" b="1" kern="100" dirty="0">
                <a:effectLst/>
                <a:latin typeface="Calibri" panose="020F0502020204030204" pitchFamily="34" charset="0"/>
                <a:ea typeface="Calibri" panose="020F0502020204030204" pitchFamily="34" charset="0"/>
                <a:cs typeface="Calibri" panose="020F0502020204030204" pitchFamily="34" charset="0"/>
              </a:rPr>
              <a:t>December 2 1851</a:t>
            </a:r>
            <a:r>
              <a:rPr lang="en-GB" sz="1600" kern="100" dirty="0">
                <a:effectLst/>
                <a:latin typeface="Calibri" panose="020F0502020204030204" pitchFamily="34" charset="0"/>
                <a:ea typeface="Calibri" panose="020F0502020204030204" pitchFamily="34" charset="0"/>
                <a:cs typeface="Calibri" panose="020F0502020204030204" pitchFamily="34" charset="0"/>
              </a:rPr>
              <a:t> Louis Napoleon staged a carefully planned coup d’état, suspended the republican constitution, and assumed dictatorial powers. A year later, he had himself proclaimed Emperor and began a reign that would last until 1870 with the Paris Commune</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endParaRPr lang="en-US" sz="1600" dirty="0"/>
          </a:p>
        </p:txBody>
      </p:sp>
      <p:sp>
        <p:nvSpPr>
          <p:cNvPr id="4" name="TextBox 3">
            <a:extLst>
              <a:ext uri="{FF2B5EF4-FFF2-40B4-BE49-F238E27FC236}">
                <a16:creationId xmlns:a16="http://schemas.microsoft.com/office/drawing/2014/main" id="{CE49D43E-5A5F-8FE3-3924-3FB24BCFA83D}"/>
              </a:ext>
            </a:extLst>
          </p:cNvPr>
          <p:cNvSpPr txBox="1"/>
          <p:nvPr/>
        </p:nvSpPr>
        <p:spPr>
          <a:xfrm>
            <a:off x="4045218" y="6408579"/>
            <a:ext cx="8146782"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All information taken from </a:t>
            </a:r>
            <a:r>
              <a:rPr lang="en-GB" sz="1000" b="0" i="0" dirty="0">
                <a:solidFill>
                  <a:srgbClr val="222222"/>
                </a:solidFill>
                <a:effectLst/>
                <a:latin typeface="Calibri" panose="020F0502020204030204" pitchFamily="34" charset="0"/>
                <a:cs typeface="Calibri" panose="020F0502020204030204" pitchFamily="34" charset="0"/>
              </a:rPr>
              <a:t>Beecher, Jonathan. </a:t>
            </a:r>
            <a:r>
              <a:rPr lang="en-GB" sz="1000" b="0" i="1" dirty="0">
                <a:solidFill>
                  <a:srgbClr val="222222"/>
                </a:solidFill>
                <a:effectLst/>
                <a:latin typeface="Calibri" panose="020F0502020204030204" pitchFamily="34" charset="0"/>
                <a:cs typeface="Calibri" panose="020F0502020204030204" pitchFamily="34" charset="0"/>
              </a:rPr>
              <a:t>Writers and Revolution: Intellectuals and the French Revolution of 1848</a:t>
            </a:r>
            <a:r>
              <a:rPr lang="en-GB" sz="1000" b="0" i="0" dirty="0">
                <a:solidFill>
                  <a:srgbClr val="222222"/>
                </a:solidFill>
                <a:effectLst/>
                <a:latin typeface="Calibri" panose="020F0502020204030204" pitchFamily="34" charset="0"/>
                <a:cs typeface="Calibri" panose="020F0502020204030204" pitchFamily="34" charset="0"/>
              </a:rPr>
              <a:t>. Cambridge University Press, 2021.</a:t>
            </a:r>
            <a:endParaRPr lang="en-US"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38888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65AFF-4CD9-B32F-D835-FFE3556A3C5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780E8B7-CF34-16CD-7B2C-AA22BB1697FF}"/>
              </a:ext>
            </a:extLst>
          </p:cNvPr>
          <p:cNvSpPr>
            <a:spLocks noGrp="1"/>
          </p:cNvSpPr>
          <p:nvPr>
            <p:ph idx="1"/>
          </p:nvPr>
        </p:nvSpPr>
        <p:spPr/>
        <p:txBody>
          <a:bodyPr>
            <a:normAutofit lnSpcReduction="10000"/>
          </a:bodyPr>
          <a:lstStyle/>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‘Take the truth with it, then. It is not as you think, a you have every right to think. I am not trying to pay off Frederick’s arrears of honour. When I set out to find you, an hour ago, I thought I was. I was in a rage, I had one of my impulses, I set off at once with all I had. It ought to convince you,’ she said wryly, ‘that this is not a mediated insult, since I bring so little. But now it seems to me that if any one has treated you shabbily, it is I. So it is only fit that the amends should be shabby too.’</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She had spoken, staring at the floor, at the hem of Minna’s dress. Now, seeing it stirred, she looked up to say farewell. With the carriage of some one moving proudly through a dance Minna walked towards a collecting box labelled For the Polish Patriots. When the last coin had fallen through the slit she turned on Sophia with a look of brilliant happiness.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 was all that you had,’ she said, her voice smoothly quivering like water under the sun, ‘and there it goes. </a:t>
            </a:r>
            <a:r>
              <a:rPr lang="en-GB" sz="1800" i="1"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Vive</a:t>
            </a:r>
            <a:r>
              <a:rPr lang="en-GB" sz="1800" i="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la liberté!’</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GB" sz="1800" i="1"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Vive</a:t>
            </a:r>
            <a:r>
              <a:rPr lang="en-GB" sz="1800" i="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la </a:t>
            </a:r>
            <a:r>
              <a:rPr lang="en-GB" sz="1800" i="1"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liberte</a:t>
            </a:r>
            <a:r>
              <a:rPr lang="en-GB" sz="1800" i="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answered Sophia.</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For she was released, God knows how, and could praise liberty with a free mind. Somehow by that action, so inexplicable, unreasonably, and showy, Minna had revealed a new world” (175)</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27112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FD097-D3D4-D0EE-2489-A2C2B1111FC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C5E8F72-5DB1-B2B4-7B00-303B2CF92A53}"/>
              </a:ext>
            </a:extLst>
          </p:cNvPr>
          <p:cNvSpPr>
            <a:spLocks noGrp="1"/>
          </p:cNvSpPr>
          <p:nvPr>
            <p:ph idx="1"/>
          </p:nvPr>
        </p:nvSpPr>
        <p:spPr/>
        <p:txBody>
          <a:bodyPr/>
          <a:lstStyle/>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“With a queer glance, now, she looked on people of her own class. Not many such came into their quarter; but on forays into ‘that other Paris,’ as she learned to think of it, she saw them, elegant and lifeless as she had been; and sometimes when she was singing in the streets, such a one would pause for a moment, a fish-like wavering, a stare with glassy eyes, a compassionate glove, maybe, advanced. And her body would tighten with malice […] The decorum of class had gone, the probity of class had gone too” (235)</a:t>
            </a:r>
            <a:endParaRPr lang="en-US" dirty="0"/>
          </a:p>
        </p:txBody>
      </p:sp>
    </p:spTree>
    <p:extLst>
      <p:ext uri="{BB962C8B-B14F-4D97-AF65-F5344CB8AC3E}">
        <p14:creationId xmlns:p14="http://schemas.microsoft.com/office/powerpoint/2010/main" val="2424668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87646-6EA9-B14E-C44E-88B1DBED157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BDC74CB-D117-F2CB-C45C-B07CB242FE90}"/>
              </a:ext>
            </a:extLst>
          </p:cNvPr>
          <p:cNvSpPr>
            <a:spLocks noGrp="1"/>
          </p:cNvSpPr>
          <p:nvPr>
            <p:ph idx="1"/>
          </p:nvPr>
        </p:nvSpPr>
        <p:spPr/>
        <p:txBody>
          <a:bodyPr/>
          <a:lstStyle/>
          <a:p>
            <a:pPr marL="0" indent="0">
              <a:buNone/>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“He had changed almost beyond recognition: to her conscience, accusingly changed. He was lanky and overgrown; his clothes would have been too small for him if they had not given at every seam. His hair had been vilely chopped, and had out grown the chopping in grotesque tufts and drakes-tails; his knuckles were discoloured, his nails were broken, one of his teeth had been knocked out, the dusky grape-like bloom which had sat o his skin had been rubbed off, leaving nothing but a sallow complexion with spots. Only his honeyed voice and his rolling eyes declared him to be the Caspar who had played so prettily with Damian and Augusta” (240)</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4273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Freeform: Shape 8200">
            <a:extLst>
              <a:ext uri="{FF2B5EF4-FFF2-40B4-BE49-F238E27FC236}">
                <a16:creationId xmlns:a16="http://schemas.microsoft.com/office/drawing/2014/main" id="{BAB0BC72-1C3A-421F-AB0A-D480DA93F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228763" cy="6858000"/>
          </a:xfrm>
          <a:custGeom>
            <a:avLst/>
            <a:gdLst>
              <a:gd name="connsiteX0" fmla="*/ 0 w 7228763"/>
              <a:gd name="connsiteY0" fmla="*/ 0 h 6858000"/>
              <a:gd name="connsiteX1" fmla="*/ 501961 w 7228763"/>
              <a:gd name="connsiteY1" fmla="*/ 0 h 6858000"/>
              <a:gd name="connsiteX2" fmla="*/ 723901 w 7228763"/>
              <a:gd name="connsiteY2" fmla="*/ 0 h 6858000"/>
              <a:gd name="connsiteX3" fmla="*/ 7228583 w 7228763"/>
              <a:gd name="connsiteY3" fmla="*/ 0 h 6858000"/>
              <a:gd name="connsiteX4" fmla="*/ 7228763 w 7228763"/>
              <a:gd name="connsiteY4" fmla="*/ 1 h 6858000"/>
              <a:gd name="connsiteX5" fmla="*/ 7221350 w 7228763"/>
              <a:gd name="connsiteY5" fmla="*/ 30700 h 6858000"/>
              <a:gd name="connsiteX6" fmla="*/ 7199900 w 7228763"/>
              <a:gd name="connsiteY6" fmla="*/ 310025 h 6858000"/>
              <a:gd name="connsiteX7" fmla="*/ 7214938 w 7228763"/>
              <a:gd name="connsiteY7" fmla="*/ 443960 h 6858000"/>
              <a:gd name="connsiteX8" fmla="*/ 7174238 w 7228763"/>
              <a:gd name="connsiteY8" fmla="*/ 642659 h 6858000"/>
              <a:gd name="connsiteX9" fmla="*/ 7166213 w 7228763"/>
              <a:gd name="connsiteY9" fmla="*/ 673307 h 6858000"/>
              <a:gd name="connsiteX10" fmla="*/ 7128963 w 7228763"/>
              <a:gd name="connsiteY10" fmla="*/ 839641 h 6858000"/>
              <a:gd name="connsiteX11" fmla="*/ 7066183 w 7228763"/>
              <a:gd name="connsiteY11" fmla="*/ 958357 h 6858000"/>
              <a:gd name="connsiteX12" fmla="*/ 7070620 w 7228763"/>
              <a:gd name="connsiteY12" fmla="*/ 963398 h 6858000"/>
              <a:gd name="connsiteX13" fmla="*/ 7022851 w 7228763"/>
              <a:gd name="connsiteY13" fmla="*/ 1117169 h 6858000"/>
              <a:gd name="connsiteX14" fmla="*/ 7019920 w 7228763"/>
              <a:gd name="connsiteY14" fmla="*/ 1144352 h 6858000"/>
              <a:gd name="connsiteX15" fmla="*/ 7021476 w 7228763"/>
              <a:gd name="connsiteY15" fmla="*/ 1164484 h 6858000"/>
              <a:gd name="connsiteX16" fmla="*/ 7005576 w 7228763"/>
              <a:gd name="connsiteY16" fmla="*/ 1213829 h 6858000"/>
              <a:gd name="connsiteX17" fmla="*/ 6970919 w 7228763"/>
              <a:gd name="connsiteY17" fmla="*/ 1294823 h 6858000"/>
              <a:gd name="connsiteX18" fmla="*/ 6965413 w 7228763"/>
              <a:gd name="connsiteY18" fmla="*/ 1312193 h 6858000"/>
              <a:gd name="connsiteX19" fmla="*/ 6968106 w 7228763"/>
              <a:gd name="connsiteY19" fmla="*/ 1327626 h 6858000"/>
              <a:gd name="connsiteX20" fmla="*/ 6975202 w 7228763"/>
              <a:gd name="connsiteY20" fmla="*/ 1331644 h 6858000"/>
              <a:gd name="connsiteX21" fmla="*/ 6973366 w 7228763"/>
              <a:gd name="connsiteY21" fmla="*/ 1341276 h 6858000"/>
              <a:gd name="connsiteX22" fmla="*/ 6974428 w 7228763"/>
              <a:gd name="connsiteY22" fmla="*/ 1343945 h 6858000"/>
              <a:gd name="connsiteX23" fmla="*/ 6978971 w 7228763"/>
              <a:gd name="connsiteY23" fmla="*/ 1359134 h 6858000"/>
              <a:gd name="connsiteX24" fmla="*/ 6946335 w 7228763"/>
              <a:gd name="connsiteY24" fmla="*/ 1427803 h 6858000"/>
              <a:gd name="connsiteX25" fmla="*/ 6907208 w 7228763"/>
              <a:gd name="connsiteY25" fmla="*/ 1540278 h 6858000"/>
              <a:gd name="connsiteX26" fmla="*/ 6901698 w 7228763"/>
              <a:gd name="connsiteY26" fmla="*/ 1547262 h 6858000"/>
              <a:gd name="connsiteX27" fmla="*/ 6902877 w 7228763"/>
              <a:gd name="connsiteY27" fmla="*/ 1577056 h 6858000"/>
              <a:gd name="connsiteX28" fmla="*/ 6904067 w 7228763"/>
              <a:gd name="connsiteY28" fmla="*/ 1595898 h 6858000"/>
              <a:gd name="connsiteX29" fmla="*/ 6891817 w 7228763"/>
              <a:gd name="connsiteY29" fmla="*/ 1703726 h 6858000"/>
              <a:gd name="connsiteX30" fmla="*/ 6898520 w 7228763"/>
              <a:gd name="connsiteY30" fmla="*/ 1809535 h 6858000"/>
              <a:gd name="connsiteX31" fmla="*/ 6897783 w 7228763"/>
              <a:gd name="connsiteY31" fmla="*/ 2018310 h 6858000"/>
              <a:gd name="connsiteX32" fmla="*/ 6887647 w 7228763"/>
              <a:gd name="connsiteY32" fmla="*/ 2071355 h 6858000"/>
              <a:gd name="connsiteX33" fmla="*/ 6888952 w 7228763"/>
              <a:gd name="connsiteY33" fmla="*/ 2141166 h 6858000"/>
              <a:gd name="connsiteX34" fmla="*/ 6887101 w 7228763"/>
              <a:gd name="connsiteY34" fmla="*/ 2154548 h 6858000"/>
              <a:gd name="connsiteX35" fmla="*/ 6880519 w 7228763"/>
              <a:gd name="connsiteY35" fmla="*/ 2158153 h 6858000"/>
              <a:gd name="connsiteX36" fmla="*/ 6873389 w 7228763"/>
              <a:gd name="connsiteY36" fmla="*/ 2178174 h 6858000"/>
              <a:gd name="connsiteX37" fmla="*/ 6871679 w 7228763"/>
              <a:gd name="connsiteY37" fmla="*/ 2202858 h 6858000"/>
              <a:gd name="connsiteX38" fmla="*/ 6870321 w 7228763"/>
              <a:gd name="connsiteY38" fmla="*/ 2320214 h 6858000"/>
              <a:gd name="connsiteX39" fmla="*/ 6857787 w 7228763"/>
              <a:gd name="connsiteY39" fmla="*/ 2417011 h 6858000"/>
              <a:gd name="connsiteX40" fmla="*/ 6850905 w 7228763"/>
              <a:gd name="connsiteY40" fmla="*/ 2454207 h 6858000"/>
              <a:gd name="connsiteX41" fmla="*/ 6848900 w 7228763"/>
              <a:gd name="connsiteY41" fmla="*/ 2487203 h 6858000"/>
              <a:gd name="connsiteX42" fmla="*/ 6837487 w 7228763"/>
              <a:gd name="connsiteY42" fmla="*/ 2512282 h 6858000"/>
              <a:gd name="connsiteX43" fmla="*/ 6838494 w 7228763"/>
              <a:gd name="connsiteY43" fmla="*/ 2514318 h 6858000"/>
              <a:gd name="connsiteX44" fmla="*/ 6863982 w 7228763"/>
              <a:gd name="connsiteY44" fmla="*/ 2574334 h 6858000"/>
              <a:gd name="connsiteX45" fmla="*/ 6862893 w 7228763"/>
              <a:gd name="connsiteY45" fmla="*/ 2579877 h 6858000"/>
              <a:gd name="connsiteX46" fmla="*/ 6863047 w 7228763"/>
              <a:gd name="connsiteY46" fmla="*/ 2608928 h 6858000"/>
              <a:gd name="connsiteX47" fmla="*/ 6862462 w 7228763"/>
              <a:gd name="connsiteY47" fmla="*/ 2613111 h 6858000"/>
              <a:gd name="connsiteX48" fmla="*/ 6854084 w 7228763"/>
              <a:gd name="connsiteY48" fmla="*/ 2621996 h 6858000"/>
              <a:gd name="connsiteX49" fmla="*/ 6856559 w 7228763"/>
              <a:gd name="connsiteY49" fmla="*/ 2634265 h 6858000"/>
              <a:gd name="connsiteX50" fmla="*/ 6847985 w 7228763"/>
              <a:gd name="connsiteY50" fmla="*/ 2647237 h 6858000"/>
              <a:gd name="connsiteX51" fmla="*/ 6854115 w 7228763"/>
              <a:gd name="connsiteY51" fmla="*/ 2650786 h 6858000"/>
              <a:gd name="connsiteX52" fmla="*/ 6859942 w 7228763"/>
              <a:gd name="connsiteY52" fmla="*/ 2661993 h 6858000"/>
              <a:gd name="connsiteX53" fmla="*/ 6851884 w 7228763"/>
              <a:gd name="connsiteY53" fmla="*/ 2670949 h 6858000"/>
              <a:gd name="connsiteX54" fmla="*/ 6846115 w 7228763"/>
              <a:gd name="connsiteY54" fmla="*/ 2690255 h 6858000"/>
              <a:gd name="connsiteX55" fmla="*/ 6846964 w 7228763"/>
              <a:gd name="connsiteY55" fmla="*/ 2695683 h 6858000"/>
              <a:gd name="connsiteX56" fmla="*/ 6836011 w 7228763"/>
              <a:gd name="connsiteY56" fmla="*/ 2713964 h 6858000"/>
              <a:gd name="connsiteX57" fmla="*/ 6830478 w 7228763"/>
              <a:gd name="connsiteY57" fmla="*/ 2730175 h 6858000"/>
              <a:gd name="connsiteX58" fmla="*/ 6841091 w 7228763"/>
              <a:gd name="connsiteY58" fmla="*/ 2763497 h 6858000"/>
              <a:gd name="connsiteX59" fmla="*/ 6803520 w 7228763"/>
              <a:gd name="connsiteY59" fmla="*/ 3051539 h 6858000"/>
              <a:gd name="connsiteX60" fmla="*/ 6733280 w 7228763"/>
              <a:gd name="connsiteY60" fmla="*/ 3335396 h 6858000"/>
              <a:gd name="connsiteX61" fmla="*/ 6735884 w 7228763"/>
              <a:gd name="connsiteY61" fmla="*/ 3456509 h 6858000"/>
              <a:gd name="connsiteX62" fmla="*/ 6715764 w 7228763"/>
              <a:gd name="connsiteY62" fmla="*/ 3531827 h 6858000"/>
              <a:gd name="connsiteX63" fmla="*/ 6730329 w 7228763"/>
              <a:gd name="connsiteY63" fmla="*/ 3570877 h 6858000"/>
              <a:gd name="connsiteX64" fmla="*/ 6727426 w 7228763"/>
              <a:gd name="connsiteY64" fmla="*/ 3583849 h 6858000"/>
              <a:gd name="connsiteX65" fmla="*/ 6718706 w 7228763"/>
              <a:gd name="connsiteY65" fmla="*/ 3592763 h 6858000"/>
              <a:gd name="connsiteX66" fmla="*/ 6693350 w 7228763"/>
              <a:gd name="connsiteY66" fmla="*/ 3653485 h 6858000"/>
              <a:gd name="connsiteX67" fmla="*/ 6685983 w 7228763"/>
              <a:gd name="connsiteY67" fmla="*/ 3670528 h 6858000"/>
              <a:gd name="connsiteX68" fmla="*/ 6687033 w 7228763"/>
              <a:gd name="connsiteY68" fmla="*/ 3685990 h 6858000"/>
              <a:gd name="connsiteX69" fmla="*/ 6693711 w 7228763"/>
              <a:gd name="connsiteY69" fmla="*/ 3690283 h 6858000"/>
              <a:gd name="connsiteX70" fmla="*/ 6690843 w 7228763"/>
              <a:gd name="connsiteY70" fmla="*/ 3699787 h 6858000"/>
              <a:gd name="connsiteX71" fmla="*/ 6691624 w 7228763"/>
              <a:gd name="connsiteY71" fmla="*/ 3702486 h 6858000"/>
              <a:gd name="connsiteX72" fmla="*/ 6694549 w 7228763"/>
              <a:gd name="connsiteY72" fmla="*/ 3717784 h 6858000"/>
              <a:gd name="connsiteX73" fmla="*/ 6662489 w 7228763"/>
              <a:gd name="connsiteY73" fmla="*/ 3746229 h 6858000"/>
              <a:gd name="connsiteX74" fmla="*/ 6575429 w 7228763"/>
              <a:gd name="connsiteY74" fmla="*/ 3924910 h 6858000"/>
              <a:gd name="connsiteX75" fmla="*/ 6538994 w 7228763"/>
              <a:gd name="connsiteY75" fmla="*/ 3989353 h 6858000"/>
              <a:gd name="connsiteX76" fmla="*/ 6535698 w 7228763"/>
              <a:gd name="connsiteY76" fmla="*/ 4033899 h 6858000"/>
              <a:gd name="connsiteX77" fmla="*/ 6527053 w 7228763"/>
              <a:gd name="connsiteY77" fmla="*/ 4142250 h 6858000"/>
              <a:gd name="connsiteX78" fmla="*/ 6501843 w 7228763"/>
              <a:gd name="connsiteY78" fmla="*/ 4329442 h 6858000"/>
              <a:gd name="connsiteX79" fmla="*/ 6489841 w 7228763"/>
              <a:gd name="connsiteY79" fmla="*/ 4456184 h 6858000"/>
              <a:gd name="connsiteX80" fmla="*/ 6482918 w 7228763"/>
              <a:gd name="connsiteY80" fmla="*/ 4468478 h 6858000"/>
              <a:gd name="connsiteX81" fmla="*/ 6484019 w 7228763"/>
              <a:gd name="connsiteY81" fmla="*/ 4469862 h 6858000"/>
              <a:gd name="connsiteX82" fmla="*/ 6481759 w 7228763"/>
              <a:gd name="connsiteY82" fmla="*/ 4483797 h 6858000"/>
              <a:gd name="connsiteX83" fmla="*/ 6477370 w 7228763"/>
              <a:gd name="connsiteY83" fmla="*/ 4487091 h 6858000"/>
              <a:gd name="connsiteX84" fmla="*/ 6474598 w 7228763"/>
              <a:gd name="connsiteY84" fmla="*/ 4496728 h 6858000"/>
              <a:gd name="connsiteX85" fmla="*/ 6465848 w 7228763"/>
              <a:gd name="connsiteY85" fmla="*/ 4515918 h 6858000"/>
              <a:gd name="connsiteX86" fmla="*/ 6467296 w 7228763"/>
              <a:gd name="connsiteY86" fmla="*/ 4519316 h 6858000"/>
              <a:gd name="connsiteX87" fmla="*/ 6458903 w 7228763"/>
              <a:gd name="connsiteY87" fmla="*/ 4547957 h 6858000"/>
              <a:gd name="connsiteX88" fmla="*/ 6460248 w 7228763"/>
              <a:gd name="connsiteY88" fmla="*/ 4548262 h 6858000"/>
              <a:gd name="connsiteX89" fmla="*/ 6464276 w 7228763"/>
              <a:gd name="connsiteY89" fmla="*/ 4555939 h 6858000"/>
              <a:gd name="connsiteX90" fmla="*/ 6468635 w 7228763"/>
              <a:gd name="connsiteY90" fmla="*/ 4570815 h 6858000"/>
              <a:gd name="connsiteX91" fmla="*/ 6488206 w 7228763"/>
              <a:gd name="connsiteY91" fmla="*/ 4633846 h 6858000"/>
              <a:gd name="connsiteX92" fmla="*/ 6487272 w 7228763"/>
              <a:gd name="connsiteY92" fmla="*/ 4639816 h 6858000"/>
              <a:gd name="connsiteX93" fmla="*/ 6487581 w 7228763"/>
              <a:gd name="connsiteY93" fmla="*/ 4639923 h 6858000"/>
              <a:gd name="connsiteX94" fmla="*/ 6487249 w 7228763"/>
              <a:gd name="connsiteY94" fmla="*/ 4646192 h 6858000"/>
              <a:gd name="connsiteX95" fmla="*/ 6485570 w 7228763"/>
              <a:gd name="connsiteY95" fmla="*/ 4650706 h 6858000"/>
              <a:gd name="connsiteX96" fmla="*/ 6483759 w 7228763"/>
              <a:gd name="connsiteY96" fmla="*/ 4662290 h 6858000"/>
              <a:gd name="connsiteX97" fmla="*/ 6485315 w 7228763"/>
              <a:gd name="connsiteY97" fmla="*/ 4666180 h 6858000"/>
              <a:gd name="connsiteX98" fmla="*/ 6489077 w 7228763"/>
              <a:gd name="connsiteY98" fmla="*/ 4667585 h 6858000"/>
              <a:gd name="connsiteX99" fmla="*/ 6488467 w 7228763"/>
              <a:gd name="connsiteY99" fmla="*/ 4668660 h 6858000"/>
              <a:gd name="connsiteX100" fmla="*/ 6496179 w 7228763"/>
              <a:gd name="connsiteY100" fmla="*/ 4689807 h 6858000"/>
              <a:gd name="connsiteX101" fmla="*/ 6500957 w 7228763"/>
              <a:gd name="connsiteY101" fmla="*/ 4737890 h 6858000"/>
              <a:gd name="connsiteX102" fmla="*/ 6498641 w 7228763"/>
              <a:gd name="connsiteY102" fmla="*/ 4765657 h 6858000"/>
              <a:gd name="connsiteX103" fmla="*/ 6497829 w 7228763"/>
              <a:gd name="connsiteY103" fmla="*/ 4841463 h 6858000"/>
              <a:gd name="connsiteX104" fmla="*/ 6521578 w 7228763"/>
              <a:gd name="connsiteY104" fmla="*/ 4969863 h 6858000"/>
              <a:gd name="connsiteX105" fmla="*/ 6518695 w 7228763"/>
              <a:gd name="connsiteY105" fmla="*/ 4974028 h 6858000"/>
              <a:gd name="connsiteX106" fmla="*/ 6516513 w 7228763"/>
              <a:gd name="connsiteY106" fmla="*/ 4980318 h 6858000"/>
              <a:gd name="connsiteX107" fmla="*/ 6516763 w 7228763"/>
              <a:gd name="connsiteY107" fmla="*/ 4980501 h 6858000"/>
              <a:gd name="connsiteX108" fmla="*/ 6514121 w 7228763"/>
              <a:gd name="connsiteY108" fmla="*/ 4986338 h 6858000"/>
              <a:gd name="connsiteX109" fmla="*/ 6511173 w 7228763"/>
              <a:gd name="connsiteY109" fmla="*/ 4991296 h 6858000"/>
              <a:gd name="connsiteX110" fmla="*/ 6546537 w 7228763"/>
              <a:gd name="connsiteY110" fmla="*/ 5076895 h 6858000"/>
              <a:gd name="connsiteX111" fmla="*/ 6544581 w 7228763"/>
              <a:gd name="connsiteY111" fmla="*/ 5081568 h 6858000"/>
              <a:gd name="connsiteX112" fmla="*/ 6543750 w 7228763"/>
              <a:gd name="connsiteY112" fmla="*/ 5088173 h 6858000"/>
              <a:gd name="connsiteX113" fmla="*/ 6544034 w 7228763"/>
              <a:gd name="connsiteY113" fmla="*/ 5088300 h 6858000"/>
              <a:gd name="connsiteX114" fmla="*/ 6542660 w 7228763"/>
              <a:gd name="connsiteY114" fmla="*/ 5094558 h 6858000"/>
              <a:gd name="connsiteX115" fmla="*/ 6532096 w 7228763"/>
              <a:gd name="connsiteY115" fmla="*/ 5125620 h 6858000"/>
              <a:gd name="connsiteX116" fmla="*/ 6533049 w 7228763"/>
              <a:gd name="connsiteY116" fmla="*/ 5268004 h 6858000"/>
              <a:gd name="connsiteX117" fmla="*/ 6533970 w 7228763"/>
              <a:gd name="connsiteY117" fmla="*/ 5269530 h 6858000"/>
              <a:gd name="connsiteX118" fmla="*/ 6502603 w 7228763"/>
              <a:gd name="connsiteY118" fmla="*/ 5390941 h 6858000"/>
              <a:gd name="connsiteX119" fmla="*/ 6477660 w 7228763"/>
              <a:gd name="connsiteY119" fmla="*/ 5539927 h 6858000"/>
              <a:gd name="connsiteX120" fmla="*/ 6456458 w 7228763"/>
              <a:gd name="connsiteY120" fmla="*/ 5791594 h 6858000"/>
              <a:gd name="connsiteX121" fmla="*/ 6434556 w 7228763"/>
              <a:gd name="connsiteY121" fmla="*/ 5855206 h 6858000"/>
              <a:gd name="connsiteX122" fmla="*/ 6418454 w 7228763"/>
              <a:gd name="connsiteY122" fmla="*/ 5873582 h 6858000"/>
              <a:gd name="connsiteX123" fmla="*/ 6419875 w 7228763"/>
              <a:gd name="connsiteY123" fmla="*/ 5876037 h 6858000"/>
              <a:gd name="connsiteX124" fmla="*/ 6419775 w 7228763"/>
              <a:gd name="connsiteY124" fmla="*/ 5886534 h 6858000"/>
              <a:gd name="connsiteX125" fmla="*/ 6426971 w 7228763"/>
              <a:gd name="connsiteY125" fmla="*/ 5888644 h 6858000"/>
              <a:gd name="connsiteX126" fmla="*/ 6431999 w 7228763"/>
              <a:gd name="connsiteY126" fmla="*/ 5903832 h 6858000"/>
              <a:gd name="connsiteX127" fmla="*/ 6429798 w 7228763"/>
              <a:gd name="connsiteY127" fmla="*/ 5923391 h 6858000"/>
              <a:gd name="connsiteX128" fmla="*/ 6434072 w 7228763"/>
              <a:gd name="connsiteY128" fmla="*/ 6013205 h 6858000"/>
              <a:gd name="connsiteX129" fmla="*/ 6439333 w 7228763"/>
              <a:gd name="connsiteY129" fmla="*/ 6074018 h 6858000"/>
              <a:gd name="connsiteX130" fmla="*/ 6463083 w 7228763"/>
              <a:gd name="connsiteY130" fmla="*/ 6130837 h 6858000"/>
              <a:gd name="connsiteX131" fmla="*/ 6457360 w 7228763"/>
              <a:gd name="connsiteY131" fmla="*/ 6152982 h 6858000"/>
              <a:gd name="connsiteX132" fmla="*/ 6495529 w 7228763"/>
              <a:gd name="connsiteY132" fmla="*/ 6221100 h 6858000"/>
              <a:gd name="connsiteX133" fmla="*/ 6514948 w 7228763"/>
              <a:gd name="connsiteY133" fmla="*/ 6287550 h 6858000"/>
              <a:gd name="connsiteX134" fmla="*/ 6545124 w 7228763"/>
              <a:gd name="connsiteY134" fmla="*/ 6401595 h 6858000"/>
              <a:gd name="connsiteX135" fmla="*/ 6525833 w 7228763"/>
              <a:gd name="connsiteY135" fmla="*/ 6487110 h 6858000"/>
              <a:gd name="connsiteX136" fmla="*/ 6554825 w 7228763"/>
              <a:gd name="connsiteY136" fmla="*/ 6588589 h 6858000"/>
              <a:gd name="connsiteX137" fmla="*/ 6601569 w 7228763"/>
              <a:gd name="connsiteY137" fmla="*/ 6769963 h 6858000"/>
              <a:gd name="connsiteX138" fmla="*/ 6620945 w 7228763"/>
              <a:gd name="connsiteY138" fmla="*/ 6835814 h 6858000"/>
              <a:gd name="connsiteX139" fmla="*/ 6625906 w 7228763"/>
              <a:gd name="connsiteY139" fmla="*/ 6858000 h 6858000"/>
              <a:gd name="connsiteX140" fmla="*/ 723901 w 7228763"/>
              <a:gd name="connsiteY140" fmla="*/ 6858000 h 6858000"/>
              <a:gd name="connsiteX141" fmla="*/ 501961 w 7228763"/>
              <a:gd name="connsiteY141" fmla="*/ 6858000 h 6858000"/>
              <a:gd name="connsiteX142" fmla="*/ 0 w 7228763"/>
              <a:gd name="connsiteY1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7228763" h="6858000">
                <a:moveTo>
                  <a:pt x="0" y="0"/>
                </a:moveTo>
                <a:lnTo>
                  <a:pt x="501961" y="0"/>
                </a:lnTo>
                <a:lnTo>
                  <a:pt x="723901" y="0"/>
                </a:lnTo>
                <a:lnTo>
                  <a:pt x="7228583" y="0"/>
                </a:lnTo>
                <a:lnTo>
                  <a:pt x="7228763" y="1"/>
                </a:lnTo>
                <a:lnTo>
                  <a:pt x="7221350" y="30700"/>
                </a:lnTo>
                <a:cubicBezTo>
                  <a:pt x="7216059" y="84364"/>
                  <a:pt x="7200969" y="241149"/>
                  <a:pt x="7199900" y="310025"/>
                </a:cubicBezTo>
                <a:cubicBezTo>
                  <a:pt x="7203643" y="367544"/>
                  <a:pt x="7214102" y="408251"/>
                  <a:pt x="7214938" y="443960"/>
                </a:cubicBezTo>
                <a:cubicBezTo>
                  <a:pt x="7210660" y="499397"/>
                  <a:pt x="7182360" y="604434"/>
                  <a:pt x="7174238" y="642659"/>
                </a:cubicBezTo>
                <a:cubicBezTo>
                  <a:pt x="7182965" y="657287"/>
                  <a:pt x="7155519" y="658191"/>
                  <a:pt x="7166213" y="673307"/>
                </a:cubicBezTo>
                <a:cubicBezTo>
                  <a:pt x="7166618" y="693769"/>
                  <a:pt x="7143764" y="797295"/>
                  <a:pt x="7128963" y="839641"/>
                </a:cubicBezTo>
                <a:cubicBezTo>
                  <a:pt x="7112293" y="887148"/>
                  <a:pt x="7075906" y="937731"/>
                  <a:pt x="7066183" y="958357"/>
                </a:cubicBezTo>
                <a:cubicBezTo>
                  <a:pt x="7056459" y="978983"/>
                  <a:pt x="7077843" y="936930"/>
                  <a:pt x="7070620" y="963398"/>
                </a:cubicBezTo>
                <a:cubicBezTo>
                  <a:pt x="7063399" y="989867"/>
                  <a:pt x="7031301" y="1087010"/>
                  <a:pt x="7022851" y="1117169"/>
                </a:cubicBezTo>
                <a:cubicBezTo>
                  <a:pt x="7039554" y="1118586"/>
                  <a:pt x="7009272" y="1135372"/>
                  <a:pt x="7019920" y="1144352"/>
                </a:cubicBezTo>
                <a:cubicBezTo>
                  <a:pt x="7029274" y="1150681"/>
                  <a:pt x="7022270" y="1157251"/>
                  <a:pt x="7021476" y="1164484"/>
                </a:cubicBezTo>
                <a:cubicBezTo>
                  <a:pt x="7028800" y="1173524"/>
                  <a:pt x="7015215" y="1205209"/>
                  <a:pt x="7005576" y="1213829"/>
                </a:cubicBezTo>
                <a:cubicBezTo>
                  <a:pt x="6972150" y="1235037"/>
                  <a:pt x="6996546" y="1277327"/>
                  <a:pt x="6970919" y="1294823"/>
                </a:cubicBezTo>
                <a:cubicBezTo>
                  <a:pt x="6967139" y="1300845"/>
                  <a:pt x="6965581" y="1306615"/>
                  <a:pt x="6965413" y="1312193"/>
                </a:cubicBezTo>
                <a:lnTo>
                  <a:pt x="6968106" y="1327626"/>
                </a:lnTo>
                <a:lnTo>
                  <a:pt x="6975202" y="1331644"/>
                </a:lnTo>
                <a:lnTo>
                  <a:pt x="6973366" y="1341276"/>
                </a:lnTo>
                <a:cubicBezTo>
                  <a:pt x="6973720" y="1342166"/>
                  <a:pt x="6974074" y="1343055"/>
                  <a:pt x="6974428" y="1343945"/>
                </a:cubicBezTo>
                <a:cubicBezTo>
                  <a:pt x="6976493" y="1349040"/>
                  <a:pt x="6978286" y="1354080"/>
                  <a:pt x="6978971" y="1359134"/>
                </a:cubicBezTo>
                <a:cubicBezTo>
                  <a:pt x="6974288" y="1373109"/>
                  <a:pt x="6958295" y="1397612"/>
                  <a:pt x="6946335" y="1427803"/>
                </a:cubicBezTo>
                <a:cubicBezTo>
                  <a:pt x="6924178" y="1460349"/>
                  <a:pt x="6924483" y="1505076"/>
                  <a:pt x="6907208" y="1540278"/>
                </a:cubicBezTo>
                <a:lnTo>
                  <a:pt x="6901698" y="1547262"/>
                </a:lnTo>
                <a:lnTo>
                  <a:pt x="6902877" y="1577056"/>
                </a:lnTo>
                <a:cubicBezTo>
                  <a:pt x="6907187" y="1582205"/>
                  <a:pt x="6908314" y="1589568"/>
                  <a:pt x="6904067" y="1595898"/>
                </a:cubicBezTo>
                <a:lnTo>
                  <a:pt x="6891817" y="1703726"/>
                </a:lnTo>
                <a:cubicBezTo>
                  <a:pt x="6890892" y="1739332"/>
                  <a:pt x="6882506" y="1754453"/>
                  <a:pt x="6898520" y="1809535"/>
                </a:cubicBezTo>
                <a:cubicBezTo>
                  <a:pt x="6919736" y="1868036"/>
                  <a:pt x="6890400" y="1952670"/>
                  <a:pt x="6897783" y="2018310"/>
                </a:cubicBezTo>
                <a:cubicBezTo>
                  <a:pt x="6868750" y="2053162"/>
                  <a:pt x="6894827" y="2034561"/>
                  <a:pt x="6887647" y="2071355"/>
                </a:cubicBezTo>
                <a:lnTo>
                  <a:pt x="6888952" y="2141166"/>
                </a:lnTo>
                <a:lnTo>
                  <a:pt x="6887101" y="2154548"/>
                </a:lnTo>
                <a:lnTo>
                  <a:pt x="6880519" y="2158153"/>
                </a:lnTo>
                <a:lnTo>
                  <a:pt x="6873389" y="2178174"/>
                </a:lnTo>
                <a:cubicBezTo>
                  <a:pt x="6871658" y="2185696"/>
                  <a:pt x="6870890" y="2193828"/>
                  <a:pt x="6871679" y="2202858"/>
                </a:cubicBezTo>
                <a:cubicBezTo>
                  <a:pt x="6884787" y="2232772"/>
                  <a:pt x="6852680" y="2283357"/>
                  <a:pt x="6870321" y="2320214"/>
                </a:cubicBezTo>
                <a:cubicBezTo>
                  <a:pt x="6868006" y="2355906"/>
                  <a:pt x="6861023" y="2394678"/>
                  <a:pt x="6857787" y="2417011"/>
                </a:cubicBezTo>
                <a:cubicBezTo>
                  <a:pt x="6846931" y="2426377"/>
                  <a:pt x="6863720" y="2456509"/>
                  <a:pt x="6850905" y="2454207"/>
                </a:cubicBezTo>
                <a:cubicBezTo>
                  <a:pt x="6856659" y="2464947"/>
                  <a:pt x="6853850" y="2476105"/>
                  <a:pt x="6848900" y="2487203"/>
                </a:cubicBezTo>
                <a:lnTo>
                  <a:pt x="6837487" y="2512282"/>
                </a:lnTo>
                <a:cubicBezTo>
                  <a:pt x="6837823" y="2512961"/>
                  <a:pt x="6838158" y="2513640"/>
                  <a:pt x="6838494" y="2514318"/>
                </a:cubicBezTo>
                <a:cubicBezTo>
                  <a:pt x="6846991" y="2534324"/>
                  <a:pt x="6855486" y="2554328"/>
                  <a:pt x="6863982" y="2574334"/>
                </a:cubicBezTo>
                <a:lnTo>
                  <a:pt x="6862893" y="2579877"/>
                </a:lnTo>
                <a:cubicBezTo>
                  <a:pt x="6862738" y="2585644"/>
                  <a:pt x="6863120" y="2603388"/>
                  <a:pt x="6863047" y="2608928"/>
                </a:cubicBezTo>
                <a:lnTo>
                  <a:pt x="6862462" y="2613111"/>
                </a:lnTo>
                <a:lnTo>
                  <a:pt x="6854084" y="2621996"/>
                </a:lnTo>
                <a:lnTo>
                  <a:pt x="6856559" y="2634265"/>
                </a:lnTo>
                <a:lnTo>
                  <a:pt x="6847985" y="2647237"/>
                </a:lnTo>
                <a:cubicBezTo>
                  <a:pt x="6850226" y="2648158"/>
                  <a:pt x="6852294" y="2649356"/>
                  <a:pt x="6854115" y="2650786"/>
                </a:cubicBezTo>
                <a:lnTo>
                  <a:pt x="6859942" y="2661993"/>
                </a:lnTo>
                <a:lnTo>
                  <a:pt x="6851884" y="2670949"/>
                </a:lnTo>
                <a:cubicBezTo>
                  <a:pt x="6864376" y="2672007"/>
                  <a:pt x="6849871" y="2681695"/>
                  <a:pt x="6846115" y="2690255"/>
                </a:cubicBezTo>
                <a:lnTo>
                  <a:pt x="6846964" y="2695683"/>
                </a:lnTo>
                <a:lnTo>
                  <a:pt x="6836011" y="2713964"/>
                </a:lnTo>
                <a:lnTo>
                  <a:pt x="6830478" y="2730175"/>
                </a:lnTo>
                <a:lnTo>
                  <a:pt x="6841091" y="2763497"/>
                </a:lnTo>
                <a:lnTo>
                  <a:pt x="6803520" y="3051539"/>
                </a:lnTo>
                <a:cubicBezTo>
                  <a:pt x="6790420" y="3165645"/>
                  <a:pt x="6749912" y="3216611"/>
                  <a:pt x="6733280" y="3335396"/>
                </a:cubicBezTo>
                <a:lnTo>
                  <a:pt x="6735884" y="3456509"/>
                </a:lnTo>
                <a:lnTo>
                  <a:pt x="6715764" y="3531827"/>
                </a:lnTo>
                <a:lnTo>
                  <a:pt x="6730329" y="3570877"/>
                </a:lnTo>
                <a:lnTo>
                  <a:pt x="6727426" y="3583849"/>
                </a:lnTo>
                <a:lnTo>
                  <a:pt x="6718706" y="3592763"/>
                </a:lnTo>
                <a:cubicBezTo>
                  <a:pt x="6707946" y="3613948"/>
                  <a:pt x="6713985" y="3641245"/>
                  <a:pt x="6693350" y="3653485"/>
                </a:cubicBezTo>
                <a:cubicBezTo>
                  <a:pt x="6688922" y="3659316"/>
                  <a:pt x="6686748" y="3664985"/>
                  <a:pt x="6685983" y="3670528"/>
                </a:cubicBezTo>
                <a:lnTo>
                  <a:pt x="6687033" y="3685990"/>
                </a:lnTo>
                <a:lnTo>
                  <a:pt x="6693711" y="3690283"/>
                </a:lnTo>
                <a:lnTo>
                  <a:pt x="6690843" y="3699787"/>
                </a:lnTo>
                <a:cubicBezTo>
                  <a:pt x="6691104" y="3700686"/>
                  <a:pt x="6691364" y="3701586"/>
                  <a:pt x="6691624" y="3702486"/>
                </a:cubicBezTo>
                <a:cubicBezTo>
                  <a:pt x="6693145" y="3707637"/>
                  <a:pt x="6694400" y="3712728"/>
                  <a:pt x="6694549" y="3717784"/>
                </a:cubicBezTo>
                <a:cubicBezTo>
                  <a:pt x="6659304" y="3711701"/>
                  <a:pt x="6689997" y="3759789"/>
                  <a:pt x="6662489" y="3746229"/>
                </a:cubicBezTo>
                <a:cubicBezTo>
                  <a:pt x="6642637" y="3780750"/>
                  <a:pt x="6605132" y="3867558"/>
                  <a:pt x="6575429" y="3924910"/>
                </a:cubicBezTo>
                <a:lnTo>
                  <a:pt x="6538994" y="3989353"/>
                </a:lnTo>
                <a:lnTo>
                  <a:pt x="6535698" y="4033899"/>
                </a:lnTo>
                <a:cubicBezTo>
                  <a:pt x="6533175" y="4070470"/>
                  <a:pt x="6530536" y="4110146"/>
                  <a:pt x="6527053" y="4142250"/>
                </a:cubicBezTo>
                <a:cubicBezTo>
                  <a:pt x="6519001" y="4200007"/>
                  <a:pt x="6506061" y="4278998"/>
                  <a:pt x="6501843" y="4329442"/>
                </a:cubicBezTo>
                <a:cubicBezTo>
                  <a:pt x="6495642" y="4381764"/>
                  <a:pt x="6492993" y="4433012"/>
                  <a:pt x="6489841" y="4456184"/>
                </a:cubicBezTo>
                <a:lnTo>
                  <a:pt x="6482918" y="4468478"/>
                </a:lnTo>
                <a:lnTo>
                  <a:pt x="6484019" y="4469862"/>
                </a:lnTo>
                <a:cubicBezTo>
                  <a:pt x="6485835" y="4476321"/>
                  <a:pt x="6484493" y="4480555"/>
                  <a:pt x="6481759" y="4483797"/>
                </a:cubicBezTo>
                <a:lnTo>
                  <a:pt x="6477370" y="4487091"/>
                </a:lnTo>
                <a:lnTo>
                  <a:pt x="6474598" y="4496728"/>
                </a:lnTo>
                <a:lnTo>
                  <a:pt x="6465848" y="4515918"/>
                </a:lnTo>
                <a:cubicBezTo>
                  <a:pt x="6466332" y="4517049"/>
                  <a:pt x="6466814" y="4518182"/>
                  <a:pt x="6467296" y="4519316"/>
                </a:cubicBezTo>
                <a:lnTo>
                  <a:pt x="6458903" y="4547957"/>
                </a:lnTo>
                <a:lnTo>
                  <a:pt x="6460248" y="4548262"/>
                </a:lnTo>
                <a:cubicBezTo>
                  <a:pt x="6463078" y="4549595"/>
                  <a:pt x="6464808" y="4551811"/>
                  <a:pt x="6464276" y="4555939"/>
                </a:cubicBezTo>
                <a:cubicBezTo>
                  <a:pt x="6486531" y="4548276"/>
                  <a:pt x="6472165" y="4557977"/>
                  <a:pt x="6468635" y="4570815"/>
                </a:cubicBezTo>
                <a:cubicBezTo>
                  <a:pt x="6472622" y="4583801"/>
                  <a:pt x="6485098" y="4622347"/>
                  <a:pt x="6488206" y="4633846"/>
                </a:cubicBezTo>
                <a:lnTo>
                  <a:pt x="6487272" y="4639816"/>
                </a:lnTo>
                <a:lnTo>
                  <a:pt x="6487581" y="4639923"/>
                </a:lnTo>
                <a:cubicBezTo>
                  <a:pt x="6488082" y="4641190"/>
                  <a:pt x="6488037" y="4643141"/>
                  <a:pt x="6487249" y="4646192"/>
                </a:cubicBezTo>
                <a:lnTo>
                  <a:pt x="6485570" y="4650706"/>
                </a:lnTo>
                <a:lnTo>
                  <a:pt x="6483759" y="4662290"/>
                </a:lnTo>
                <a:cubicBezTo>
                  <a:pt x="6484278" y="4663587"/>
                  <a:pt x="6484797" y="4664883"/>
                  <a:pt x="6485315" y="4666180"/>
                </a:cubicBezTo>
                <a:lnTo>
                  <a:pt x="6489077" y="4667585"/>
                </a:lnTo>
                <a:lnTo>
                  <a:pt x="6488467" y="4668660"/>
                </a:lnTo>
                <a:cubicBezTo>
                  <a:pt x="6480300" y="4676831"/>
                  <a:pt x="6469898" y="4679345"/>
                  <a:pt x="6496179" y="4689807"/>
                </a:cubicBezTo>
                <a:cubicBezTo>
                  <a:pt x="6482141" y="4708535"/>
                  <a:pt x="6498545" y="4712235"/>
                  <a:pt x="6500957" y="4737890"/>
                </a:cubicBezTo>
                <a:cubicBezTo>
                  <a:pt x="6488706" y="4748600"/>
                  <a:pt x="6491350" y="4757223"/>
                  <a:pt x="6498641" y="4765657"/>
                </a:cubicBezTo>
                <a:cubicBezTo>
                  <a:pt x="6490164" y="4790618"/>
                  <a:pt x="6498852" y="4813399"/>
                  <a:pt x="6497829" y="4841463"/>
                </a:cubicBezTo>
                <a:lnTo>
                  <a:pt x="6521578" y="4969863"/>
                </a:lnTo>
                <a:lnTo>
                  <a:pt x="6518695" y="4974028"/>
                </a:lnTo>
                <a:cubicBezTo>
                  <a:pt x="6517064" y="4976933"/>
                  <a:pt x="6516439" y="4978909"/>
                  <a:pt x="6516513" y="4980318"/>
                </a:cubicBezTo>
                <a:lnTo>
                  <a:pt x="6516763" y="4980501"/>
                </a:lnTo>
                <a:lnTo>
                  <a:pt x="6514121" y="4986338"/>
                </a:lnTo>
                <a:lnTo>
                  <a:pt x="6511173" y="4991296"/>
                </a:lnTo>
                <a:cubicBezTo>
                  <a:pt x="6522961" y="5019829"/>
                  <a:pt x="6534748" y="5048361"/>
                  <a:pt x="6546537" y="5076895"/>
                </a:cubicBezTo>
                <a:lnTo>
                  <a:pt x="6544581" y="5081568"/>
                </a:lnTo>
                <a:cubicBezTo>
                  <a:pt x="6543589" y="5084748"/>
                  <a:pt x="6543387" y="5086810"/>
                  <a:pt x="6543750" y="5088173"/>
                </a:cubicBezTo>
                <a:lnTo>
                  <a:pt x="6544034" y="5088300"/>
                </a:lnTo>
                <a:lnTo>
                  <a:pt x="6542660" y="5094558"/>
                </a:lnTo>
                <a:cubicBezTo>
                  <a:pt x="6539647" y="5105196"/>
                  <a:pt x="6536055" y="5115626"/>
                  <a:pt x="6532096" y="5125620"/>
                </a:cubicBezTo>
                <a:cubicBezTo>
                  <a:pt x="6530494" y="5154527"/>
                  <a:pt x="6532737" y="5244020"/>
                  <a:pt x="6533049" y="5268004"/>
                </a:cubicBezTo>
                <a:cubicBezTo>
                  <a:pt x="6533356" y="5268513"/>
                  <a:pt x="6533664" y="5269021"/>
                  <a:pt x="6533970" y="5269530"/>
                </a:cubicBezTo>
                <a:lnTo>
                  <a:pt x="6502603" y="5390941"/>
                </a:lnTo>
                <a:cubicBezTo>
                  <a:pt x="6487576" y="5438194"/>
                  <a:pt x="6471524" y="5465286"/>
                  <a:pt x="6477660" y="5539927"/>
                </a:cubicBezTo>
                <a:cubicBezTo>
                  <a:pt x="6469926" y="5610775"/>
                  <a:pt x="6461800" y="5740573"/>
                  <a:pt x="6456458" y="5791594"/>
                </a:cubicBezTo>
                <a:cubicBezTo>
                  <a:pt x="6427890" y="5787060"/>
                  <a:pt x="6468179" y="5849672"/>
                  <a:pt x="6434556" y="5855206"/>
                </a:cubicBezTo>
                <a:cubicBezTo>
                  <a:pt x="6436026" y="5860240"/>
                  <a:pt x="6415712" y="5868910"/>
                  <a:pt x="6418454" y="5873582"/>
                </a:cubicBezTo>
                <a:cubicBezTo>
                  <a:pt x="6418927" y="5874401"/>
                  <a:pt x="6419401" y="5875218"/>
                  <a:pt x="6419875" y="5876037"/>
                </a:cubicBezTo>
                <a:lnTo>
                  <a:pt x="6419775" y="5886534"/>
                </a:lnTo>
                <a:lnTo>
                  <a:pt x="6426971" y="5888644"/>
                </a:lnTo>
                <a:cubicBezTo>
                  <a:pt x="6428647" y="5893707"/>
                  <a:pt x="6430322" y="5898769"/>
                  <a:pt x="6431999" y="5903832"/>
                </a:cubicBezTo>
                <a:cubicBezTo>
                  <a:pt x="6432764" y="5909651"/>
                  <a:pt x="6432285" y="5916068"/>
                  <a:pt x="6429798" y="5923391"/>
                </a:cubicBezTo>
                <a:cubicBezTo>
                  <a:pt x="6409104" y="5948880"/>
                  <a:pt x="6461339" y="5981626"/>
                  <a:pt x="6434072" y="6013205"/>
                </a:cubicBezTo>
                <a:cubicBezTo>
                  <a:pt x="6426624" y="6024901"/>
                  <a:pt x="6431095" y="6066777"/>
                  <a:pt x="6439333" y="6074018"/>
                </a:cubicBezTo>
                <a:cubicBezTo>
                  <a:pt x="6439795" y="6081731"/>
                  <a:pt x="6453428" y="6126985"/>
                  <a:pt x="6463083" y="6130837"/>
                </a:cubicBezTo>
                <a:cubicBezTo>
                  <a:pt x="6474368" y="6137057"/>
                  <a:pt x="6441750" y="6156330"/>
                  <a:pt x="6457360" y="6152982"/>
                </a:cubicBezTo>
                <a:cubicBezTo>
                  <a:pt x="6454563" y="6186619"/>
                  <a:pt x="6497804" y="6191636"/>
                  <a:pt x="6495529" y="6221100"/>
                </a:cubicBezTo>
                <a:cubicBezTo>
                  <a:pt x="6497396" y="6222126"/>
                  <a:pt x="6506682" y="6257468"/>
                  <a:pt x="6514948" y="6287550"/>
                </a:cubicBezTo>
                <a:cubicBezTo>
                  <a:pt x="6523215" y="6317632"/>
                  <a:pt x="6556102" y="6391312"/>
                  <a:pt x="6545124" y="6401595"/>
                </a:cubicBezTo>
                <a:cubicBezTo>
                  <a:pt x="6546214" y="6423902"/>
                  <a:pt x="6525024" y="6432919"/>
                  <a:pt x="6525833" y="6487110"/>
                </a:cubicBezTo>
                <a:cubicBezTo>
                  <a:pt x="6547115" y="6574474"/>
                  <a:pt x="6547900" y="6553611"/>
                  <a:pt x="6554825" y="6588589"/>
                </a:cubicBezTo>
                <a:cubicBezTo>
                  <a:pt x="6583783" y="6637976"/>
                  <a:pt x="6536155" y="6687723"/>
                  <a:pt x="6601569" y="6769963"/>
                </a:cubicBezTo>
                <a:cubicBezTo>
                  <a:pt x="6623036" y="6819284"/>
                  <a:pt x="6607516" y="6817955"/>
                  <a:pt x="6620945" y="6835814"/>
                </a:cubicBezTo>
                <a:lnTo>
                  <a:pt x="6625906" y="6858000"/>
                </a:lnTo>
                <a:lnTo>
                  <a:pt x="723901" y="6858000"/>
                </a:lnTo>
                <a:lnTo>
                  <a:pt x="50196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FCB024A-FB46-0D5E-B781-EF69C4856AC9}"/>
              </a:ext>
            </a:extLst>
          </p:cNvPr>
          <p:cNvSpPr>
            <a:spLocks noGrp="1"/>
          </p:cNvSpPr>
          <p:nvPr>
            <p:ph type="title"/>
          </p:nvPr>
        </p:nvSpPr>
        <p:spPr>
          <a:xfrm>
            <a:off x="1050879" y="609600"/>
            <a:ext cx="5562706" cy="1426234"/>
          </a:xfrm>
        </p:spPr>
        <p:txBody>
          <a:bodyPr>
            <a:normAutofit/>
          </a:bodyPr>
          <a:lstStyle/>
          <a:p>
            <a:endParaRPr lang="en-US"/>
          </a:p>
        </p:txBody>
      </p:sp>
      <p:sp>
        <p:nvSpPr>
          <p:cNvPr id="3" name="Content Placeholder 2">
            <a:extLst>
              <a:ext uri="{FF2B5EF4-FFF2-40B4-BE49-F238E27FC236}">
                <a16:creationId xmlns:a16="http://schemas.microsoft.com/office/drawing/2014/main" id="{A9E2453A-C7DF-82F3-C549-DB93CAB18776}"/>
              </a:ext>
            </a:extLst>
          </p:cNvPr>
          <p:cNvSpPr>
            <a:spLocks noGrp="1"/>
          </p:cNvSpPr>
          <p:nvPr>
            <p:ph idx="1"/>
          </p:nvPr>
        </p:nvSpPr>
        <p:spPr>
          <a:xfrm>
            <a:off x="1050879" y="2357567"/>
            <a:ext cx="5216426" cy="3896810"/>
          </a:xfrm>
        </p:spPr>
        <p:txBody>
          <a:bodyPr>
            <a:normAutofit/>
          </a:bodyPr>
          <a:lstStyle/>
          <a:p>
            <a:pPr marL="0" indent="0">
              <a:buNone/>
            </a:pPr>
            <a:r>
              <a:rPr lang="en-GB" kern="100">
                <a:effectLst/>
                <a:latin typeface="Calibri" panose="020F0502020204030204" pitchFamily="34" charset="0"/>
                <a:ea typeface="Calibri" panose="020F0502020204030204" pitchFamily="34" charset="0"/>
                <a:cs typeface="Calibri" panose="020F0502020204030204" pitchFamily="34" charset="0"/>
              </a:rPr>
              <a:t>“A Spectre is haunting Europe – the spectre of Communism….” </a:t>
            </a:r>
            <a:endParaRPr lang="en-GB" kern="1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kern="100">
                <a:effectLst/>
                <a:latin typeface="Calibri" panose="020F0502020204030204" pitchFamily="34" charset="0"/>
                <a:ea typeface="Calibri" panose="020F0502020204030204" pitchFamily="34" charset="0"/>
                <a:cs typeface="Calibri" panose="020F0502020204030204" pitchFamily="34" charset="0"/>
              </a:rPr>
              <a:t>She seated herself; and leaning her elbows on the table, and sinking her head in her hands, went on reading, obdurately attentive and by degrees absorbed” (329)</a:t>
            </a:r>
            <a:endParaRPr lang="en-GB" kern="10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a:p>
        </p:txBody>
      </p:sp>
      <p:pic>
        <p:nvPicPr>
          <p:cNvPr id="8194" name="Picture 2">
            <a:extLst>
              <a:ext uri="{FF2B5EF4-FFF2-40B4-BE49-F238E27FC236}">
                <a16:creationId xmlns:a16="http://schemas.microsoft.com/office/drawing/2014/main" id="{A251D9F9-D3CC-2F34-11F8-CE3EAF98DF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41548" y="598262"/>
            <a:ext cx="3776208" cy="567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449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7634F-8B42-5EB5-796D-AE4FD00107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9419BA0-0D37-D8D0-892E-75D08B982B56}"/>
              </a:ext>
            </a:extLst>
          </p:cNvPr>
          <p:cNvSpPr>
            <a:spLocks noGrp="1"/>
          </p:cNvSpPr>
          <p:nvPr>
            <p:ph idx="1"/>
          </p:nvPr>
        </p:nvSpPr>
        <p:spPr/>
        <p:txBody>
          <a:bodyPr/>
          <a:lstStyle/>
          <a:p>
            <a:endParaRPr lang="en-US"/>
          </a:p>
        </p:txBody>
      </p:sp>
      <p:pic>
        <p:nvPicPr>
          <p:cNvPr id="1026" name="Picture 2" descr="Gallery – The Sylvia Townsend Warner Society">
            <a:extLst>
              <a:ext uri="{FF2B5EF4-FFF2-40B4-BE49-F238E27FC236}">
                <a16:creationId xmlns:a16="http://schemas.microsoft.com/office/drawing/2014/main" id="{8892AC73-C9E8-A547-4E90-2EBF0633D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682" y="230030"/>
            <a:ext cx="4203700" cy="6397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006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6D686-05B8-BDC5-F21C-EF127DFFFD9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42508C0-BB3A-E204-38E4-C070AFDC5DB5}"/>
              </a:ext>
            </a:extLst>
          </p:cNvPr>
          <p:cNvSpPr>
            <a:spLocks noGrp="1"/>
          </p:cNvSpPr>
          <p:nvPr>
            <p:ph idx="1"/>
          </p:nvPr>
        </p:nvSpPr>
        <p:spPr/>
        <p:txBody>
          <a:bodyPr/>
          <a:lstStyle/>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“She had arranged her mind before his coming, telling herself that black blood is stronger than that of the white races, that the boy would bear little or no resemblance to Julius, and might well be no more than a woolly negro. But the boy who stepped from the carriage and walked towards her up the sunlit steps might have come, not from any surmisable country, but from a star, and before his extreme beauty and grace she felt her mouth opening like that of any bumpkin” (34)</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61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98BCC-4C5C-344B-03AB-E72D76CC6F7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248D3C5-6D2C-C16C-E718-9F411CDFCBB1}"/>
              </a:ext>
            </a:extLst>
          </p:cNvPr>
          <p:cNvSpPr>
            <a:spLocks noGrp="1"/>
          </p:cNvSpPr>
          <p:nvPr>
            <p:ph idx="1"/>
          </p:nvPr>
        </p:nvSpPr>
        <p:spPr/>
        <p:txBody>
          <a:bodyPr>
            <a:normAutofit/>
          </a:bodyPr>
          <a:lstStyle/>
          <a:p>
            <a:r>
              <a:rPr lang="en-GB" kern="100" dirty="0">
                <a:effectLst/>
                <a:latin typeface="Calibri" panose="020F0502020204030204" pitchFamily="34" charset="0"/>
                <a:ea typeface="Calibri" panose="020F0502020204030204" pitchFamily="34" charset="0"/>
                <a:cs typeface="Calibri" panose="020F0502020204030204" pitchFamily="34" charset="0"/>
              </a:rPr>
              <a:t>“ ‘Children do die hereabouts,’ he said. ‘There’s the smallpox, and the typhus, and the cholera […] Plenty of things for children to die of […] Plenty more children, they say, where the dead ones came from. If they die like cattle, the poor, they breed like cattle too” (81-2). </a:t>
            </a:r>
          </a:p>
          <a:p>
            <a:pPr marL="0" indent="0">
              <a:buNone/>
            </a:pPr>
            <a:endParaRPr lang="en-GB" kern="100" dirty="0">
              <a:effectLst/>
              <a:latin typeface="Calibri" panose="020F0502020204030204" pitchFamily="34" charset="0"/>
              <a:ea typeface="Calibri" panose="020F0502020204030204" pitchFamily="34" charset="0"/>
              <a:cs typeface="Calibri" panose="020F0502020204030204" pitchFamily="34" charset="0"/>
            </a:endParaRPr>
          </a:p>
          <a:p>
            <a:r>
              <a:rPr lang="en-GB" kern="100" dirty="0">
                <a:effectLst/>
                <a:latin typeface="Calibri" panose="020F0502020204030204" pitchFamily="34" charset="0"/>
                <a:ea typeface="Calibri" panose="020F0502020204030204" pitchFamily="34" charset="0"/>
                <a:cs typeface="Calibri" panose="020F0502020204030204" pitchFamily="34" charset="0"/>
              </a:rPr>
              <a:t>“Fate should not defeat her. She would have a child yet. And having already a husband it was certainly best and most convenient that the child should be his. So she would go to Paris, fetch Frederick back if needs be, beguile him, at the </a:t>
            </a:r>
            <a:r>
              <a:rPr lang="en-GB" kern="100" dirty="0" err="1">
                <a:effectLst/>
                <a:latin typeface="Calibri" panose="020F0502020204030204" pitchFamily="34" charset="0"/>
                <a:ea typeface="Calibri" panose="020F0502020204030204" pitchFamily="34" charset="0"/>
                <a:cs typeface="Calibri" panose="020F0502020204030204" pitchFamily="34" charset="0"/>
              </a:rPr>
              <a:t>barerst</a:t>
            </a:r>
            <a:r>
              <a:rPr lang="en-GB" kern="100" dirty="0">
                <a:effectLst/>
                <a:latin typeface="Calibri" panose="020F0502020204030204" pitchFamily="34" charset="0"/>
                <a:ea typeface="Calibri" panose="020F0502020204030204" pitchFamily="34" charset="0"/>
                <a:cs typeface="Calibri" panose="020F0502020204030204" pitchFamily="34" charset="0"/>
              </a:rPr>
              <a:t>, explain her purpose and strike a bargain. As other women could trudge of to the lime-kiln, Mrs. Willoughby might go to Paris […]  As other people go to Paris to buy gloves, she was going to Paris to bargain for a. child” (84/90)</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714335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2" name="Rectangle 4111">
            <a:extLst>
              <a:ext uri="{FF2B5EF4-FFF2-40B4-BE49-F238E27FC236}">
                <a16:creationId xmlns:a16="http://schemas.microsoft.com/office/drawing/2014/main" id="{E8828223-5E93-46C5-ACCD-F95D7163F9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4" name="Freeform: Shape 4113">
            <a:extLst>
              <a:ext uri="{FF2B5EF4-FFF2-40B4-BE49-F238E27FC236}">
                <a16:creationId xmlns:a16="http://schemas.microsoft.com/office/drawing/2014/main" id="{0E66A0E2-80F5-4820-9118-EFF275E28D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649426"/>
          </a:xfrm>
          <a:custGeom>
            <a:avLst/>
            <a:gdLst>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622296 w 12192000"/>
              <a:gd name="connsiteY102" fmla="*/ 2473347 h 2676210"/>
              <a:gd name="connsiteX103" fmla="*/ 3504883 w 12192000"/>
              <a:gd name="connsiteY103" fmla="*/ 2503869 h 2676210"/>
              <a:gd name="connsiteX104" fmla="*/ 3431219 w 12192000"/>
              <a:gd name="connsiteY104" fmla="*/ 2502163 h 2676210"/>
              <a:gd name="connsiteX105" fmla="*/ 3307395 w 12192000"/>
              <a:gd name="connsiteY105" fmla="*/ 2468360 h 2676210"/>
              <a:gd name="connsiteX106" fmla="*/ 3151243 w 12192000"/>
              <a:gd name="connsiteY106" fmla="*/ 2492405 h 2676210"/>
              <a:gd name="connsiteX107" fmla="*/ 3057639 w 12192000"/>
              <a:gd name="connsiteY107" fmla="*/ 2507988 h 2676210"/>
              <a:gd name="connsiteX108" fmla="*/ 2916555 w 12192000"/>
              <a:gd name="connsiteY108" fmla="*/ 2472028 h 2676210"/>
              <a:gd name="connsiteX109" fmla="*/ 2846802 w 12192000"/>
              <a:gd name="connsiteY109" fmla="*/ 2461014 h 2676210"/>
              <a:gd name="connsiteX110" fmla="*/ 2739588 w 12192000"/>
              <a:gd name="connsiteY110" fmla="*/ 2457956 h 2676210"/>
              <a:gd name="connsiteX111" fmla="*/ 2706684 w 12192000"/>
              <a:gd name="connsiteY111" fmla="*/ 2454540 h 2676210"/>
              <a:gd name="connsiteX112" fmla="*/ 2376571 w 12192000"/>
              <a:gd name="connsiteY112" fmla="*/ 2392905 h 2676210"/>
              <a:gd name="connsiteX113" fmla="*/ 2194299 w 12192000"/>
              <a:gd name="connsiteY113" fmla="*/ 2475215 h 2676210"/>
              <a:gd name="connsiteX114" fmla="*/ 1985091 w 12192000"/>
              <a:gd name="connsiteY114" fmla="*/ 2503652 h 2676210"/>
              <a:gd name="connsiteX115" fmla="*/ 1917360 w 12192000"/>
              <a:gd name="connsiteY115" fmla="*/ 2472495 h 2676210"/>
              <a:gd name="connsiteX116" fmla="*/ 1885040 w 12192000"/>
              <a:gd name="connsiteY116" fmla="*/ 2475917 h 2676210"/>
              <a:gd name="connsiteX117" fmla="*/ 1832317 w 12192000"/>
              <a:gd name="connsiteY117" fmla="*/ 2485332 h 2676210"/>
              <a:gd name="connsiteX118" fmla="*/ 1748729 w 12192000"/>
              <a:gd name="connsiteY118" fmla="*/ 2475325 h 2676210"/>
              <a:gd name="connsiteX119" fmla="*/ 1584574 w 12192000"/>
              <a:gd name="connsiteY119" fmla="*/ 2491479 h 2676210"/>
              <a:gd name="connsiteX120" fmla="*/ 1300369 w 12192000"/>
              <a:gd name="connsiteY120" fmla="*/ 2444914 h 2676210"/>
              <a:gd name="connsiteX121" fmla="*/ 1045572 w 12192000"/>
              <a:gd name="connsiteY121" fmla="*/ 2476491 h 2676210"/>
              <a:gd name="connsiteX122" fmla="*/ 957561 w 12192000"/>
              <a:gd name="connsiteY122" fmla="*/ 2484124 h 2676210"/>
              <a:gd name="connsiteX123" fmla="*/ 872692 w 12192000"/>
              <a:gd name="connsiteY123" fmla="*/ 2551368 h 2676210"/>
              <a:gd name="connsiteX124" fmla="*/ 653171 w 12192000"/>
              <a:gd name="connsiteY124" fmla="*/ 2607266 h 2676210"/>
              <a:gd name="connsiteX125" fmla="*/ 479703 w 12192000"/>
              <a:gd name="connsiteY125" fmla="*/ 2594204 h 2676210"/>
              <a:gd name="connsiteX126" fmla="*/ 441281 w 12192000"/>
              <a:gd name="connsiteY126" fmla="*/ 2605939 h 2676210"/>
              <a:gd name="connsiteX127" fmla="*/ 315252 w 12192000"/>
              <a:gd name="connsiteY127" fmla="*/ 2675861 h 2676210"/>
              <a:gd name="connsiteX128" fmla="*/ 97385 w 12192000"/>
              <a:gd name="connsiteY128" fmla="*/ 2636063 h 2676210"/>
              <a:gd name="connsiteX129" fmla="*/ 48888 w 12192000"/>
              <a:gd name="connsiteY129" fmla="*/ 2641447 h 2676210"/>
              <a:gd name="connsiteX130" fmla="*/ 0 w 12192000"/>
              <a:gd name="connsiteY130" fmla="*/ 2649426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622296 w 12192000"/>
              <a:gd name="connsiteY102" fmla="*/ 2473347 h 2676210"/>
              <a:gd name="connsiteX103" fmla="*/ 3504883 w 12192000"/>
              <a:gd name="connsiteY103" fmla="*/ 2503869 h 2676210"/>
              <a:gd name="connsiteX104" fmla="*/ 3431219 w 12192000"/>
              <a:gd name="connsiteY104" fmla="*/ 2502163 h 2676210"/>
              <a:gd name="connsiteX105" fmla="*/ 3151243 w 12192000"/>
              <a:gd name="connsiteY105" fmla="*/ 2492405 h 2676210"/>
              <a:gd name="connsiteX106" fmla="*/ 3057639 w 12192000"/>
              <a:gd name="connsiteY106" fmla="*/ 2507988 h 2676210"/>
              <a:gd name="connsiteX107" fmla="*/ 2916555 w 12192000"/>
              <a:gd name="connsiteY107" fmla="*/ 2472028 h 2676210"/>
              <a:gd name="connsiteX108" fmla="*/ 2846802 w 12192000"/>
              <a:gd name="connsiteY108" fmla="*/ 2461014 h 2676210"/>
              <a:gd name="connsiteX109" fmla="*/ 2739588 w 12192000"/>
              <a:gd name="connsiteY109" fmla="*/ 2457956 h 2676210"/>
              <a:gd name="connsiteX110" fmla="*/ 2706684 w 12192000"/>
              <a:gd name="connsiteY110" fmla="*/ 2454540 h 2676210"/>
              <a:gd name="connsiteX111" fmla="*/ 2376571 w 12192000"/>
              <a:gd name="connsiteY111" fmla="*/ 2392905 h 2676210"/>
              <a:gd name="connsiteX112" fmla="*/ 2194299 w 12192000"/>
              <a:gd name="connsiteY112" fmla="*/ 2475215 h 2676210"/>
              <a:gd name="connsiteX113" fmla="*/ 1985091 w 12192000"/>
              <a:gd name="connsiteY113" fmla="*/ 2503652 h 2676210"/>
              <a:gd name="connsiteX114" fmla="*/ 1917360 w 12192000"/>
              <a:gd name="connsiteY114" fmla="*/ 2472495 h 2676210"/>
              <a:gd name="connsiteX115" fmla="*/ 1885040 w 12192000"/>
              <a:gd name="connsiteY115" fmla="*/ 2475917 h 2676210"/>
              <a:gd name="connsiteX116" fmla="*/ 1832317 w 12192000"/>
              <a:gd name="connsiteY116" fmla="*/ 2485332 h 2676210"/>
              <a:gd name="connsiteX117" fmla="*/ 1748729 w 12192000"/>
              <a:gd name="connsiteY117" fmla="*/ 2475325 h 2676210"/>
              <a:gd name="connsiteX118" fmla="*/ 1584574 w 12192000"/>
              <a:gd name="connsiteY118" fmla="*/ 2491479 h 2676210"/>
              <a:gd name="connsiteX119" fmla="*/ 1300369 w 12192000"/>
              <a:gd name="connsiteY119" fmla="*/ 2444914 h 2676210"/>
              <a:gd name="connsiteX120" fmla="*/ 1045572 w 12192000"/>
              <a:gd name="connsiteY120" fmla="*/ 2476491 h 2676210"/>
              <a:gd name="connsiteX121" fmla="*/ 957561 w 12192000"/>
              <a:gd name="connsiteY121" fmla="*/ 2484124 h 2676210"/>
              <a:gd name="connsiteX122" fmla="*/ 872692 w 12192000"/>
              <a:gd name="connsiteY122" fmla="*/ 2551368 h 2676210"/>
              <a:gd name="connsiteX123" fmla="*/ 653171 w 12192000"/>
              <a:gd name="connsiteY123" fmla="*/ 2607266 h 2676210"/>
              <a:gd name="connsiteX124" fmla="*/ 479703 w 12192000"/>
              <a:gd name="connsiteY124" fmla="*/ 2594204 h 2676210"/>
              <a:gd name="connsiteX125" fmla="*/ 441281 w 12192000"/>
              <a:gd name="connsiteY125" fmla="*/ 2605939 h 2676210"/>
              <a:gd name="connsiteX126" fmla="*/ 315252 w 12192000"/>
              <a:gd name="connsiteY126" fmla="*/ 2675861 h 2676210"/>
              <a:gd name="connsiteX127" fmla="*/ 97385 w 12192000"/>
              <a:gd name="connsiteY127" fmla="*/ 2636063 h 2676210"/>
              <a:gd name="connsiteX128" fmla="*/ 48888 w 12192000"/>
              <a:gd name="connsiteY128" fmla="*/ 2641447 h 2676210"/>
              <a:gd name="connsiteX129" fmla="*/ 0 w 12192000"/>
              <a:gd name="connsiteY129" fmla="*/ 2649426 h 2676210"/>
              <a:gd name="connsiteX130" fmla="*/ 0 w 12192000"/>
              <a:gd name="connsiteY130"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504883 w 12192000"/>
              <a:gd name="connsiteY102" fmla="*/ 2503869 h 2676210"/>
              <a:gd name="connsiteX103" fmla="*/ 3431219 w 12192000"/>
              <a:gd name="connsiteY103" fmla="*/ 2502163 h 2676210"/>
              <a:gd name="connsiteX104" fmla="*/ 3151243 w 12192000"/>
              <a:gd name="connsiteY104" fmla="*/ 2492405 h 2676210"/>
              <a:gd name="connsiteX105" fmla="*/ 3057639 w 12192000"/>
              <a:gd name="connsiteY105" fmla="*/ 2507988 h 2676210"/>
              <a:gd name="connsiteX106" fmla="*/ 2916555 w 12192000"/>
              <a:gd name="connsiteY106" fmla="*/ 2472028 h 2676210"/>
              <a:gd name="connsiteX107" fmla="*/ 2846802 w 12192000"/>
              <a:gd name="connsiteY107" fmla="*/ 2461014 h 2676210"/>
              <a:gd name="connsiteX108" fmla="*/ 2739588 w 12192000"/>
              <a:gd name="connsiteY108" fmla="*/ 2457956 h 2676210"/>
              <a:gd name="connsiteX109" fmla="*/ 2706684 w 12192000"/>
              <a:gd name="connsiteY109" fmla="*/ 2454540 h 2676210"/>
              <a:gd name="connsiteX110" fmla="*/ 2376571 w 12192000"/>
              <a:gd name="connsiteY110" fmla="*/ 2392905 h 2676210"/>
              <a:gd name="connsiteX111" fmla="*/ 2194299 w 12192000"/>
              <a:gd name="connsiteY111" fmla="*/ 2475215 h 2676210"/>
              <a:gd name="connsiteX112" fmla="*/ 1985091 w 12192000"/>
              <a:gd name="connsiteY112" fmla="*/ 2503652 h 2676210"/>
              <a:gd name="connsiteX113" fmla="*/ 1917360 w 12192000"/>
              <a:gd name="connsiteY113" fmla="*/ 2472495 h 2676210"/>
              <a:gd name="connsiteX114" fmla="*/ 1885040 w 12192000"/>
              <a:gd name="connsiteY114" fmla="*/ 2475917 h 2676210"/>
              <a:gd name="connsiteX115" fmla="*/ 1832317 w 12192000"/>
              <a:gd name="connsiteY115" fmla="*/ 2485332 h 2676210"/>
              <a:gd name="connsiteX116" fmla="*/ 1748729 w 12192000"/>
              <a:gd name="connsiteY116" fmla="*/ 2475325 h 2676210"/>
              <a:gd name="connsiteX117" fmla="*/ 1584574 w 12192000"/>
              <a:gd name="connsiteY117" fmla="*/ 2491479 h 2676210"/>
              <a:gd name="connsiteX118" fmla="*/ 1300369 w 12192000"/>
              <a:gd name="connsiteY118" fmla="*/ 2444914 h 2676210"/>
              <a:gd name="connsiteX119" fmla="*/ 1045572 w 12192000"/>
              <a:gd name="connsiteY119" fmla="*/ 2476491 h 2676210"/>
              <a:gd name="connsiteX120" fmla="*/ 957561 w 12192000"/>
              <a:gd name="connsiteY120" fmla="*/ 2484124 h 2676210"/>
              <a:gd name="connsiteX121" fmla="*/ 872692 w 12192000"/>
              <a:gd name="connsiteY121" fmla="*/ 2551368 h 2676210"/>
              <a:gd name="connsiteX122" fmla="*/ 653171 w 12192000"/>
              <a:gd name="connsiteY122" fmla="*/ 2607266 h 2676210"/>
              <a:gd name="connsiteX123" fmla="*/ 479703 w 12192000"/>
              <a:gd name="connsiteY123" fmla="*/ 2594204 h 2676210"/>
              <a:gd name="connsiteX124" fmla="*/ 441281 w 12192000"/>
              <a:gd name="connsiteY124" fmla="*/ 2605939 h 2676210"/>
              <a:gd name="connsiteX125" fmla="*/ 315252 w 12192000"/>
              <a:gd name="connsiteY125" fmla="*/ 2675861 h 2676210"/>
              <a:gd name="connsiteX126" fmla="*/ 97385 w 12192000"/>
              <a:gd name="connsiteY126" fmla="*/ 2636063 h 2676210"/>
              <a:gd name="connsiteX127" fmla="*/ 48888 w 12192000"/>
              <a:gd name="connsiteY127" fmla="*/ 2641447 h 2676210"/>
              <a:gd name="connsiteX128" fmla="*/ 0 w 12192000"/>
              <a:gd name="connsiteY128" fmla="*/ 2649426 h 2676210"/>
              <a:gd name="connsiteX129" fmla="*/ 0 w 12192000"/>
              <a:gd name="connsiteY129"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76571 w 12192000"/>
              <a:gd name="connsiteY109" fmla="*/ 2392905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48435 w 12192000"/>
              <a:gd name="connsiteY109" fmla="*/ 2449176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48435 w 12192000"/>
              <a:gd name="connsiteY109" fmla="*/ 2449176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489013 w 12192000"/>
              <a:gd name="connsiteY92" fmla="*/ 2338805 h 2676210"/>
              <a:gd name="connsiteX93" fmla="*/ 4431159 w 12192000"/>
              <a:gd name="connsiteY93" fmla="*/ 2347536 h 2676210"/>
              <a:gd name="connsiteX94" fmla="*/ 4273885 w 12192000"/>
              <a:gd name="connsiteY94" fmla="*/ 2379520 h 2676210"/>
              <a:gd name="connsiteX95" fmla="*/ 4116925 w 12192000"/>
              <a:gd name="connsiteY95" fmla="*/ 2417756 h 2676210"/>
              <a:gd name="connsiteX96" fmla="*/ 4027169 w 12192000"/>
              <a:gd name="connsiteY96" fmla="*/ 2475399 h 2676210"/>
              <a:gd name="connsiteX97" fmla="*/ 3897799 w 12192000"/>
              <a:gd name="connsiteY97" fmla="*/ 2503049 h 2676210"/>
              <a:gd name="connsiteX98" fmla="*/ 3876619 w 12192000"/>
              <a:gd name="connsiteY98" fmla="*/ 2512804 h 2676210"/>
              <a:gd name="connsiteX99" fmla="*/ 3721493 w 12192000"/>
              <a:gd name="connsiteY99" fmla="*/ 2497646 h 2676210"/>
              <a:gd name="connsiteX100" fmla="*/ 3504883 w 12192000"/>
              <a:gd name="connsiteY100" fmla="*/ 2503869 h 2676210"/>
              <a:gd name="connsiteX101" fmla="*/ 3431219 w 12192000"/>
              <a:gd name="connsiteY101" fmla="*/ 2502163 h 2676210"/>
              <a:gd name="connsiteX102" fmla="*/ 3151243 w 12192000"/>
              <a:gd name="connsiteY102" fmla="*/ 2492405 h 2676210"/>
              <a:gd name="connsiteX103" fmla="*/ 3057639 w 12192000"/>
              <a:gd name="connsiteY103" fmla="*/ 2507988 h 2676210"/>
              <a:gd name="connsiteX104" fmla="*/ 2916555 w 12192000"/>
              <a:gd name="connsiteY104" fmla="*/ 2472028 h 2676210"/>
              <a:gd name="connsiteX105" fmla="*/ 2846802 w 12192000"/>
              <a:gd name="connsiteY105" fmla="*/ 2461014 h 2676210"/>
              <a:gd name="connsiteX106" fmla="*/ 2739588 w 12192000"/>
              <a:gd name="connsiteY106" fmla="*/ 2457956 h 2676210"/>
              <a:gd name="connsiteX107" fmla="*/ 2706684 w 12192000"/>
              <a:gd name="connsiteY107" fmla="*/ 2454540 h 2676210"/>
              <a:gd name="connsiteX108" fmla="*/ 2348435 w 12192000"/>
              <a:gd name="connsiteY108" fmla="*/ 2449176 h 2676210"/>
              <a:gd name="connsiteX109" fmla="*/ 2194299 w 12192000"/>
              <a:gd name="connsiteY109" fmla="*/ 2475215 h 2676210"/>
              <a:gd name="connsiteX110" fmla="*/ 1985091 w 12192000"/>
              <a:gd name="connsiteY110" fmla="*/ 2503652 h 2676210"/>
              <a:gd name="connsiteX111" fmla="*/ 1917360 w 12192000"/>
              <a:gd name="connsiteY111" fmla="*/ 2472495 h 2676210"/>
              <a:gd name="connsiteX112" fmla="*/ 1885040 w 12192000"/>
              <a:gd name="connsiteY112" fmla="*/ 2475917 h 2676210"/>
              <a:gd name="connsiteX113" fmla="*/ 1832317 w 12192000"/>
              <a:gd name="connsiteY113" fmla="*/ 2485332 h 2676210"/>
              <a:gd name="connsiteX114" fmla="*/ 1748729 w 12192000"/>
              <a:gd name="connsiteY114" fmla="*/ 2475325 h 2676210"/>
              <a:gd name="connsiteX115" fmla="*/ 1584574 w 12192000"/>
              <a:gd name="connsiteY115" fmla="*/ 2491479 h 2676210"/>
              <a:gd name="connsiteX116" fmla="*/ 1300369 w 12192000"/>
              <a:gd name="connsiteY116" fmla="*/ 2444914 h 2676210"/>
              <a:gd name="connsiteX117" fmla="*/ 1045572 w 12192000"/>
              <a:gd name="connsiteY117" fmla="*/ 2476491 h 2676210"/>
              <a:gd name="connsiteX118" fmla="*/ 957561 w 12192000"/>
              <a:gd name="connsiteY118" fmla="*/ 2484124 h 2676210"/>
              <a:gd name="connsiteX119" fmla="*/ 872692 w 12192000"/>
              <a:gd name="connsiteY119" fmla="*/ 2551368 h 2676210"/>
              <a:gd name="connsiteX120" fmla="*/ 653171 w 12192000"/>
              <a:gd name="connsiteY120" fmla="*/ 2607266 h 2676210"/>
              <a:gd name="connsiteX121" fmla="*/ 479703 w 12192000"/>
              <a:gd name="connsiteY121" fmla="*/ 2594204 h 2676210"/>
              <a:gd name="connsiteX122" fmla="*/ 441281 w 12192000"/>
              <a:gd name="connsiteY122" fmla="*/ 2605939 h 2676210"/>
              <a:gd name="connsiteX123" fmla="*/ 315252 w 12192000"/>
              <a:gd name="connsiteY123" fmla="*/ 2675861 h 2676210"/>
              <a:gd name="connsiteX124" fmla="*/ 97385 w 12192000"/>
              <a:gd name="connsiteY124" fmla="*/ 2636063 h 2676210"/>
              <a:gd name="connsiteX125" fmla="*/ 48888 w 12192000"/>
              <a:gd name="connsiteY125" fmla="*/ 2641447 h 2676210"/>
              <a:gd name="connsiteX126" fmla="*/ 0 w 12192000"/>
              <a:gd name="connsiteY126" fmla="*/ 2649426 h 2676210"/>
              <a:gd name="connsiteX127" fmla="*/ 0 w 12192000"/>
              <a:gd name="connsiteY127"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5091 w 12192000"/>
              <a:gd name="connsiteY109" fmla="*/ 2503652 h 2676210"/>
              <a:gd name="connsiteX110" fmla="*/ 1917360 w 12192000"/>
              <a:gd name="connsiteY110" fmla="*/ 2472495 h 2676210"/>
              <a:gd name="connsiteX111" fmla="*/ 1885040 w 12192000"/>
              <a:gd name="connsiteY111" fmla="*/ 2475917 h 2676210"/>
              <a:gd name="connsiteX112" fmla="*/ 1832317 w 12192000"/>
              <a:gd name="connsiteY112" fmla="*/ 2485332 h 2676210"/>
              <a:gd name="connsiteX113" fmla="*/ 1748729 w 12192000"/>
              <a:gd name="connsiteY113" fmla="*/ 2475325 h 2676210"/>
              <a:gd name="connsiteX114" fmla="*/ 1584574 w 12192000"/>
              <a:gd name="connsiteY114" fmla="*/ 2491479 h 2676210"/>
              <a:gd name="connsiteX115" fmla="*/ 1300369 w 12192000"/>
              <a:gd name="connsiteY115" fmla="*/ 2444914 h 2676210"/>
              <a:gd name="connsiteX116" fmla="*/ 1045572 w 12192000"/>
              <a:gd name="connsiteY116" fmla="*/ 2476491 h 2676210"/>
              <a:gd name="connsiteX117" fmla="*/ 957561 w 12192000"/>
              <a:gd name="connsiteY117" fmla="*/ 2484124 h 2676210"/>
              <a:gd name="connsiteX118" fmla="*/ 872692 w 12192000"/>
              <a:gd name="connsiteY118" fmla="*/ 2551368 h 2676210"/>
              <a:gd name="connsiteX119" fmla="*/ 653171 w 12192000"/>
              <a:gd name="connsiteY119" fmla="*/ 2607266 h 2676210"/>
              <a:gd name="connsiteX120" fmla="*/ 479703 w 12192000"/>
              <a:gd name="connsiteY120" fmla="*/ 2594204 h 2676210"/>
              <a:gd name="connsiteX121" fmla="*/ 441281 w 12192000"/>
              <a:gd name="connsiteY121" fmla="*/ 2605939 h 2676210"/>
              <a:gd name="connsiteX122" fmla="*/ 315252 w 12192000"/>
              <a:gd name="connsiteY122" fmla="*/ 2675861 h 2676210"/>
              <a:gd name="connsiteX123" fmla="*/ 97385 w 12192000"/>
              <a:gd name="connsiteY123" fmla="*/ 2636063 h 2676210"/>
              <a:gd name="connsiteX124" fmla="*/ 48888 w 12192000"/>
              <a:gd name="connsiteY124" fmla="*/ 2641447 h 2676210"/>
              <a:gd name="connsiteX125" fmla="*/ 0 w 12192000"/>
              <a:gd name="connsiteY125" fmla="*/ 2649426 h 2676210"/>
              <a:gd name="connsiteX126" fmla="*/ 0 w 12192000"/>
              <a:gd name="connsiteY126"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2031983 w 12192000"/>
              <a:gd name="connsiteY109" fmla="*/ 2466138 h 2676210"/>
              <a:gd name="connsiteX110" fmla="*/ 1917360 w 12192000"/>
              <a:gd name="connsiteY110" fmla="*/ 2472495 h 2676210"/>
              <a:gd name="connsiteX111" fmla="*/ 1885040 w 12192000"/>
              <a:gd name="connsiteY111" fmla="*/ 2475917 h 2676210"/>
              <a:gd name="connsiteX112" fmla="*/ 1832317 w 12192000"/>
              <a:gd name="connsiteY112" fmla="*/ 2485332 h 2676210"/>
              <a:gd name="connsiteX113" fmla="*/ 1748729 w 12192000"/>
              <a:gd name="connsiteY113" fmla="*/ 2475325 h 2676210"/>
              <a:gd name="connsiteX114" fmla="*/ 1584574 w 12192000"/>
              <a:gd name="connsiteY114" fmla="*/ 2491479 h 2676210"/>
              <a:gd name="connsiteX115" fmla="*/ 1300369 w 12192000"/>
              <a:gd name="connsiteY115" fmla="*/ 2444914 h 2676210"/>
              <a:gd name="connsiteX116" fmla="*/ 1045572 w 12192000"/>
              <a:gd name="connsiteY116" fmla="*/ 2476491 h 2676210"/>
              <a:gd name="connsiteX117" fmla="*/ 957561 w 12192000"/>
              <a:gd name="connsiteY117" fmla="*/ 2484124 h 2676210"/>
              <a:gd name="connsiteX118" fmla="*/ 872692 w 12192000"/>
              <a:gd name="connsiteY118" fmla="*/ 2551368 h 2676210"/>
              <a:gd name="connsiteX119" fmla="*/ 653171 w 12192000"/>
              <a:gd name="connsiteY119" fmla="*/ 2607266 h 2676210"/>
              <a:gd name="connsiteX120" fmla="*/ 479703 w 12192000"/>
              <a:gd name="connsiteY120" fmla="*/ 2594204 h 2676210"/>
              <a:gd name="connsiteX121" fmla="*/ 441281 w 12192000"/>
              <a:gd name="connsiteY121" fmla="*/ 2605939 h 2676210"/>
              <a:gd name="connsiteX122" fmla="*/ 315252 w 12192000"/>
              <a:gd name="connsiteY122" fmla="*/ 2675861 h 2676210"/>
              <a:gd name="connsiteX123" fmla="*/ 97385 w 12192000"/>
              <a:gd name="connsiteY123" fmla="*/ 2636063 h 2676210"/>
              <a:gd name="connsiteX124" fmla="*/ 48888 w 12192000"/>
              <a:gd name="connsiteY124" fmla="*/ 2641447 h 2676210"/>
              <a:gd name="connsiteX125" fmla="*/ 0 w 12192000"/>
              <a:gd name="connsiteY125" fmla="*/ 2649426 h 2676210"/>
              <a:gd name="connsiteX126" fmla="*/ 0 w 12192000"/>
              <a:gd name="connsiteY126"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17360 w 12192000"/>
              <a:gd name="connsiteY109" fmla="*/ 2472495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62157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38648 w 12192000"/>
              <a:gd name="connsiteY55" fmla="*/ 2198119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38648 w 12192000"/>
              <a:gd name="connsiteY55" fmla="*/ 2198119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290560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76873 w 12192000"/>
              <a:gd name="connsiteY18" fmla="*/ 1590527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76873 w 12192000"/>
              <a:gd name="connsiteY18" fmla="*/ 1590527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54183 w 12192000"/>
              <a:gd name="connsiteY18" fmla="*/ 157237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66422 w 12192000"/>
              <a:gd name="connsiteY113" fmla="*/ 245517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448616 w 12192000"/>
              <a:gd name="connsiteY113" fmla="*/ 2421517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12192000" h="2649426">
                <a:moveTo>
                  <a:pt x="0" y="0"/>
                </a:moveTo>
                <a:lnTo>
                  <a:pt x="12192000" y="0"/>
                </a:lnTo>
                <a:lnTo>
                  <a:pt x="12192000" y="1727909"/>
                </a:lnTo>
                <a:lnTo>
                  <a:pt x="12115957" y="1732272"/>
                </a:lnTo>
                <a:cubicBezTo>
                  <a:pt x="12082095" y="1735567"/>
                  <a:pt x="12069134" y="1716108"/>
                  <a:pt x="12035223" y="1714510"/>
                </a:cubicBezTo>
                <a:cubicBezTo>
                  <a:pt x="11992705" y="1709394"/>
                  <a:pt x="11857881" y="1699321"/>
                  <a:pt x="11801718" y="1707786"/>
                </a:cubicBezTo>
                <a:cubicBezTo>
                  <a:pt x="11789259" y="1688988"/>
                  <a:pt x="11757279" y="1715039"/>
                  <a:pt x="11750717" y="1684756"/>
                </a:cubicBezTo>
                <a:cubicBezTo>
                  <a:pt x="11732100" y="1684623"/>
                  <a:pt x="11720615" y="1690766"/>
                  <a:pt x="11712295" y="1673021"/>
                </a:cubicBezTo>
                <a:cubicBezTo>
                  <a:pt x="11657045" y="1722824"/>
                  <a:pt x="11478353" y="1589331"/>
                  <a:pt x="11425377" y="1625577"/>
                </a:cubicBezTo>
                <a:cubicBezTo>
                  <a:pt x="11359879" y="1618438"/>
                  <a:pt x="11415418" y="1637096"/>
                  <a:pt x="11364686" y="1616572"/>
                </a:cubicBezTo>
                <a:cubicBezTo>
                  <a:pt x="11333914" y="1605241"/>
                  <a:pt x="11211274" y="1598449"/>
                  <a:pt x="11193595" y="1558403"/>
                </a:cubicBezTo>
                <a:cubicBezTo>
                  <a:pt x="11155202" y="1585000"/>
                  <a:pt x="11184573" y="1549075"/>
                  <a:pt x="11146426" y="1555308"/>
                </a:cubicBezTo>
                <a:cubicBezTo>
                  <a:pt x="11068567" y="1547065"/>
                  <a:pt x="10931961" y="1586700"/>
                  <a:pt x="10841711" y="1541883"/>
                </a:cubicBezTo>
                <a:cubicBezTo>
                  <a:pt x="10760883" y="1593229"/>
                  <a:pt x="10810395" y="1517970"/>
                  <a:pt x="10698183" y="1556682"/>
                </a:cubicBezTo>
                <a:cubicBezTo>
                  <a:pt x="10683621" y="1556865"/>
                  <a:pt x="10577584" y="1566389"/>
                  <a:pt x="10562291" y="1560944"/>
                </a:cubicBezTo>
                <a:lnTo>
                  <a:pt x="10551291" y="1556691"/>
                </a:lnTo>
                <a:lnTo>
                  <a:pt x="10546586" y="1559265"/>
                </a:lnTo>
                <a:cubicBezTo>
                  <a:pt x="10542968" y="1564302"/>
                  <a:pt x="10510633" y="1562665"/>
                  <a:pt x="10515364" y="1574304"/>
                </a:cubicBezTo>
                <a:cubicBezTo>
                  <a:pt x="10493131" y="1573648"/>
                  <a:pt x="10466030" y="1574069"/>
                  <a:pt x="10454183" y="1572375"/>
                </a:cubicBezTo>
                <a:cubicBezTo>
                  <a:pt x="10417871" y="1571669"/>
                  <a:pt x="10394199" y="1575009"/>
                  <a:pt x="10329259" y="1579142"/>
                </a:cubicBezTo>
                <a:cubicBezTo>
                  <a:pt x="10273102" y="1625710"/>
                  <a:pt x="10197769" y="1593280"/>
                  <a:pt x="10128072" y="1610789"/>
                </a:cubicBezTo>
                <a:cubicBezTo>
                  <a:pt x="10041729" y="1622427"/>
                  <a:pt x="9920611" y="1664232"/>
                  <a:pt x="9811199" y="1648968"/>
                </a:cubicBezTo>
                <a:cubicBezTo>
                  <a:pt x="9725264" y="1617294"/>
                  <a:pt x="9626787" y="1677773"/>
                  <a:pt x="9537440" y="1671316"/>
                </a:cubicBezTo>
                <a:cubicBezTo>
                  <a:pt x="9469776" y="1676355"/>
                  <a:pt x="9470963" y="1705860"/>
                  <a:pt x="9405213" y="1679204"/>
                </a:cubicBezTo>
                <a:cubicBezTo>
                  <a:pt x="9374285" y="1697383"/>
                  <a:pt x="9355187" y="1738088"/>
                  <a:pt x="9306407" y="1736146"/>
                </a:cubicBezTo>
                <a:cubicBezTo>
                  <a:pt x="9261492" y="1715948"/>
                  <a:pt x="9208906" y="1777898"/>
                  <a:pt x="9152929" y="1750379"/>
                </a:cubicBezTo>
                <a:cubicBezTo>
                  <a:pt x="9132738" y="1744259"/>
                  <a:pt x="9072678" y="1749790"/>
                  <a:pt x="9062807" y="1765741"/>
                </a:cubicBezTo>
                <a:cubicBezTo>
                  <a:pt x="9050592" y="1769966"/>
                  <a:pt x="9035423" y="1765734"/>
                  <a:pt x="9031250" y="1782330"/>
                </a:cubicBezTo>
                <a:cubicBezTo>
                  <a:pt x="9023628" y="1802499"/>
                  <a:pt x="8976844" y="1775805"/>
                  <a:pt x="8985382" y="1798267"/>
                </a:cubicBezTo>
                <a:cubicBezTo>
                  <a:pt x="8952237" y="1780059"/>
                  <a:pt x="8931620" y="1822664"/>
                  <a:pt x="8906505" y="1834715"/>
                </a:cubicBezTo>
                <a:cubicBezTo>
                  <a:pt x="8879977" y="1816167"/>
                  <a:pt x="8853442" y="1859745"/>
                  <a:pt x="8796926" y="1869211"/>
                </a:cubicBezTo>
                <a:cubicBezTo>
                  <a:pt x="8767637" y="1847655"/>
                  <a:pt x="8758902" y="1875909"/>
                  <a:pt x="8705687" y="1848419"/>
                </a:cubicBezTo>
                <a:cubicBezTo>
                  <a:pt x="8704434" y="1851755"/>
                  <a:pt x="8702658" y="1854903"/>
                  <a:pt x="8700414" y="1857766"/>
                </a:cubicBezTo>
                <a:cubicBezTo>
                  <a:pt x="8687373" y="1874398"/>
                  <a:pt x="8661675" y="1878000"/>
                  <a:pt x="8643017" y="1865810"/>
                </a:cubicBezTo>
                <a:cubicBezTo>
                  <a:pt x="8559958" y="1830377"/>
                  <a:pt x="8525136" y="1858301"/>
                  <a:pt x="8460271" y="1856718"/>
                </a:cubicBezTo>
                <a:cubicBezTo>
                  <a:pt x="8387992" y="1859886"/>
                  <a:pt x="8383027" y="1873588"/>
                  <a:pt x="8330326" y="1873969"/>
                </a:cubicBezTo>
                <a:cubicBezTo>
                  <a:pt x="8324761" y="1892906"/>
                  <a:pt x="8300085" y="1877003"/>
                  <a:pt x="8279203" y="1870876"/>
                </a:cubicBezTo>
                <a:cubicBezTo>
                  <a:pt x="8244380" y="1873741"/>
                  <a:pt x="8257142" y="1918032"/>
                  <a:pt x="8216222" y="1895553"/>
                </a:cubicBezTo>
                <a:cubicBezTo>
                  <a:pt x="8189640" y="1908393"/>
                  <a:pt x="8139069" y="1943472"/>
                  <a:pt x="8119712" y="1947916"/>
                </a:cubicBezTo>
                <a:cubicBezTo>
                  <a:pt x="8095555" y="1955521"/>
                  <a:pt x="8110185" y="1938621"/>
                  <a:pt x="8081930" y="1940372"/>
                </a:cubicBezTo>
                <a:cubicBezTo>
                  <a:pt x="8048656" y="1946825"/>
                  <a:pt x="8056894" y="1918760"/>
                  <a:pt x="8043728" y="1944200"/>
                </a:cubicBezTo>
                <a:cubicBezTo>
                  <a:pt x="8005339" y="1935292"/>
                  <a:pt x="8004256" y="1961413"/>
                  <a:pt x="7958999" y="1980667"/>
                </a:cubicBezTo>
                <a:cubicBezTo>
                  <a:pt x="7935613" y="1969436"/>
                  <a:pt x="7921023" y="1978572"/>
                  <a:pt x="7908348" y="1994348"/>
                </a:cubicBezTo>
                <a:cubicBezTo>
                  <a:pt x="7860647" y="1997348"/>
                  <a:pt x="7822678" y="2023959"/>
                  <a:pt x="7771932" y="2039701"/>
                </a:cubicBezTo>
                <a:cubicBezTo>
                  <a:pt x="7703448" y="2113407"/>
                  <a:pt x="7612591" y="2131545"/>
                  <a:pt x="7579180" y="2150519"/>
                </a:cubicBezTo>
                <a:lnTo>
                  <a:pt x="7571467" y="2153548"/>
                </a:lnTo>
                <a:lnTo>
                  <a:pt x="7549398" y="2153051"/>
                </a:lnTo>
                <a:lnTo>
                  <a:pt x="7540934" y="2151418"/>
                </a:lnTo>
                <a:cubicBezTo>
                  <a:pt x="7535164" y="2150832"/>
                  <a:pt x="7531409" y="2151133"/>
                  <a:pt x="7528900" y="2152107"/>
                </a:cubicBezTo>
                <a:lnTo>
                  <a:pt x="7528656" y="2152584"/>
                </a:lnTo>
                <a:lnTo>
                  <a:pt x="7517280" y="2152327"/>
                </a:lnTo>
                <a:cubicBezTo>
                  <a:pt x="7497963" y="2150841"/>
                  <a:pt x="7479055" y="2148397"/>
                  <a:pt x="7460956" y="2145255"/>
                </a:cubicBezTo>
                <a:cubicBezTo>
                  <a:pt x="7449026" y="2171815"/>
                  <a:pt x="7380398" y="2144891"/>
                  <a:pt x="7393117" y="2193066"/>
                </a:cubicBezTo>
                <a:cubicBezTo>
                  <a:pt x="7368869" y="2190267"/>
                  <a:pt x="7352173" y="2170877"/>
                  <a:pt x="7363846" y="2202297"/>
                </a:cubicBezTo>
                <a:cubicBezTo>
                  <a:pt x="7355972" y="2202288"/>
                  <a:pt x="7351462" y="2205256"/>
                  <a:pt x="7348496" y="2209686"/>
                </a:cubicBezTo>
                <a:lnTo>
                  <a:pt x="7338648" y="2198119"/>
                </a:lnTo>
                <a:lnTo>
                  <a:pt x="7293703" y="2204721"/>
                </a:lnTo>
                <a:lnTo>
                  <a:pt x="7286955" y="2207494"/>
                </a:lnTo>
                <a:lnTo>
                  <a:pt x="7251199" y="2198184"/>
                </a:lnTo>
                <a:lnTo>
                  <a:pt x="7233016" y="2195902"/>
                </a:lnTo>
                <a:lnTo>
                  <a:pt x="7227281" y="2190042"/>
                </a:lnTo>
                <a:cubicBezTo>
                  <a:pt x="7221416" y="2186612"/>
                  <a:pt x="7213442" y="2185423"/>
                  <a:pt x="7200745" y="2189321"/>
                </a:cubicBezTo>
                <a:lnTo>
                  <a:pt x="7197924" y="2191205"/>
                </a:lnTo>
                <a:lnTo>
                  <a:pt x="7175198" y="2183294"/>
                </a:lnTo>
                <a:cubicBezTo>
                  <a:pt x="7167736" y="2179475"/>
                  <a:pt x="7106482" y="2174471"/>
                  <a:pt x="7100681" y="2167822"/>
                </a:cubicBezTo>
                <a:cubicBezTo>
                  <a:pt x="7040208" y="2163382"/>
                  <a:pt x="7012045" y="2151453"/>
                  <a:pt x="6932665" y="2162157"/>
                </a:cubicBezTo>
                <a:cubicBezTo>
                  <a:pt x="6897841" y="2163646"/>
                  <a:pt x="6758102" y="2190327"/>
                  <a:pt x="6700029" y="2158310"/>
                </a:cubicBezTo>
                <a:cubicBezTo>
                  <a:pt x="6586438" y="2136832"/>
                  <a:pt x="6483544" y="2190975"/>
                  <a:pt x="6326162" y="2178632"/>
                </a:cubicBezTo>
                <a:cubicBezTo>
                  <a:pt x="6280268" y="2230098"/>
                  <a:pt x="6248542" y="2188076"/>
                  <a:pt x="6196177" y="2200059"/>
                </a:cubicBezTo>
                <a:cubicBezTo>
                  <a:pt x="6205623" y="2154445"/>
                  <a:pt x="6147836" y="2237773"/>
                  <a:pt x="6139086" y="2187339"/>
                </a:cubicBezTo>
                <a:cubicBezTo>
                  <a:pt x="6129833" y="2191116"/>
                  <a:pt x="6107532" y="2187291"/>
                  <a:pt x="6098878" y="2192939"/>
                </a:cubicBezTo>
                <a:lnTo>
                  <a:pt x="6094339" y="2195871"/>
                </a:lnTo>
                <a:lnTo>
                  <a:pt x="6075163" y="2198856"/>
                </a:lnTo>
                <a:lnTo>
                  <a:pt x="6071016" y="2210639"/>
                </a:lnTo>
                <a:lnTo>
                  <a:pt x="6043058" y="2222971"/>
                </a:lnTo>
                <a:cubicBezTo>
                  <a:pt x="6032393" y="2225900"/>
                  <a:pt x="5975308" y="2222534"/>
                  <a:pt x="5962031" y="2220873"/>
                </a:cubicBezTo>
                <a:cubicBezTo>
                  <a:pt x="5916299" y="2196434"/>
                  <a:pt x="5893394" y="2257568"/>
                  <a:pt x="5836800" y="2224771"/>
                </a:cubicBezTo>
                <a:cubicBezTo>
                  <a:pt x="5815733" y="2216729"/>
                  <a:pt x="5748977" y="2216440"/>
                  <a:pt x="5735414" y="2231366"/>
                </a:cubicBezTo>
                <a:cubicBezTo>
                  <a:pt x="5721302" y="2234394"/>
                  <a:pt x="5705412" y="2228718"/>
                  <a:pt x="5697982" y="2244836"/>
                </a:cubicBezTo>
                <a:cubicBezTo>
                  <a:pt x="5686157" y="2264179"/>
                  <a:pt x="5639495" y="2233090"/>
                  <a:pt x="5644981" y="2256274"/>
                </a:cubicBezTo>
                <a:cubicBezTo>
                  <a:pt x="5611800" y="2234950"/>
                  <a:pt x="5577339" y="2261759"/>
                  <a:pt x="5547744" y="2271333"/>
                </a:cubicBezTo>
                <a:cubicBezTo>
                  <a:pt x="5521875" y="2250309"/>
                  <a:pt x="5489833" y="2286590"/>
                  <a:pt x="5426280" y="2290560"/>
                </a:cubicBezTo>
                <a:cubicBezTo>
                  <a:pt x="5397902" y="2266275"/>
                  <a:pt x="5383466" y="2311712"/>
                  <a:pt x="5329896" y="2279209"/>
                </a:cubicBezTo>
                <a:cubicBezTo>
                  <a:pt x="5327949" y="2282409"/>
                  <a:pt x="5345040" y="2286884"/>
                  <a:pt x="5322508" y="2288005"/>
                </a:cubicBezTo>
                <a:cubicBezTo>
                  <a:pt x="5299976" y="2289126"/>
                  <a:pt x="5213048" y="2299874"/>
                  <a:pt x="5194705" y="2285938"/>
                </a:cubicBezTo>
                <a:cubicBezTo>
                  <a:pt x="5109804" y="2242648"/>
                  <a:pt x="5098697" y="2250488"/>
                  <a:pt x="5027899" y="2242653"/>
                </a:cubicBezTo>
                <a:cubicBezTo>
                  <a:pt x="4948161" y="2238831"/>
                  <a:pt x="5004499" y="2289745"/>
                  <a:pt x="4902443" y="2249037"/>
                </a:cubicBezTo>
                <a:cubicBezTo>
                  <a:pt x="4893084" y="2267352"/>
                  <a:pt x="4880575" y="2268524"/>
                  <a:pt x="4858751" y="2260409"/>
                </a:cubicBezTo>
                <a:cubicBezTo>
                  <a:pt x="4820106" y="2259902"/>
                  <a:pt x="4826459" y="2305223"/>
                  <a:pt x="4785497" y="2278897"/>
                </a:cubicBezTo>
                <a:cubicBezTo>
                  <a:pt x="4794295" y="2303109"/>
                  <a:pt x="4713103" y="2290241"/>
                  <a:pt x="4732807" y="2315139"/>
                </a:cubicBezTo>
                <a:cubicBezTo>
                  <a:pt x="4709364" y="2338011"/>
                  <a:pt x="4694215" y="2301747"/>
                  <a:pt x="4670737" y="2321711"/>
                </a:cubicBezTo>
                <a:lnTo>
                  <a:pt x="4489013" y="2338805"/>
                </a:lnTo>
                <a:cubicBezTo>
                  <a:pt x="4465325" y="2325368"/>
                  <a:pt x="4447765" y="2333054"/>
                  <a:pt x="4431159" y="2347536"/>
                </a:cubicBezTo>
                <a:cubicBezTo>
                  <a:pt x="4378379" y="2345920"/>
                  <a:pt x="4332196" y="2368747"/>
                  <a:pt x="4273885" y="2379520"/>
                </a:cubicBezTo>
                <a:cubicBezTo>
                  <a:pt x="4208794" y="2365868"/>
                  <a:pt x="4179256" y="2406404"/>
                  <a:pt x="4116925" y="2417756"/>
                </a:cubicBezTo>
                <a:cubicBezTo>
                  <a:pt x="4051611" y="2383889"/>
                  <a:pt x="4080325" y="2474371"/>
                  <a:pt x="4027169" y="2475399"/>
                </a:cubicBezTo>
                <a:cubicBezTo>
                  <a:pt x="3938158" y="2446648"/>
                  <a:pt x="4031797" y="2505726"/>
                  <a:pt x="3897799" y="2503049"/>
                </a:cubicBezTo>
                <a:cubicBezTo>
                  <a:pt x="3889792" y="2497763"/>
                  <a:pt x="3874209" y="2504933"/>
                  <a:pt x="3876619" y="2512804"/>
                </a:cubicBezTo>
                <a:cubicBezTo>
                  <a:pt x="3847235" y="2511904"/>
                  <a:pt x="3783449" y="2499135"/>
                  <a:pt x="3721493" y="2497646"/>
                </a:cubicBezTo>
                <a:cubicBezTo>
                  <a:pt x="3664694" y="2496607"/>
                  <a:pt x="3553262" y="2503116"/>
                  <a:pt x="3504883" y="2503869"/>
                </a:cubicBezTo>
                <a:cubicBezTo>
                  <a:pt x="3481753" y="2463850"/>
                  <a:pt x="3453868" y="2512184"/>
                  <a:pt x="3431219" y="2502163"/>
                </a:cubicBezTo>
                <a:cubicBezTo>
                  <a:pt x="3372279" y="2500252"/>
                  <a:pt x="3213506" y="2491434"/>
                  <a:pt x="3151243" y="2492405"/>
                </a:cubicBezTo>
                <a:cubicBezTo>
                  <a:pt x="3109617" y="2499010"/>
                  <a:pt x="3096754" y="2511384"/>
                  <a:pt x="3057639" y="2507988"/>
                </a:cubicBezTo>
                <a:cubicBezTo>
                  <a:pt x="3012606" y="2492519"/>
                  <a:pt x="2918557" y="2528847"/>
                  <a:pt x="2916555" y="2472028"/>
                </a:cubicBezTo>
                <a:cubicBezTo>
                  <a:pt x="2899774" y="2440074"/>
                  <a:pt x="2851822" y="2496819"/>
                  <a:pt x="2846802" y="2461014"/>
                </a:cubicBezTo>
                <a:cubicBezTo>
                  <a:pt x="2825967" y="2486525"/>
                  <a:pt x="2778576" y="2452907"/>
                  <a:pt x="2739588" y="2457956"/>
                </a:cubicBezTo>
                <a:cubicBezTo>
                  <a:pt x="2729978" y="2442568"/>
                  <a:pt x="2721085" y="2444276"/>
                  <a:pt x="2706684" y="2454540"/>
                </a:cubicBezTo>
                <a:cubicBezTo>
                  <a:pt x="2582342" y="2475524"/>
                  <a:pt x="2485853" y="2437520"/>
                  <a:pt x="2348435" y="2449176"/>
                </a:cubicBezTo>
                <a:cubicBezTo>
                  <a:pt x="2319104" y="2453968"/>
                  <a:pt x="2268387" y="2479942"/>
                  <a:pt x="2194299" y="2475215"/>
                </a:cubicBezTo>
                <a:cubicBezTo>
                  <a:pt x="2122453" y="2479102"/>
                  <a:pt x="2034552" y="2463000"/>
                  <a:pt x="1983009" y="2463117"/>
                </a:cubicBezTo>
                <a:cubicBezTo>
                  <a:pt x="1972445" y="2448905"/>
                  <a:pt x="1889843" y="2460997"/>
                  <a:pt x="1885040" y="2475917"/>
                </a:cubicBezTo>
                <a:cubicBezTo>
                  <a:pt x="1863973" y="2475848"/>
                  <a:pt x="1788361" y="2446057"/>
                  <a:pt x="1773324" y="2471718"/>
                </a:cubicBezTo>
                <a:cubicBezTo>
                  <a:pt x="1744543" y="2472466"/>
                  <a:pt x="1699558" y="2427780"/>
                  <a:pt x="1685197" y="2466249"/>
                </a:cubicBezTo>
                <a:cubicBezTo>
                  <a:pt x="1630856" y="2479033"/>
                  <a:pt x="1506863" y="2422248"/>
                  <a:pt x="1448616" y="2421517"/>
                </a:cubicBezTo>
                <a:cubicBezTo>
                  <a:pt x="1345479" y="2396419"/>
                  <a:pt x="1338051" y="2407324"/>
                  <a:pt x="1280734" y="2419669"/>
                </a:cubicBezTo>
                <a:cubicBezTo>
                  <a:pt x="1193288" y="2416802"/>
                  <a:pt x="1159735" y="2468248"/>
                  <a:pt x="1081876" y="2476491"/>
                </a:cubicBezTo>
                <a:cubicBezTo>
                  <a:pt x="1043729" y="2470258"/>
                  <a:pt x="995954" y="2510721"/>
                  <a:pt x="957561" y="2484124"/>
                </a:cubicBezTo>
                <a:cubicBezTo>
                  <a:pt x="939882" y="2501480"/>
                  <a:pt x="849009" y="2512809"/>
                  <a:pt x="822775" y="2542292"/>
                </a:cubicBezTo>
                <a:cubicBezTo>
                  <a:pt x="803808" y="2576430"/>
                  <a:pt x="723207" y="2609203"/>
                  <a:pt x="653171" y="2607266"/>
                </a:cubicBezTo>
                <a:cubicBezTo>
                  <a:pt x="600195" y="2571020"/>
                  <a:pt x="575795" y="2621317"/>
                  <a:pt x="511469" y="2598742"/>
                </a:cubicBezTo>
                <a:cubicBezTo>
                  <a:pt x="503149" y="2616487"/>
                  <a:pt x="459898" y="2605806"/>
                  <a:pt x="441281" y="2605939"/>
                </a:cubicBezTo>
                <a:cubicBezTo>
                  <a:pt x="434719" y="2636222"/>
                  <a:pt x="354416" y="2634537"/>
                  <a:pt x="297100" y="2639558"/>
                </a:cubicBezTo>
                <a:cubicBezTo>
                  <a:pt x="239784" y="2644579"/>
                  <a:pt x="179782" y="2630047"/>
                  <a:pt x="97385" y="2636063"/>
                </a:cubicBezTo>
                <a:cubicBezTo>
                  <a:pt x="84007" y="2636732"/>
                  <a:pt x="67196" y="2638756"/>
                  <a:pt x="48888" y="2641447"/>
                </a:cubicBezTo>
                <a:lnTo>
                  <a:pt x="0" y="2649426"/>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16" name="Freeform: Shape 4115">
            <a:extLst>
              <a:ext uri="{FF2B5EF4-FFF2-40B4-BE49-F238E27FC236}">
                <a16:creationId xmlns:a16="http://schemas.microsoft.com/office/drawing/2014/main" id="{3BABCC22-CDC3-480A-BE67-B1F756698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804" y="2020542"/>
            <a:ext cx="3166534" cy="3877735"/>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102" name="Picture 6">
            <a:extLst>
              <a:ext uri="{FF2B5EF4-FFF2-40B4-BE49-F238E27FC236}">
                <a16:creationId xmlns:a16="http://schemas.microsoft.com/office/drawing/2014/main" id="{B7184F90-877A-3878-2E7F-8D2A7DC3DE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686" r="4" b="9899"/>
          <a:stretch/>
        </p:blipFill>
        <p:spPr bwMode="auto">
          <a:xfrm>
            <a:off x="1816856" y="2125598"/>
            <a:ext cx="2844800" cy="355599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60ECFE7-D302-A3A9-2DDD-A43B2D8371A4}"/>
              </a:ext>
            </a:extLst>
          </p:cNvPr>
          <p:cNvSpPr>
            <a:spLocks noGrp="1"/>
          </p:cNvSpPr>
          <p:nvPr>
            <p:ph idx="1"/>
          </p:nvPr>
        </p:nvSpPr>
        <p:spPr>
          <a:xfrm>
            <a:off x="6060142" y="2429247"/>
            <a:ext cx="4871715" cy="3825130"/>
          </a:xfrm>
        </p:spPr>
        <p:txBody>
          <a:bodyPr>
            <a:normAutofit/>
          </a:bodyPr>
          <a:lstStyle/>
          <a:p>
            <a:pPr marL="0" indent="0">
              <a:lnSpc>
                <a:spcPct val="90000"/>
              </a:lnSpc>
              <a:buNone/>
            </a:pPr>
            <a:r>
              <a:rPr lang="en-US" sz="1300" dirty="0">
                <a:latin typeface="Calibri" panose="020F0502020204030204" pitchFamily="34" charset="0"/>
                <a:cs typeface="Calibri" panose="020F0502020204030204" pitchFamily="34" charset="0"/>
              </a:rPr>
              <a:t>The historical novel emerges from the </a:t>
            </a:r>
            <a:r>
              <a:rPr lang="en-GB" sz="1300" kern="100" dirty="0">
                <a:effectLst/>
                <a:latin typeface="Calibri" panose="020F0502020204030204" pitchFamily="34" charset="0"/>
                <a:ea typeface="Calibri" panose="020F0502020204030204" pitchFamily="34" charset="0"/>
                <a:cs typeface="Calibri" panose="020F0502020204030204" pitchFamily="34" charset="0"/>
              </a:rPr>
              <a:t>“French revolution, the revolutionary wars and the rise and fall of Napoleon, which for the first time made history </a:t>
            </a:r>
            <a:r>
              <a:rPr lang="en-GB" sz="1300" i="1" kern="100" dirty="0">
                <a:effectLst/>
                <a:latin typeface="Calibri" panose="020F0502020204030204" pitchFamily="34" charset="0"/>
                <a:ea typeface="Calibri" panose="020F0502020204030204" pitchFamily="34" charset="0"/>
                <a:cs typeface="Calibri" panose="020F0502020204030204" pitchFamily="34" charset="0"/>
              </a:rPr>
              <a:t>a mass experience, </a:t>
            </a:r>
            <a:r>
              <a:rPr lang="en-GB" sz="1300" kern="100" dirty="0">
                <a:effectLst/>
                <a:latin typeface="Calibri" panose="020F0502020204030204" pitchFamily="34" charset="0"/>
                <a:ea typeface="Calibri" panose="020F0502020204030204" pitchFamily="34" charset="0"/>
                <a:cs typeface="Calibri" panose="020F0502020204030204" pitchFamily="34" charset="0"/>
              </a:rPr>
              <a:t>and moreover on a European scale” (Georg Lukacs </a:t>
            </a:r>
            <a:r>
              <a:rPr lang="en-GB" sz="1300" i="1" kern="100" dirty="0">
                <a:effectLst/>
                <a:latin typeface="Calibri" panose="020F0502020204030204" pitchFamily="34" charset="0"/>
                <a:ea typeface="Calibri" panose="020F0502020204030204" pitchFamily="34" charset="0"/>
                <a:cs typeface="Calibri" panose="020F0502020204030204" pitchFamily="34" charset="0"/>
              </a:rPr>
              <a:t>The Historical Novel</a:t>
            </a:r>
            <a:r>
              <a:rPr lang="en-GB" sz="1300" kern="100" dirty="0">
                <a:effectLst/>
                <a:latin typeface="Calibri" panose="020F0502020204030204" pitchFamily="34" charset="0"/>
                <a:ea typeface="Calibri" panose="020F0502020204030204" pitchFamily="34" charset="0"/>
                <a:cs typeface="Calibri" panose="020F0502020204030204" pitchFamily="34" charset="0"/>
              </a:rPr>
              <a:t>, Beacon Press, 1962 [1937],</a:t>
            </a:r>
            <a:r>
              <a:rPr lang="en-GB" sz="1300" i="1" kern="100" dirty="0">
                <a:effectLst/>
                <a:latin typeface="Calibri" panose="020F0502020204030204" pitchFamily="34" charset="0"/>
                <a:ea typeface="Calibri" panose="020F0502020204030204" pitchFamily="34" charset="0"/>
                <a:cs typeface="Calibri" panose="020F0502020204030204" pitchFamily="34" charset="0"/>
              </a:rPr>
              <a:t> </a:t>
            </a:r>
            <a:r>
              <a:rPr lang="en-GB" sz="1300" kern="100" dirty="0">
                <a:effectLst/>
                <a:latin typeface="Calibri" panose="020F0502020204030204" pitchFamily="34" charset="0"/>
                <a:ea typeface="Calibri" panose="020F0502020204030204" pitchFamily="34" charset="0"/>
                <a:cs typeface="Calibri" panose="020F0502020204030204" pitchFamily="34" charset="0"/>
              </a:rPr>
              <a:t>23) </a:t>
            </a:r>
          </a:p>
          <a:p>
            <a:pPr marL="0" indent="0">
              <a:lnSpc>
                <a:spcPct val="90000"/>
              </a:lnSpc>
              <a:buNone/>
            </a:pPr>
            <a:r>
              <a:rPr lang="en-GB" sz="1300" kern="100" dirty="0">
                <a:effectLst/>
                <a:latin typeface="Calibri" panose="020F0502020204030204" pitchFamily="34" charset="0"/>
                <a:ea typeface="Calibri" panose="020F0502020204030204" pitchFamily="34" charset="0"/>
                <a:cs typeface="Calibri" panose="020F0502020204030204" pitchFamily="34" charset="0"/>
              </a:rPr>
              <a:t>The historical novel, Lukacs writes “portray[s] how historical necessity asserts itself […] through the passionate action of individuals, but often against their individual psychology, in showing how this necessity has its roots in the real social and economic basis of popular life.” </a:t>
            </a:r>
          </a:p>
          <a:p>
            <a:pPr marL="0" indent="0">
              <a:lnSpc>
                <a:spcPct val="90000"/>
              </a:lnSpc>
              <a:buNone/>
            </a:pPr>
            <a:r>
              <a:rPr lang="en-GB" sz="1300" kern="100" dirty="0">
                <a:effectLst/>
                <a:latin typeface="Calibri" panose="020F0502020204030204" pitchFamily="34" charset="0"/>
                <a:ea typeface="Calibri" panose="020F0502020204030204" pitchFamily="34" charset="0"/>
                <a:cs typeface="Calibri" panose="020F0502020204030204" pitchFamily="34" charset="0"/>
              </a:rPr>
              <a:t>The </a:t>
            </a:r>
            <a:r>
              <a:rPr lang="en-GB" sz="1300" kern="100" dirty="0">
                <a:latin typeface="Calibri" panose="020F0502020204030204" pitchFamily="34" charset="0"/>
                <a:ea typeface="Calibri" panose="020F0502020204030204" pitchFamily="34" charset="0"/>
                <a:cs typeface="Calibri" panose="020F0502020204030204" pitchFamily="34" charset="0"/>
              </a:rPr>
              <a:t>heroes of these novels are not themselves the great men who appear to make history</a:t>
            </a:r>
            <a:r>
              <a:rPr lang="en-GB" sz="1300" kern="100" dirty="0">
                <a:effectLst/>
                <a:latin typeface="Calibri" panose="020F0502020204030204" pitchFamily="34" charset="0"/>
                <a:ea typeface="Calibri" panose="020F0502020204030204" pitchFamily="34" charset="0"/>
                <a:cs typeface="Calibri" panose="020F0502020204030204" pitchFamily="34" charset="0"/>
              </a:rPr>
              <a:t> (e.g. Napoleon), but rather “a more or less mediocre, average  [man…] who generally possesses a certain, though never outstanding, degree of practical intelligence, a certain moral fortitude and decency when even rises to a capacity for self-sacrifice, but which never grows into a seeping human passion, is never enraptured to a great cause” (Lukacs 33)</a:t>
            </a:r>
          </a:p>
          <a:p>
            <a:pPr marL="0" indent="0">
              <a:lnSpc>
                <a:spcPct val="90000"/>
              </a:lnSpc>
              <a:buNone/>
            </a:pPr>
            <a:endParaRPr lang="en-US" sz="1300" dirty="0">
              <a:latin typeface="Calibri" panose="020F0502020204030204" pitchFamily="34" charset="0"/>
              <a:cs typeface="Calibri" panose="020F0502020204030204" pitchFamily="34" charset="0"/>
            </a:endParaRPr>
          </a:p>
        </p:txBody>
      </p:sp>
      <p:sp>
        <p:nvSpPr>
          <p:cNvPr id="4118" name="Freeform: Shape 4117">
            <a:extLst>
              <a:ext uri="{FF2B5EF4-FFF2-40B4-BE49-F238E27FC236}">
                <a16:creationId xmlns:a16="http://schemas.microsoft.com/office/drawing/2014/main" id="{537E6744-F26F-408D-B398-EF5569E09F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2653" y="3852613"/>
            <a:ext cx="2114924" cy="2548187"/>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098" name="Picture 2" descr="The Project Gutenberg eBook of Waverley, by Sir Walter Scott">
            <a:extLst>
              <a:ext uri="{FF2B5EF4-FFF2-40B4-BE49-F238E27FC236}">
                <a16:creationId xmlns:a16="http://schemas.microsoft.com/office/drawing/2014/main" id="{D16B2CCD-5B19-24E7-259D-8D71CC7991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0" r="-2" b="4470"/>
          <a:stretch/>
        </p:blipFill>
        <p:spPr bwMode="auto">
          <a:xfrm>
            <a:off x="591679" y="3005388"/>
            <a:ext cx="1996141" cy="3335648"/>
          </a:xfrm>
          <a:prstGeom prst="rect">
            <a:avLst/>
          </a:prstGeom>
          <a:noFill/>
          <a:extLst>
            <a:ext uri="{909E8E84-426E-40DD-AFC4-6F175D3DCCD1}">
              <a14:hiddenFill xmlns:a14="http://schemas.microsoft.com/office/drawing/2010/main">
                <a:solidFill>
                  <a:srgbClr val="FFFFFF"/>
                </a:solidFill>
              </a14:hiddenFill>
            </a:ext>
          </a:extLst>
        </p:spPr>
      </p:pic>
      <p:sp>
        <p:nvSpPr>
          <p:cNvPr id="4120" name="Rectangle 6">
            <a:extLst>
              <a:ext uri="{FF2B5EF4-FFF2-40B4-BE49-F238E27FC236}">
                <a16:creationId xmlns:a16="http://schemas.microsoft.com/office/drawing/2014/main" id="{A0A469A6-35DF-45B5-A90D-2F67E3275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905965">
            <a:off x="86016" y="6135704"/>
            <a:ext cx="115589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chemeClr val="accent3">
              <a:lumMod val="20000"/>
              <a:lumOff val="80000"/>
              <a:alpha val="60000"/>
            </a:scheme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2" name="Freeform: Shape 4121">
            <a:extLst>
              <a:ext uri="{FF2B5EF4-FFF2-40B4-BE49-F238E27FC236}">
                <a16:creationId xmlns:a16="http://schemas.microsoft.com/office/drawing/2014/main" id="{FDEBDE8A-798D-4BCE-94DB-0658F83B6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8100" y="4464424"/>
            <a:ext cx="1585249" cy="1769706"/>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100" name="Picture 4" descr="Sentimental Education - Wikipedia">
            <a:extLst>
              <a:ext uri="{FF2B5EF4-FFF2-40B4-BE49-F238E27FC236}">
                <a16:creationId xmlns:a16="http://schemas.microsoft.com/office/drawing/2014/main" id="{4C6AEB6F-8972-72BE-1666-C5B1E45D13F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 t="5125" r="-4" b="2499"/>
          <a:stretch/>
        </p:blipFill>
        <p:spPr bwMode="auto">
          <a:xfrm>
            <a:off x="4058100" y="4464423"/>
            <a:ext cx="1585249" cy="2210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75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2" name="Rectangle 4111">
            <a:extLst>
              <a:ext uri="{FF2B5EF4-FFF2-40B4-BE49-F238E27FC236}">
                <a16:creationId xmlns:a16="http://schemas.microsoft.com/office/drawing/2014/main" id="{E8828223-5E93-46C5-ACCD-F95D7163F9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4" name="Freeform: Shape 4113">
            <a:extLst>
              <a:ext uri="{FF2B5EF4-FFF2-40B4-BE49-F238E27FC236}">
                <a16:creationId xmlns:a16="http://schemas.microsoft.com/office/drawing/2014/main" id="{0E66A0E2-80F5-4820-9118-EFF275E28D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649426"/>
          </a:xfrm>
          <a:custGeom>
            <a:avLst/>
            <a:gdLst>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622296 w 12192000"/>
              <a:gd name="connsiteY102" fmla="*/ 2473347 h 2676210"/>
              <a:gd name="connsiteX103" fmla="*/ 3504883 w 12192000"/>
              <a:gd name="connsiteY103" fmla="*/ 2503869 h 2676210"/>
              <a:gd name="connsiteX104" fmla="*/ 3431219 w 12192000"/>
              <a:gd name="connsiteY104" fmla="*/ 2502163 h 2676210"/>
              <a:gd name="connsiteX105" fmla="*/ 3307395 w 12192000"/>
              <a:gd name="connsiteY105" fmla="*/ 2468360 h 2676210"/>
              <a:gd name="connsiteX106" fmla="*/ 3151243 w 12192000"/>
              <a:gd name="connsiteY106" fmla="*/ 2492405 h 2676210"/>
              <a:gd name="connsiteX107" fmla="*/ 3057639 w 12192000"/>
              <a:gd name="connsiteY107" fmla="*/ 2507988 h 2676210"/>
              <a:gd name="connsiteX108" fmla="*/ 2916555 w 12192000"/>
              <a:gd name="connsiteY108" fmla="*/ 2472028 h 2676210"/>
              <a:gd name="connsiteX109" fmla="*/ 2846802 w 12192000"/>
              <a:gd name="connsiteY109" fmla="*/ 2461014 h 2676210"/>
              <a:gd name="connsiteX110" fmla="*/ 2739588 w 12192000"/>
              <a:gd name="connsiteY110" fmla="*/ 2457956 h 2676210"/>
              <a:gd name="connsiteX111" fmla="*/ 2706684 w 12192000"/>
              <a:gd name="connsiteY111" fmla="*/ 2454540 h 2676210"/>
              <a:gd name="connsiteX112" fmla="*/ 2376571 w 12192000"/>
              <a:gd name="connsiteY112" fmla="*/ 2392905 h 2676210"/>
              <a:gd name="connsiteX113" fmla="*/ 2194299 w 12192000"/>
              <a:gd name="connsiteY113" fmla="*/ 2475215 h 2676210"/>
              <a:gd name="connsiteX114" fmla="*/ 1985091 w 12192000"/>
              <a:gd name="connsiteY114" fmla="*/ 2503652 h 2676210"/>
              <a:gd name="connsiteX115" fmla="*/ 1917360 w 12192000"/>
              <a:gd name="connsiteY115" fmla="*/ 2472495 h 2676210"/>
              <a:gd name="connsiteX116" fmla="*/ 1885040 w 12192000"/>
              <a:gd name="connsiteY116" fmla="*/ 2475917 h 2676210"/>
              <a:gd name="connsiteX117" fmla="*/ 1832317 w 12192000"/>
              <a:gd name="connsiteY117" fmla="*/ 2485332 h 2676210"/>
              <a:gd name="connsiteX118" fmla="*/ 1748729 w 12192000"/>
              <a:gd name="connsiteY118" fmla="*/ 2475325 h 2676210"/>
              <a:gd name="connsiteX119" fmla="*/ 1584574 w 12192000"/>
              <a:gd name="connsiteY119" fmla="*/ 2491479 h 2676210"/>
              <a:gd name="connsiteX120" fmla="*/ 1300369 w 12192000"/>
              <a:gd name="connsiteY120" fmla="*/ 2444914 h 2676210"/>
              <a:gd name="connsiteX121" fmla="*/ 1045572 w 12192000"/>
              <a:gd name="connsiteY121" fmla="*/ 2476491 h 2676210"/>
              <a:gd name="connsiteX122" fmla="*/ 957561 w 12192000"/>
              <a:gd name="connsiteY122" fmla="*/ 2484124 h 2676210"/>
              <a:gd name="connsiteX123" fmla="*/ 872692 w 12192000"/>
              <a:gd name="connsiteY123" fmla="*/ 2551368 h 2676210"/>
              <a:gd name="connsiteX124" fmla="*/ 653171 w 12192000"/>
              <a:gd name="connsiteY124" fmla="*/ 2607266 h 2676210"/>
              <a:gd name="connsiteX125" fmla="*/ 479703 w 12192000"/>
              <a:gd name="connsiteY125" fmla="*/ 2594204 h 2676210"/>
              <a:gd name="connsiteX126" fmla="*/ 441281 w 12192000"/>
              <a:gd name="connsiteY126" fmla="*/ 2605939 h 2676210"/>
              <a:gd name="connsiteX127" fmla="*/ 315252 w 12192000"/>
              <a:gd name="connsiteY127" fmla="*/ 2675861 h 2676210"/>
              <a:gd name="connsiteX128" fmla="*/ 97385 w 12192000"/>
              <a:gd name="connsiteY128" fmla="*/ 2636063 h 2676210"/>
              <a:gd name="connsiteX129" fmla="*/ 48888 w 12192000"/>
              <a:gd name="connsiteY129" fmla="*/ 2641447 h 2676210"/>
              <a:gd name="connsiteX130" fmla="*/ 0 w 12192000"/>
              <a:gd name="connsiteY130" fmla="*/ 2649426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622296 w 12192000"/>
              <a:gd name="connsiteY102" fmla="*/ 2473347 h 2676210"/>
              <a:gd name="connsiteX103" fmla="*/ 3504883 w 12192000"/>
              <a:gd name="connsiteY103" fmla="*/ 2503869 h 2676210"/>
              <a:gd name="connsiteX104" fmla="*/ 3431219 w 12192000"/>
              <a:gd name="connsiteY104" fmla="*/ 2502163 h 2676210"/>
              <a:gd name="connsiteX105" fmla="*/ 3151243 w 12192000"/>
              <a:gd name="connsiteY105" fmla="*/ 2492405 h 2676210"/>
              <a:gd name="connsiteX106" fmla="*/ 3057639 w 12192000"/>
              <a:gd name="connsiteY106" fmla="*/ 2507988 h 2676210"/>
              <a:gd name="connsiteX107" fmla="*/ 2916555 w 12192000"/>
              <a:gd name="connsiteY107" fmla="*/ 2472028 h 2676210"/>
              <a:gd name="connsiteX108" fmla="*/ 2846802 w 12192000"/>
              <a:gd name="connsiteY108" fmla="*/ 2461014 h 2676210"/>
              <a:gd name="connsiteX109" fmla="*/ 2739588 w 12192000"/>
              <a:gd name="connsiteY109" fmla="*/ 2457956 h 2676210"/>
              <a:gd name="connsiteX110" fmla="*/ 2706684 w 12192000"/>
              <a:gd name="connsiteY110" fmla="*/ 2454540 h 2676210"/>
              <a:gd name="connsiteX111" fmla="*/ 2376571 w 12192000"/>
              <a:gd name="connsiteY111" fmla="*/ 2392905 h 2676210"/>
              <a:gd name="connsiteX112" fmla="*/ 2194299 w 12192000"/>
              <a:gd name="connsiteY112" fmla="*/ 2475215 h 2676210"/>
              <a:gd name="connsiteX113" fmla="*/ 1985091 w 12192000"/>
              <a:gd name="connsiteY113" fmla="*/ 2503652 h 2676210"/>
              <a:gd name="connsiteX114" fmla="*/ 1917360 w 12192000"/>
              <a:gd name="connsiteY114" fmla="*/ 2472495 h 2676210"/>
              <a:gd name="connsiteX115" fmla="*/ 1885040 w 12192000"/>
              <a:gd name="connsiteY115" fmla="*/ 2475917 h 2676210"/>
              <a:gd name="connsiteX116" fmla="*/ 1832317 w 12192000"/>
              <a:gd name="connsiteY116" fmla="*/ 2485332 h 2676210"/>
              <a:gd name="connsiteX117" fmla="*/ 1748729 w 12192000"/>
              <a:gd name="connsiteY117" fmla="*/ 2475325 h 2676210"/>
              <a:gd name="connsiteX118" fmla="*/ 1584574 w 12192000"/>
              <a:gd name="connsiteY118" fmla="*/ 2491479 h 2676210"/>
              <a:gd name="connsiteX119" fmla="*/ 1300369 w 12192000"/>
              <a:gd name="connsiteY119" fmla="*/ 2444914 h 2676210"/>
              <a:gd name="connsiteX120" fmla="*/ 1045572 w 12192000"/>
              <a:gd name="connsiteY120" fmla="*/ 2476491 h 2676210"/>
              <a:gd name="connsiteX121" fmla="*/ 957561 w 12192000"/>
              <a:gd name="connsiteY121" fmla="*/ 2484124 h 2676210"/>
              <a:gd name="connsiteX122" fmla="*/ 872692 w 12192000"/>
              <a:gd name="connsiteY122" fmla="*/ 2551368 h 2676210"/>
              <a:gd name="connsiteX123" fmla="*/ 653171 w 12192000"/>
              <a:gd name="connsiteY123" fmla="*/ 2607266 h 2676210"/>
              <a:gd name="connsiteX124" fmla="*/ 479703 w 12192000"/>
              <a:gd name="connsiteY124" fmla="*/ 2594204 h 2676210"/>
              <a:gd name="connsiteX125" fmla="*/ 441281 w 12192000"/>
              <a:gd name="connsiteY125" fmla="*/ 2605939 h 2676210"/>
              <a:gd name="connsiteX126" fmla="*/ 315252 w 12192000"/>
              <a:gd name="connsiteY126" fmla="*/ 2675861 h 2676210"/>
              <a:gd name="connsiteX127" fmla="*/ 97385 w 12192000"/>
              <a:gd name="connsiteY127" fmla="*/ 2636063 h 2676210"/>
              <a:gd name="connsiteX128" fmla="*/ 48888 w 12192000"/>
              <a:gd name="connsiteY128" fmla="*/ 2641447 h 2676210"/>
              <a:gd name="connsiteX129" fmla="*/ 0 w 12192000"/>
              <a:gd name="connsiteY129" fmla="*/ 2649426 h 2676210"/>
              <a:gd name="connsiteX130" fmla="*/ 0 w 12192000"/>
              <a:gd name="connsiteY130"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845677 w 12192000"/>
              <a:gd name="connsiteY100" fmla="*/ 2510101 h 2676210"/>
              <a:gd name="connsiteX101" fmla="*/ 3721493 w 12192000"/>
              <a:gd name="connsiteY101" fmla="*/ 2497646 h 2676210"/>
              <a:gd name="connsiteX102" fmla="*/ 3504883 w 12192000"/>
              <a:gd name="connsiteY102" fmla="*/ 2503869 h 2676210"/>
              <a:gd name="connsiteX103" fmla="*/ 3431219 w 12192000"/>
              <a:gd name="connsiteY103" fmla="*/ 2502163 h 2676210"/>
              <a:gd name="connsiteX104" fmla="*/ 3151243 w 12192000"/>
              <a:gd name="connsiteY104" fmla="*/ 2492405 h 2676210"/>
              <a:gd name="connsiteX105" fmla="*/ 3057639 w 12192000"/>
              <a:gd name="connsiteY105" fmla="*/ 2507988 h 2676210"/>
              <a:gd name="connsiteX106" fmla="*/ 2916555 w 12192000"/>
              <a:gd name="connsiteY106" fmla="*/ 2472028 h 2676210"/>
              <a:gd name="connsiteX107" fmla="*/ 2846802 w 12192000"/>
              <a:gd name="connsiteY107" fmla="*/ 2461014 h 2676210"/>
              <a:gd name="connsiteX108" fmla="*/ 2739588 w 12192000"/>
              <a:gd name="connsiteY108" fmla="*/ 2457956 h 2676210"/>
              <a:gd name="connsiteX109" fmla="*/ 2706684 w 12192000"/>
              <a:gd name="connsiteY109" fmla="*/ 2454540 h 2676210"/>
              <a:gd name="connsiteX110" fmla="*/ 2376571 w 12192000"/>
              <a:gd name="connsiteY110" fmla="*/ 2392905 h 2676210"/>
              <a:gd name="connsiteX111" fmla="*/ 2194299 w 12192000"/>
              <a:gd name="connsiteY111" fmla="*/ 2475215 h 2676210"/>
              <a:gd name="connsiteX112" fmla="*/ 1985091 w 12192000"/>
              <a:gd name="connsiteY112" fmla="*/ 2503652 h 2676210"/>
              <a:gd name="connsiteX113" fmla="*/ 1917360 w 12192000"/>
              <a:gd name="connsiteY113" fmla="*/ 2472495 h 2676210"/>
              <a:gd name="connsiteX114" fmla="*/ 1885040 w 12192000"/>
              <a:gd name="connsiteY114" fmla="*/ 2475917 h 2676210"/>
              <a:gd name="connsiteX115" fmla="*/ 1832317 w 12192000"/>
              <a:gd name="connsiteY115" fmla="*/ 2485332 h 2676210"/>
              <a:gd name="connsiteX116" fmla="*/ 1748729 w 12192000"/>
              <a:gd name="connsiteY116" fmla="*/ 2475325 h 2676210"/>
              <a:gd name="connsiteX117" fmla="*/ 1584574 w 12192000"/>
              <a:gd name="connsiteY117" fmla="*/ 2491479 h 2676210"/>
              <a:gd name="connsiteX118" fmla="*/ 1300369 w 12192000"/>
              <a:gd name="connsiteY118" fmla="*/ 2444914 h 2676210"/>
              <a:gd name="connsiteX119" fmla="*/ 1045572 w 12192000"/>
              <a:gd name="connsiteY119" fmla="*/ 2476491 h 2676210"/>
              <a:gd name="connsiteX120" fmla="*/ 957561 w 12192000"/>
              <a:gd name="connsiteY120" fmla="*/ 2484124 h 2676210"/>
              <a:gd name="connsiteX121" fmla="*/ 872692 w 12192000"/>
              <a:gd name="connsiteY121" fmla="*/ 2551368 h 2676210"/>
              <a:gd name="connsiteX122" fmla="*/ 653171 w 12192000"/>
              <a:gd name="connsiteY122" fmla="*/ 2607266 h 2676210"/>
              <a:gd name="connsiteX123" fmla="*/ 479703 w 12192000"/>
              <a:gd name="connsiteY123" fmla="*/ 2594204 h 2676210"/>
              <a:gd name="connsiteX124" fmla="*/ 441281 w 12192000"/>
              <a:gd name="connsiteY124" fmla="*/ 2605939 h 2676210"/>
              <a:gd name="connsiteX125" fmla="*/ 315252 w 12192000"/>
              <a:gd name="connsiteY125" fmla="*/ 2675861 h 2676210"/>
              <a:gd name="connsiteX126" fmla="*/ 97385 w 12192000"/>
              <a:gd name="connsiteY126" fmla="*/ 2636063 h 2676210"/>
              <a:gd name="connsiteX127" fmla="*/ 48888 w 12192000"/>
              <a:gd name="connsiteY127" fmla="*/ 2641447 h 2676210"/>
              <a:gd name="connsiteX128" fmla="*/ 0 w 12192000"/>
              <a:gd name="connsiteY128" fmla="*/ 2649426 h 2676210"/>
              <a:gd name="connsiteX129" fmla="*/ 0 w 12192000"/>
              <a:gd name="connsiteY129"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76571 w 12192000"/>
              <a:gd name="connsiteY109" fmla="*/ 2392905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48435 w 12192000"/>
              <a:gd name="connsiteY109" fmla="*/ 2449176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588125 w 12192000"/>
              <a:gd name="connsiteY92" fmla="*/ 2310680 h 2676210"/>
              <a:gd name="connsiteX93" fmla="*/ 4489013 w 12192000"/>
              <a:gd name="connsiteY93" fmla="*/ 2338805 h 2676210"/>
              <a:gd name="connsiteX94" fmla="*/ 4431159 w 12192000"/>
              <a:gd name="connsiteY94" fmla="*/ 2347536 h 2676210"/>
              <a:gd name="connsiteX95" fmla="*/ 4273885 w 12192000"/>
              <a:gd name="connsiteY95" fmla="*/ 2379520 h 2676210"/>
              <a:gd name="connsiteX96" fmla="*/ 4116925 w 12192000"/>
              <a:gd name="connsiteY96" fmla="*/ 2417756 h 2676210"/>
              <a:gd name="connsiteX97" fmla="*/ 4027169 w 12192000"/>
              <a:gd name="connsiteY97" fmla="*/ 2475399 h 2676210"/>
              <a:gd name="connsiteX98" fmla="*/ 3897799 w 12192000"/>
              <a:gd name="connsiteY98" fmla="*/ 2503049 h 2676210"/>
              <a:gd name="connsiteX99" fmla="*/ 3876619 w 12192000"/>
              <a:gd name="connsiteY99" fmla="*/ 2512804 h 2676210"/>
              <a:gd name="connsiteX100" fmla="*/ 3721493 w 12192000"/>
              <a:gd name="connsiteY100" fmla="*/ 2497646 h 2676210"/>
              <a:gd name="connsiteX101" fmla="*/ 3504883 w 12192000"/>
              <a:gd name="connsiteY101" fmla="*/ 2503869 h 2676210"/>
              <a:gd name="connsiteX102" fmla="*/ 3431219 w 12192000"/>
              <a:gd name="connsiteY102" fmla="*/ 2502163 h 2676210"/>
              <a:gd name="connsiteX103" fmla="*/ 3151243 w 12192000"/>
              <a:gd name="connsiteY103" fmla="*/ 2492405 h 2676210"/>
              <a:gd name="connsiteX104" fmla="*/ 3057639 w 12192000"/>
              <a:gd name="connsiteY104" fmla="*/ 2507988 h 2676210"/>
              <a:gd name="connsiteX105" fmla="*/ 2916555 w 12192000"/>
              <a:gd name="connsiteY105" fmla="*/ 2472028 h 2676210"/>
              <a:gd name="connsiteX106" fmla="*/ 2846802 w 12192000"/>
              <a:gd name="connsiteY106" fmla="*/ 2461014 h 2676210"/>
              <a:gd name="connsiteX107" fmla="*/ 2739588 w 12192000"/>
              <a:gd name="connsiteY107" fmla="*/ 2457956 h 2676210"/>
              <a:gd name="connsiteX108" fmla="*/ 2706684 w 12192000"/>
              <a:gd name="connsiteY108" fmla="*/ 2454540 h 2676210"/>
              <a:gd name="connsiteX109" fmla="*/ 2348435 w 12192000"/>
              <a:gd name="connsiteY109" fmla="*/ 2449176 h 2676210"/>
              <a:gd name="connsiteX110" fmla="*/ 2194299 w 12192000"/>
              <a:gd name="connsiteY110" fmla="*/ 2475215 h 2676210"/>
              <a:gd name="connsiteX111" fmla="*/ 1985091 w 12192000"/>
              <a:gd name="connsiteY111" fmla="*/ 2503652 h 2676210"/>
              <a:gd name="connsiteX112" fmla="*/ 1917360 w 12192000"/>
              <a:gd name="connsiteY112" fmla="*/ 2472495 h 2676210"/>
              <a:gd name="connsiteX113" fmla="*/ 1885040 w 12192000"/>
              <a:gd name="connsiteY113" fmla="*/ 2475917 h 2676210"/>
              <a:gd name="connsiteX114" fmla="*/ 1832317 w 12192000"/>
              <a:gd name="connsiteY114" fmla="*/ 2485332 h 2676210"/>
              <a:gd name="connsiteX115" fmla="*/ 1748729 w 12192000"/>
              <a:gd name="connsiteY115" fmla="*/ 2475325 h 2676210"/>
              <a:gd name="connsiteX116" fmla="*/ 1584574 w 12192000"/>
              <a:gd name="connsiteY116" fmla="*/ 2491479 h 2676210"/>
              <a:gd name="connsiteX117" fmla="*/ 1300369 w 12192000"/>
              <a:gd name="connsiteY117" fmla="*/ 2444914 h 2676210"/>
              <a:gd name="connsiteX118" fmla="*/ 1045572 w 12192000"/>
              <a:gd name="connsiteY118" fmla="*/ 2476491 h 2676210"/>
              <a:gd name="connsiteX119" fmla="*/ 957561 w 12192000"/>
              <a:gd name="connsiteY119" fmla="*/ 2484124 h 2676210"/>
              <a:gd name="connsiteX120" fmla="*/ 872692 w 12192000"/>
              <a:gd name="connsiteY120" fmla="*/ 2551368 h 2676210"/>
              <a:gd name="connsiteX121" fmla="*/ 653171 w 12192000"/>
              <a:gd name="connsiteY121" fmla="*/ 2607266 h 2676210"/>
              <a:gd name="connsiteX122" fmla="*/ 479703 w 12192000"/>
              <a:gd name="connsiteY122" fmla="*/ 2594204 h 2676210"/>
              <a:gd name="connsiteX123" fmla="*/ 441281 w 12192000"/>
              <a:gd name="connsiteY123" fmla="*/ 2605939 h 2676210"/>
              <a:gd name="connsiteX124" fmla="*/ 315252 w 12192000"/>
              <a:gd name="connsiteY124" fmla="*/ 2675861 h 2676210"/>
              <a:gd name="connsiteX125" fmla="*/ 97385 w 12192000"/>
              <a:gd name="connsiteY125" fmla="*/ 2636063 h 2676210"/>
              <a:gd name="connsiteX126" fmla="*/ 48888 w 12192000"/>
              <a:gd name="connsiteY126" fmla="*/ 2641447 h 2676210"/>
              <a:gd name="connsiteX127" fmla="*/ 0 w 12192000"/>
              <a:gd name="connsiteY127" fmla="*/ 2649426 h 2676210"/>
              <a:gd name="connsiteX128" fmla="*/ 0 w 12192000"/>
              <a:gd name="connsiteY128"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653655 w 12192000"/>
              <a:gd name="connsiteY91" fmla="*/ 2294237 h 2676210"/>
              <a:gd name="connsiteX92" fmla="*/ 4489013 w 12192000"/>
              <a:gd name="connsiteY92" fmla="*/ 2338805 h 2676210"/>
              <a:gd name="connsiteX93" fmla="*/ 4431159 w 12192000"/>
              <a:gd name="connsiteY93" fmla="*/ 2347536 h 2676210"/>
              <a:gd name="connsiteX94" fmla="*/ 4273885 w 12192000"/>
              <a:gd name="connsiteY94" fmla="*/ 2379520 h 2676210"/>
              <a:gd name="connsiteX95" fmla="*/ 4116925 w 12192000"/>
              <a:gd name="connsiteY95" fmla="*/ 2417756 h 2676210"/>
              <a:gd name="connsiteX96" fmla="*/ 4027169 w 12192000"/>
              <a:gd name="connsiteY96" fmla="*/ 2475399 h 2676210"/>
              <a:gd name="connsiteX97" fmla="*/ 3897799 w 12192000"/>
              <a:gd name="connsiteY97" fmla="*/ 2503049 h 2676210"/>
              <a:gd name="connsiteX98" fmla="*/ 3876619 w 12192000"/>
              <a:gd name="connsiteY98" fmla="*/ 2512804 h 2676210"/>
              <a:gd name="connsiteX99" fmla="*/ 3721493 w 12192000"/>
              <a:gd name="connsiteY99" fmla="*/ 2497646 h 2676210"/>
              <a:gd name="connsiteX100" fmla="*/ 3504883 w 12192000"/>
              <a:gd name="connsiteY100" fmla="*/ 2503869 h 2676210"/>
              <a:gd name="connsiteX101" fmla="*/ 3431219 w 12192000"/>
              <a:gd name="connsiteY101" fmla="*/ 2502163 h 2676210"/>
              <a:gd name="connsiteX102" fmla="*/ 3151243 w 12192000"/>
              <a:gd name="connsiteY102" fmla="*/ 2492405 h 2676210"/>
              <a:gd name="connsiteX103" fmla="*/ 3057639 w 12192000"/>
              <a:gd name="connsiteY103" fmla="*/ 2507988 h 2676210"/>
              <a:gd name="connsiteX104" fmla="*/ 2916555 w 12192000"/>
              <a:gd name="connsiteY104" fmla="*/ 2472028 h 2676210"/>
              <a:gd name="connsiteX105" fmla="*/ 2846802 w 12192000"/>
              <a:gd name="connsiteY105" fmla="*/ 2461014 h 2676210"/>
              <a:gd name="connsiteX106" fmla="*/ 2739588 w 12192000"/>
              <a:gd name="connsiteY106" fmla="*/ 2457956 h 2676210"/>
              <a:gd name="connsiteX107" fmla="*/ 2706684 w 12192000"/>
              <a:gd name="connsiteY107" fmla="*/ 2454540 h 2676210"/>
              <a:gd name="connsiteX108" fmla="*/ 2348435 w 12192000"/>
              <a:gd name="connsiteY108" fmla="*/ 2449176 h 2676210"/>
              <a:gd name="connsiteX109" fmla="*/ 2194299 w 12192000"/>
              <a:gd name="connsiteY109" fmla="*/ 2475215 h 2676210"/>
              <a:gd name="connsiteX110" fmla="*/ 1985091 w 12192000"/>
              <a:gd name="connsiteY110" fmla="*/ 2503652 h 2676210"/>
              <a:gd name="connsiteX111" fmla="*/ 1917360 w 12192000"/>
              <a:gd name="connsiteY111" fmla="*/ 2472495 h 2676210"/>
              <a:gd name="connsiteX112" fmla="*/ 1885040 w 12192000"/>
              <a:gd name="connsiteY112" fmla="*/ 2475917 h 2676210"/>
              <a:gd name="connsiteX113" fmla="*/ 1832317 w 12192000"/>
              <a:gd name="connsiteY113" fmla="*/ 2485332 h 2676210"/>
              <a:gd name="connsiteX114" fmla="*/ 1748729 w 12192000"/>
              <a:gd name="connsiteY114" fmla="*/ 2475325 h 2676210"/>
              <a:gd name="connsiteX115" fmla="*/ 1584574 w 12192000"/>
              <a:gd name="connsiteY115" fmla="*/ 2491479 h 2676210"/>
              <a:gd name="connsiteX116" fmla="*/ 1300369 w 12192000"/>
              <a:gd name="connsiteY116" fmla="*/ 2444914 h 2676210"/>
              <a:gd name="connsiteX117" fmla="*/ 1045572 w 12192000"/>
              <a:gd name="connsiteY117" fmla="*/ 2476491 h 2676210"/>
              <a:gd name="connsiteX118" fmla="*/ 957561 w 12192000"/>
              <a:gd name="connsiteY118" fmla="*/ 2484124 h 2676210"/>
              <a:gd name="connsiteX119" fmla="*/ 872692 w 12192000"/>
              <a:gd name="connsiteY119" fmla="*/ 2551368 h 2676210"/>
              <a:gd name="connsiteX120" fmla="*/ 653171 w 12192000"/>
              <a:gd name="connsiteY120" fmla="*/ 2607266 h 2676210"/>
              <a:gd name="connsiteX121" fmla="*/ 479703 w 12192000"/>
              <a:gd name="connsiteY121" fmla="*/ 2594204 h 2676210"/>
              <a:gd name="connsiteX122" fmla="*/ 441281 w 12192000"/>
              <a:gd name="connsiteY122" fmla="*/ 2605939 h 2676210"/>
              <a:gd name="connsiteX123" fmla="*/ 315252 w 12192000"/>
              <a:gd name="connsiteY123" fmla="*/ 2675861 h 2676210"/>
              <a:gd name="connsiteX124" fmla="*/ 97385 w 12192000"/>
              <a:gd name="connsiteY124" fmla="*/ 2636063 h 2676210"/>
              <a:gd name="connsiteX125" fmla="*/ 48888 w 12192000"/>
              <a:gd name="connsiteY125" fmla="*/ 2641447 h 2676210"/>
              <a:gd name="connsiteX126" fmla="*/ 0 w 12192000"/>
              <a:gd name="connsiteY126" fmla="*/ 2649426 h 2676210"/>
              <a:gd name="connsiteX127" fmla="*/ 0 w 12192000"/>
              <a:gd name="connsiteY127"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5091 w 12192000"/>
              <a:gd name="connsiteY109" fmla="*/ 2503652 h 2676210"/>
              <a:gd name="connsiteX110" fmla="*/ 1917360 w 12192000"/>
              <a:gd name="connsiteY110" fmla="*/ 2472495 h 2676210"/>
              <a:gd name="connsiteX111" fmla="*/ 1885040 w 12192000"/>
              <a:gd name="connsiteY111" fmla="*/ 2475917 h 2676210"/>
              <a:gd name="connsiteX112" fmla="*/ 1832317 w 12192000"/>
              <a:gd name="connsiteY112" fmla="*/ 2485332 h 2676210"/>
              <a:gd name="connsiteX113" fmla="*/ 1748729 w 12192000"/>
              <a:gd name="connsiteY113" fmla="*/ 2475325 h 2676210"/>
              <a:gd name="connsiteX114" fmla="*/ 1584574 w 12192000"/>
              <a:gd name="connsiteY114" fmla="*/ 2491479 h 2676210"/>
              <a:gd name="connsiteX115" fmla="*/ 1300369 w 12192000"/>
              <a:gd name="connsiteY115" fmla="*/ 2444914 h 2676210"/>
              <a:gd name="connsiteX116" fmla="*/ 1045572 w 12192000"/>
              <a:gd name="connsiteY116" fmla="*/ 2476491 h 2676210"/>
              <a:gd name="connsiteX117" fmla="*/ 957561 w 12192000"/>
              <a:gd name="connsiteY117" fmla="*/ 2484124 h 2676210"/>
              <a:gd name="connsiteX118" fmla="*/ 872692 w 12192000"/>
              <a:gd name="connsiteY118" fmla="*/ 2551368 h 2676210"/>
              <a:gd name="connsiteX119" fmla="*/ 653171 w 12192000"/>
              <a:gd name="connsiteY119" fmla="*/ 2607266 h 2676210"/>
              <a:gd name="connsiteX120" fmla="*/ 479703 w 12192000"/>
              <a:gd name="connsiteY120" fmla="*/ 2594204 h 2676210"/>
              <a:gd name="connsiteX121" fmla="*/ 441281 w 12192000"/>
              <a:gd name="connsiteY121" fmla="*/ 2605939 h 2676210"/>
              <a:gd name="connsiteX122" fmla="*/ 315252 w 12192000"/>
              <a:gd name="connsiteY122" fmla="*/ 2675861 h 2676210"/>
              <a:gd name="connsiteX123" fmla="*/ 97385 w 12192000"/>
              <a:gd name="connsiteY123" fmla="*/ 2636063 h 2676210"/>
              <a:gd name="connsiteX124" fmla="*/ 48888 w 12192000"/>
              <a:gd name="connsiteY124" fmla="*/ 2641447 h 2676210"/>
              <a:gd name="connsiteX125" fmla="*/ 0 w 12192000"/>
              <a:gd name="connsiteY125" fmla="*/ 2649426 h 2676210"/>
              <a:gd name="connsiteX126" fmla="*/ 0 w 12192000"/>
              <a:gd name="connsiteY126"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2031983 w 12192000"/>
              <a:gd name="connsiteY109" fmla="*/ 2466138 h 2676210"/>
              <a:gd name="connsiteX110" fmla="*/ 1917360 w 12192000"/>
              <a:gd name="connsiteY110" fmla="*/ 2472495 h 2676210"/>
              <a:gd name="connsiteX111" fmla="*/ 1885040 w 12192000"/>
              <a:gd name="connsiteY111" fmla="*/ 2475917 h 2676210"/>
              <a:gd name="connsiteX112" fmla="*/ 1832317 w 12192000"/>
              <a:gd name="connsiteY112" fmla="*/ 2485332 h 2676210"/>
              <a:gd name="connsiteX113" fmla="*/ 1748729 w 12192000"/>
              <a:gd name="connsiteY113" fmla="*/ 2475325 h 2676210"/>
              <a:gd name="connsiteX114" fmla="*/ 1584574 w 12192000"/>
              <a:gd name="connsiteY114" fmla="*/ 2491479 h 2676210"/>
              <a:gd name="connsiteX115" fmla="*/ 1300369 w 12192000"/>
              <a:gd name="connsiteY115" fmla="*/ 2444914 h 2676210"/>
              <a:gd name="connsiteX116" fmla="*/ 1045572 w 12192000"/>
              <a:gd name="connsiteY116" fmla="*/ 2476491 h 2676210"/>
              <a:gd name="connsiteX117" fmla="*/ 957561 w 12192000"/>
              <a:gd name="connsiteY117" fmla="*/ 2484124 h 2676210"/>
              <a:gd name="connsiteX118" fmla="*/ 872692 w 12192000"/>
              <a:gd name="connsiteY118" fmla="*/ 2551368 h 2676210"/>
              <a:gd name="connsiteX119" fmla="*/ 653171 w 12192000"/>
              <a:gd name="connsiteY119" fmla="*/ 2607266 h 2676210"/>
              <a:gd name="connsiteX120" fmla="*/ 479703 w 12192000"/>
              <a:gd name="connsiteY120" fmla="*/ 2594204 h 2676210"/>
              <a:gd name="connsiteX121" fmla="*/ 441281 w 12192000"/>
              <a:gd name="connsiteY121" fmla="*/ 2605939 h 2676210"/>
              <a:gd name="connsiteX122" fmla="*/ 315252 w 12192000"/>
              <a:gd name="connsiteY122" fmla="*/ 2675861 h 2676210"/>
              <a:gd name="connsiteX123" fmla="*/ 97385 w 12192000"/>
              <a:gd name="connsiteY123" fmla="*/ 2636063 h 2676210"/>
              <a:gd name="connsiteX124" fmla="*/ 48888 w 12192000"/>
              <a:gd name="connsiteY124" fmla="*/ 2641447 h 2676210"/>
              <a:gd name="connsiteX125" fmla="*/ 0 w 12192000"/>
              <a:gd name="connsiteY125" fmla="*/ 2649426 h 2676210"/>
              <a:gd name="connsiteX126" fmla="*/ 0 w 12192000"/>
              <a:gd name="connsiteY126"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17360 w 12192000"/>
              <a:gd name="connsiteY109" fmla="*/ 2472495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89385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62157 h 2676210"/>
              <a:gd name="connsiteX66" fmla="*/ 6731794 w 12192000"/>
              <a:gd name="connsiteY66" fmla="*/ 2131083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55136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47724 w 12192000"/>
              <a:gd name="connsiteY55" fmla="*/ 2211733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38648 w 12192000"/>
              <a:gd name="connsiteY55" fmla="*/ 2198119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308712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76210"/>
              <a:gd name="connsiteX1" fmla="*/ 12192000 w 12192000"/>
              <a:gd name="connsiteY1" fmla="*/ 0 h 2676210"/>
              <a:gd name="connsiteX2" fmla="*/ 12192000 w 12192000"/>
              <a:gd name="connsiteY2" fmla="*/ 1727909 h 2676210"/>
              <a:gd name="connsiteX3" fmla="*/ 12115957 w 12192000"/>
              <a:gd name="connsiteY3" fmla="*/ 1732272 h 2676210"/>
              <a:gd name="connsiteX4" fmla="*/ 12012533 w 12192000"/>
              <a:gd name="connsiteY4" fmla="*/ 1737200 h 2676210"/>
              <a:gd name="connsiteX5" fmla="*/ 11801718 w 12192000"/>
              <a:gd name="connsiteY5" fmla="*/ 1707786 h 2676210"/>
              <a:gd name="connsiteX6" fmla="*/ 11750717 w 12192000"/>
              <a:gd name="connsiteY6" fmla="*/ 1684756 h 2676210"/>
              <a:gd name="connsiteX7" fmla="*/ 11712295 w 12192000"/>
              <a:gd name="connsiteY7" fmla="*/ 1673021 h 2676210"/>
              <a:gd name="connsiteX8" fmla="*/ 11538827 w 12192000"/>
              <a:gd name="connsiteY8" fmla="*/ 1639190 h 2676210"/>
              <a:gd name="connsiteX9" fmla="*/ 11319306 w 12192000"/>
              <a:gd name="connsiteY9" fmla="*/ 1630185 h 2676210"/>
              <a:gd name="connsiteX10" fmla="*/ 11234437 w 12192000"/>
              <a:gd name="connsiteY10" fmla="*/ 1562941 h 2676210"/>
              <a:gd name="connsiteX11" fmla="*/ 11146426 w 12192000"/>
              <a:gd name="connsiteY11" fmla="*/ 1555308 h 2676210"/>
              <a:gd name="connsiteX12" fmla="*/ 10891629 w 12192000"/>
              <a:gd name="connsiteY12" fmla="*/ 1523731 h 2676210"/>
              <a:gd name="connsiteX13" fmla="*/ 10607424 w 12192000"/>
              <a:gd name="connsiteY13" fmla="*/ 1570296 h 2676210"/>
              <a:gd name="connsiteX14" fmla="*/ 10562291 w 12192000"/>
              <a:gd name="connsiteY14" fmla="*/ 1560944 h 2676210"/>
              <a:gd name="connsiteX15" fmla="*/ 10551291 w 12192000"/>
              <a:gd name="connsiteY15" fmla="*/ 1556691 h 2676210"/>
              <a:gd name="connsiteX16" fmla="*/ 10546586 w 12192000"/>
              <a:gd name="connsiteY16" fmla="*/ 1559265 h 2676210"/>
              <a:gd name="connsiteX17" fmla="*/ 10547130 w 12192000"/>
              <a:gd name="connsiteY17" fmla="*/ 1583380 h 2676210"/>
              <a:gd name="connsiteX18" fmla="*/ 10522252 w 12192000"/>
              <a:gd name="connsiteY18" fmla="*/ 1595065 h 2676210"/>
              <a:gd name="connsiteX19" fmla="*/ 10329259 w 12192000"/>
              <a:gd name="connsiteY19" fmla="*/ 1579142 h 2676210"/>
              <a:gd name="connsiteX20" fmla="*/ 10132610 w 12192000"/>
              <a:gd name="connsiteY20" fmla="*/ 1619865 h 2676210"/>
              <a:gd name="connsiteX21" fmla="*/ 9811199 w 12192000"/>
              <a:gd name="connsiteY21" fmla="*/ 1648968 h 2676210"/>
              <a:gd name="connsiteX22" fmla="*/ 9537440 w 12192000"/>
              <a:gd name="connsiteY22" fmla="*/ 1671316 h 2676210"/>
              <a:gd name="connsiteX23" fmla="*/ 9405213 w 12192000"/>
              <a:gd name="connsiteY23" fmla="*/ 1679204 h 2676210"/>
              <a:gd name="connsiteX24" fmla="*/ 9306407 w 12192000"/>
              <a:gd name="connsiteY24" fmla="*/ 1736146 h 2676210"/>
              <a:gd name="connsiteX25" fmla="*/ 9152929 w 12192000"/>
              <a:gd name="connsiteY25" fmla="*/ 1750379 h 2676210"/>
              <a:gd name="connsiteX26" fmla="*/ 9062807 w 12192000"/>
              <a:gd name="connsiteY26" fmla="*/ 1765741 h 2676210"/>
              <a:gd name="connsiteX27" fmla="*/ 9031250 w 12192000"/>
              <a:gd name="connsiteY27" fmla="*/ 1782330 h 2676210"/>
              <a:gd name="connsiteX28" fmla="*/ 8985382 w 12192000"/>
              <a:gd name="connsiteY28" fmla="*/ 1798267 h 2676210"/>
              <a:gd name="connsiteX29" fmla="*/ 8906505 w 12192000"/>
              <a:gd name="connsiteY29" fmla="*/ 1834715 h 2676210"/>
              <a:gd name="connsiteX30" fmla="*/ 8796926 w 12192000"/>
              <a:gd name="connsiteY30" fmla="*/ 1869211 h 2676210"/>
              <a:gd name="connsiteX31" fmla="*/ 8705687 w 12192000"/>
              <a:gd name="connsiteY31" fmla="*/ 1848419 h 2676210"/>
              <a:gd name="connsiteX32" fmla="*/ 8700414 w 12192000"/>
              <a:gd name="connsiteY32" fmla="*/ 1857766 h 2676210"/>
              <a:gd name="connsiteX33" fmla="*/ 8643017 w 12192000"/>
              <a:gd name="connsiteY33" fmla="*/ 1865810 h 2676210"/>
              <a:gd name="connsiteX34" fmla="*/ 8428505 w 12192000"/>
              <a:gd name="connsiteY34" fmla="*/ 1838566 h 2676210"/>
              <a:gd name="connsiteX35" fmla="*/ 8316712 w 12192000"/>
              <a:gd name="connsiteY35" fmla="*/ 1855817 h 2676210"/>
              <a:gd name="connsiteX36" fmla="*/ 8279203 w 12192000"/>
              <a:gd name="connsiteY36" fmla="*/ 1870876 h 2676210"/>
              <a:gd name="connsiteX37" fmla="*/ 8216222 w 12192000"/>
              <a:gd name="connsiteY37" fmla="*/ 1895553 h 2676210"/>
              <a:gd name="connsiteX38" fmla="*/ 8119712 w 12192000"/>
              <a:gd name="connsiteY38" fmla="*/ 1947916 h 2676210"/>
              <a:gd name="connsiteX39" fmla="*/ 8100082 w 12192000"/>
              <a:gd name="connsiteY39" fmla="*/ 1922220 h 2676210"/>
              <a:gd name="connsiteX40" fmla="*/ 8043728 w 12192000"/>
              <a:gd name="connsiteY40" fmla="*/ 1944200 h 2676210"/>
              <a:gd name="connsiteX41" fmla="*/ 7958999 w 12192000"/>
              <a:gd name="connsiteY41" fmla="*/ 1980667 h 2676210"/>
              <a:gd name="connsiteX42" fmla="*/ 7908348 w 12192000"/>
              <a:gd name="connsiteY42" fmla="*/ 1994348 h 2676210"/>
              <a:gd name="connsiteX43" fmla="*/ 7771932 w 12192000"/>
              <a:gd name="connsiteY43" fmla="*/ 2039701 h 2676210"/>
              <a:gd name="connsiteX44" fmla="*/ 7579180 w 12192000"/>
              <a:gd name="connsiteY44" fmla="*/ 2150519 h 2676210"/>
              <a:gd name="connsiteX45" fmla="*/ 7571467 w 12192000"/>
              <a:gd name="connsiteY45" fmla="*/ 2153548 h 2676210"/>
              <a:gd name="connsiteX46" fmla="*/ 7549398 w 12192000"/>
              <a:gd name="connsiteY46" fmla="*/ 2153051 h 2676210"/>
              <a:gd name="connsiteX47" fmla="*/ 7540934 w 12192000"/>
              <a:gd name="connsiteY47" fmla="*/ 2151418 h 2676210"/>
              <a:gd name="connsiteX48" fmla="*/ 7528900 w 12192000"/>
              <a:gd name="connsiteY48" fmla="*/ 2152107 h 2676210"/>
              <a:gd name="connsiteX49" fmla="*/ 7528656 w 12192000"/>
              <a:gd name="connsiteY49" fmla="*/ 2152584 h 2676210"/>
              <a:gd name="connsiteX50" fmla="*/ 7517280 w 12192000"/>
              <a:gd name="connsiteY50" fmla="*/ 2152327 h 2676210"/>
              <a:gd name="connsiteX51" fmla="*/ 7460956 w 12192000"/>
              <a:gd name="connsiteY51" fmla="*/ 2145255 h 2676210"/>
              <a:gd name="connsiteX52" fmla="*/ 7393117 w 12192000"/>
              <a:gd name="connsiteY52" fmla="*/ 2193066 h 2676210"/>
              <a:gd name="connsiteX53" fmla="*/ 7363846 w 12192000"/>
              <a:gd name="connsiteY53" fmla="*/ 2202297 h 2676210"/>
              <a:gd name="connsiteX54" fmla="*/ 7348496 w 12192000"/>
              <a:gd name="connsiteY54" fmla="*/ 2209686 h 2676210"/>
              <a:gd name="connsiteX55" fmla="*/ 7338648 w 12192000"/>
              <a:gd name="connsiteY55" fmla="*/ 2198119 h 2676210"/>
              <a:gd name="connsiteX56" fmla="*/ 7293703 w 12192000"/>
              <a:gd name="connsiteY56" fmla="*/ 2204721 h 2676210"/>
              <a:gd name="connsiteX57" fmla="*/ 7286955 w 12192000"/>
              <a:gd name="connsiteY57" fmla="*/ 2207494 h 2676210"/>
              <a:gd name="connsiteX58" fmla="*/ 7251199 w 12192000"/>
              <a:gd name="connsiteY58" fmla="*/ 2198184 h 2676210"/>
              <a:gd name="connsiteX59" fmla="*/ 7233016 w 12192000"/>
              <a:gd name="connsiteY59" fmla="*/ 2195902 h 2676210"/>
              <a:gd name="connsiteX60" fmla="*/ 7227281 w 12192000"/>
              <a:gd name="connsiteY60" fmla="*/ 2190042 h 2676210"/>
              <a:gd name="connsiteX61" fmla="*/ 7200745 w 12192000"/>
              <a:gd name="connsiteY61" fmla="*/ 2189321 h 2676210"/>
              <a:gd name="connsiteX62" fmla="*/ 7197924 w 12192000"/>
              <a:gd name="connsiteY62" fmla="*/ 2191205 h 2676210"/>
              <a:gd name="connsiteX63" fmla="*/ 7175198 w 12192000"/>
              <a:gd name="connsiteY63" fmla="*/ 2183294 h 2676210"/>
              <a:gd name="connsiteX64" fmla="*/ 7100681 w 12192000"/>
              <a:gd name="connsiteY64" fmla="*/ 2167822 h 2676210"/>
              <a:gd name="connsiteX65" fmla="*/ 6932665 w 12192000"/>
              <a:gd name="connsiteY65" fmla="*/ 2162157 h 2676210"/>
              <a:gd name="connsiteX66" fmla="*/ 6700029 w 12192000"/>
              <a:gd name="connsiteY66" fmla="*/ 2158310 h 2676210"/>
              <a:gd name="connsiteX67" fmla="*/ 6271707 w 12192000"/>
              <a:gd name="connsiteY67" fmla="*/ 2183170 h 2676210"/>
              <a:gd name="connsiteX68" fmla="*/ 6196177 w 12192000"/>
              <a:gd name="connsiteY68" fmla="*/ 2200059 h 2676210"/>
              <a:gd name="connsiteX69" fmla="*/ 6125472 w 12192000"/>
              <a:gd name="connsiteY69" fmla="*/ 2178263 h 2676210"/>
              <a:gd name="connsiteX70" fmla="*/ 6098878 w 12192000"/>
              <a:gd name="connsiteY70" fmla="*/ 2192939 h 2676210"/>
              <a:gd name="connsiteX71" fmla="*/ 6094339 w 12192000"/>
              <a:gd name="connsiteY71" fmla="*/ 2195871 h 2676210"/>
              <a:gd name="connsiteX72" fmla="*/ 6075163 w 12192000"/>
              <a:gd name="connsiteY72" fmla="*/ 2198856 h 2676210"/>
              <a:gd name="connsiteX73" fmla="*/ 6071016 w 12192000"/>
              <a:gd name="connsiteY73" fmla="*/ 2210639 h 2676210"/>
              <a:gd name="connsiteX74" fmla="*/ 6043058 w 12192000"/>
              <a:gd name="connsiteY74" fmla="*/ 2222971 h 2676210"/>
              <a:gd name="connsiteX75" fmla="*/ 6007411 w 12192000"/>
              <a:gd name="connsiteY75" fmla="*/ 2225411 h 2676210"/>
              <a:gd name="connsiteX76" fmla="*/ 5836800 w 12192000"/>
              <a:gd name="connsiteY76" fmla="*/ 2224771 h 2676210"/>
              <a:gd name="connsiteX77" fmla="*/ 5735414 w 12192000"/>
              <a:gd name="connsiteY77" fmla="*/ 2231366 h 2676210"/>
              <a:gd name="connsiteX78" fmla="*/ 5697982 w 12192000"/>
              <a:gd name="connsiteY78" fmla="*/ 2244836 h 2676210"/>
              <a:gd name="connsiteX79" fmla="*/ 5644981 w 12192000"/>
              <a:gd name="connsiteY79" fmla="*/ 2256274 h 2676210"/>
              <a:gd name="connsiteX80" fmla="*/ 5552282 w 12192000"/>
              <a:gd name="connsiteY80" fmla="*/ 2284946 h 2676210"/>
              <a:gd name="connsiteX81" fmla="*/ 5426280 w 12192000"/>
              <a:gd name="connsiteY81" fmla="*/ 2290560 h 2676210"/>
              <a:gd name="connsiteX82" fmla="*/ 5329896 w 12192000"/>
              <a:gd name="connsiteY82" fmla="*/ 2279209 h 2676210"/>
              <a:gd name="connsiteX83" fmla="*/ 5322508 w 12192000"/>
              <a:gd name="connsiteY83" fmla="*/ 2288005 h 2676210"/>
              <a:gd name="connsiteX84" fmla="*/ 5258237 w 12192000"/>
              <a:gd name="connsiteY84" fmla="*/ 2290475 h 2676210"/>
              <a:gd name="connsiteX85" fmla="*/ 5027899 w 12192000"/>
              <a:gd name="connsiteY85" fmla="*/ 2242653 h 2676210"/>
              <a:gd name="connsiteX86" fmla="*/ 4902443 w 12192000"/>
              <a:gd name="connsiteY86" fmla="*/ 2249037 h 2676210"/>
              <a:gd name="connsiteX87" fmla="*/ 4858751 w 12192000"/>
              <a:gd name="connsiteY87" fmla="*/ 2260409 h 2676210"/>
              <a:gd name="connsiteX88" fmla="*/ 4785497 w 12192000"/>
              <a:gd name="connsiteY88" fmla="*/ 2278897 h 2676210"/>
              <a:gd name="connsiteX89" fmla="*/ 4732807 w 12192000"/>
              <a:gd name="connsiteY89" fmla="*/ 2315139 h 2676210"/>
              <a:gd name="connsiteX90" fmla="*/ 4670737 w 12192000"/>
              <a:gd name="connsiteY90" fmla="*/ 2321711 h 2676210"/>
              <a:gd name="connsiteX91" fmla="*/ 4489013 w 12192000"/>
              <a:gd name="connsiteY91" fmla="*/ 2338805 h 2676210"/>
              <a:gd name="connsiteX92" fmla="*/ 4431159 w 12192000"/>
              <a:gd name="connsiteY92" fmla="*/ 2347536 h 2676210"/>
              <a:gd name="connsiteX93" fmla="*/ 4273885 w 12192000"/>
              <a:gd name="connsiteY93" fmla="*/ 2379520 h 2676210"/>
              <a:gd name="connsiteX94" fmla="*/ 4116925 w 12192000"/>
              <a:gd name="connsiteY94" fmla="*/ 2417756 h 2676210"/>
              <a:gd name="connsiteX95" fmla="*/ 4027169 w 12192000"/>
              <a:gd name="connsiteY95" fmla="*/ 2475399 h 2676210"/>
              <a:gd name="connsiteX96" fmla="*/ 3897799 w 12192000"/>
              <a:gd name="connsiteY96" fmla="*/ 2503049 h 2676210"/>
              <a:gd name="connsiteX97" fmla="*/ 3876619 w 12192000"/>
              <a:gd name="connsiteY97" fmla="*/ 2512804 h 2676210"/>
              <a:gd name="connsiteX98" fmla="*/ 3721493 w 12192000"/>
              <a:gd name="connsiteY98" fmla="*/ 2497646 h 2676210"/>
              <a:gd name="connsiteX99" fmla="*/ 3504883 w 12192000"/>
              <a:gd name="connsiteY99" fmla="*/ 2503869 h 2676210"/>
              <a:gd name="connsiteX100" fmla="*/ 3431219 w 12192000"/>
              <a:gd name="connsiteY100" fmla="*/ 2502163 h 2676210"/>
              <a:gd name="connsiteX101" fmla="*/ 3151243 w 12192000"/>
              <a:gd name="connsiteY101" fmla="*/ 2492405 h 2676210"/>
              <a:gd name="connsiteX102" fmla="*/ 3057639 w 12192000"/>
              <a:gd name="connsiteY102" fmla="*/ 2507988 h 2676210"/>
              <a:gd name="connsiteX103" fmla="*/ 2916555 w 12192000"/>
              <a:gd name="connsiteY103" fmla="*/ 2472028 h 2676210"/>
              <a:gd name="connsiteX104" fmla="*/ 2846802 w 12192000"/>
              <a:gd name="connsiteY104" fmla="*/ 2461014 h 2676210"/>
              <a:gd name="connsiteX105" fmla="*/ 2739588 w 12192000"/>
              <a:gd name="connsiteY105" fmla="*/ 2457956 h 2676210"/>
              <a:gd name="connsiteX106" fmla="*/ 2706684 w 12192000"/>
              <a:gd name="connsiteY106" fmla="*/ 2454540 h 2676210"/>
              <a:gd name="connsiteX107" fmla="*/ 2348435 w 12192000"/>
              <a:gd name="connsiteY107" fmla="*/ 2449176 h 2676210"/>
              <a:gd name="connsiteX108" fmla="*/ 2194299 w 12192000"/>
              <a:gd name="connsiteY108" fmla="*/ 2475215 h 2676210"/>
              <a:gd name="connsiteX109" fmla="*/ 1983009 w 12192000"/>
              <a:gd name="connsiteY109" fmla="*/ 2463117 h 2676210"/>
              <a:gd name="connsiteX110" fmla="*/ 1885040 w 12192000"/>
              <a:gd name="connsiteY110" fmla="*/ 2475917 h 2676210"/>
              <a:gd name="connsiteX111" fmla="*/ 1832317 w 12192000"/>
              <a:gd name="connsiteY111" fmla="*/ 2485332 h 2676210"/>
              <a:gd name="connsiteX112" fmla="*/ 1748729 w 12192000"/>
              <a:gd name="connsiteY112" fmla="*/ 2475325 h 2676210"/>
              <a:gd name="connsiteX113" fmla="*/ 1584574 w 12192000"/>
              <a:gd name="connsiteY113" fmla="*/ 2491479 h 2676210"/>
              <a:gd name="connsiteX114" fmla="*/ 1300369 w 12192000"/>
              <a:gd name="connsiteY114" fmla="*/ 2444914 h 2676210"/>
              <a:gd name="connsiteX115" fmla="*/ 1045572 w 12192000"/>
              <a:gd name="connsiteY115" fmla="*/ 2476491 h 2676210"/>
              <a:gd name="connsiteX116" fmla="*/ 957561 w 12192000"/>
              <a:gd name="connsiteY116" fmla="*/ 2484124 h 2676210"/>
              <a:gd name="connsiteX117" fmla="*/ 872692 w 12192000"/>
              <a:gd name="connsiteY117" fmla="*/ 2551368 h 2676210"/>
              <a:gd name="connsiteX118" fmla="*/ 653171 w 12192000"/>
              <a:gd name="connsiteY118" fmla="*/ 2607266 h 2676210"/>
              <a:gd name="connsiteX119" fmla="*/ 479703 w 12192000"/>
              <a:gd name="connsiteY119" fmla="*/ 2594204 h 2676210"/>
              <a:gd name="connsiteX120" fmla="*/ 441281 w 12192000"/>
              <a:gd name="connsiteY120" fmla="*/ 2605939 h 2676210"/>
              <a:gd name="connsiteX121" fmla="*/ 315252 w 12192000"/>
              <a:gd name="connsiteY121" fmla="*/ 2675861 h 2676210"/>
              <a:gd name="connsiteX122" fmla="*/ 97385 w 12192000"/>
              <a:gd name="connsiteY122" fmla="*/ 2636063 h 2676210"/>
              <a:gd name="connsiteX123" fmla="*/ 48888 w 12192000"/>
              <a:gd name="connsiteY123" fmla="*/ 2641447 h 2676210"/>
              <a:gd name="connsiteX124" fmla="*/ 0 w 12192000"/>
              <a:gd name="connsiteY124" fmla="*/ 2649426 h 2676210"/>
              <a:gd name="connsiteX125" fmla="*/ 0 w 12192000"/>
              <a:gd name="connsiteY125" fmla="*/ 0 h 2676210"/>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45572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84574 w 12192000"/>
              <a:gd name="connsiteY113" fmla="*/ 2491479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748729 w 12192000"/>
              <a:gd name="connsiteY112" fmla="*/ 2475325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832317 w 12192000"/>
              <a:gd name="connsiteY111" fmla="*/ 2485332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72692 w 12192000"/>
              <a:gd name="connsiteY117" fmla="*/ 2551368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479703 w 12192000"/>
              <a:gd name="connsiteY119" fmla="*/ 2594204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6007411 w 12192000"/>
              <a:gd name="connsiteY75" fmla="*/ 2225411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271707 w 12192000"/>
              <a:gd name="connsiteY67" fmla="*/ 2183170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25472 w 12192000"/>
              <a:gd name="connsiteY69" fmla="*/ 2178263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258237 w 12192000"/>
              <a:gd name="connsiteY84" fmla="*/ 2290475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52282 w 12192000"/>
              <a:gd name="connsiteY80" fmla="*/ 2284946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100082 w 12192000"/>
              <a:gd name="connsiteY39" fmla="*/ 1922220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28505 w 12192000"/>
              <a:gd name="connsiteY34" fmla="*/ 1838566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16712 w 12192000"/>
              <a:gd name="connsiteY35" fmla="*/ 1855817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19306 w 12192000"/>
              <a:gd name="connsiteY9" fmla="*/ 1630185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07424 w 12192000"/>
              <a:gd name="connsiteY13" fmla="*/ 1570296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522252 w 12192000"/>
              <a:gd name="connsiteY18" fmla="*/ 159506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76873 w 12192000"/>
              <a:gd name="connsiteY18" fmla="*/ 1590527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76873 w 12192000"/>
              <a:gd name="connsiteY18" fmla="*/ 1590527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47130 w 12192000"/>
              <a:gd name="connsiteY17" fmla="*/ 1583380 h 2649426"/>
              <a:gd name="connsiteX18" fmla="*/ 10454183 w 12192000"/>
              <a:gd name="connsiteY18" fmla="*/ 157237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32610 w 12192000"/>
              <a:gd name="connsiteY20" fmla="*/ 1619865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234437 w 12192000"/>
              <a:gd name="connsiteY10" fmla="*/ 1562941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538827 w 12192000"/>
              <a:gd name="connsiteY8" fmla="*/ 1639190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12533 w 12192000"/>
              <a:gd name="connsiteY4" fmla="*/ 173720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91629 w 12192000"/>
              <a:gd name="connsiteY12" fmla="*/ 1523731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732 w 12192000"/>
              <a:gd name="connsiteY113" fmla="*/ 247786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66422 w 12192000"/>
              <a:gd name="connsiteY113" fmla="*/ 2455175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300369 w 12192000"/>
              <a:gd name="connsiteY114" fmla="*/ 2444914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543983 w 12192000"/>
              <a:gd name="connsiteY113" fmla="*/ 2427126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 name="connsiteX0" fmla="*/ 0 w 12192000"/>
              <a:gd name="connsiteY0" fmla="*/ 0 h 2649426"/>
              <a:gd name="connsiteX1" fmla="*/ 12192000 w 12192000"/>
              <a:gd name="connsiteY1" fmla="*/ 0 h 2649426"/>
              <a:gd name="connsiteX2" fmla="*/ 12192000 w 12192000"/>
              <a:gd name="connsiteY2" fmla="*/ 1727909 h 2649426"/>
              <a:gd name="connsiteX3" fmla="*/ 12115957 w 12192000"/>
              <a:gd name="connsiteY3" fmla="*/ 1732272 h 2649426"/>
              <a:gd name="connsiteX4" fmla="*/ 12035223 w 12192000"/>
              <a:gd name="connsiteY4" fmla="*/ 1714510 h 2649426"/>
              <a:gd name="connsiteX5" fmla="*/ 11801718 w 12192000"/>
              <a:gd name="connsiteY5" fmla="*/ 1707786 h 2649426"/>
              <a:gd name="connsiteX6" fmla="*/ 11750717 w 12192000"/>
              <a:gd name="connsiteY6" fmla="*/ 1684756 h 2649426"/>
              <a:gd name="connsiteX7" fmla="*/ 11712295 w 12192000"/>
              <a:gd name="connsiteY7" fmla="*/ 1673021 h 2649426"/>
              <a:gd name="connsiteX8" fmla="*/ 11425377 w 12192000"/>
              <a:gd name="connsiteY8" fmla="*/ 1625577 h 2649426"/>
              <a:gd name="connsiteX9" fmla="*/ 11364686 w 12192000"/>
              <a:gd name="connsiteY9" fmla="*/ 1616572 h 2649426"/>
              <a:gd name="connsiteX10" fmla="*/ 11193595 w 12192000"/>
              <a:gd name="connsiteY10" fmla="*/ 1558403 h 2649426"/>
              <a:gd name="connsiteX11" fmla="*/ 11146426 w 12192000"/>
              <a:gd name="connsiteY11" fmla="*/ 1555308 h 2649426"/>
              <a:gd name="connsiteX12" fmla="*/ 10841711 w 12192000"/>
              <a:gd name="connsiteY12" fmla="*/ 1541883 h 2649426"/>
              <a:gd name="connsiteX13" fmla="*/ 10698183 w 12192000"/>
              <a:gd name="connsiteY13" fmla="*/ 1556682 h 2649426"/>
              <a:gd name="connsiteX14" fmla="*/ 10562291 w 12192000"/>
              <a:gd name="connsiteY14" fmla="*/ 1560944 h 2649426"/>
              <a:gd name="connsiteX15" fmla="*/ 10551291 w 12192000"/>
              <a:gd name="connsiteY15" fmla="*/ 1556691 h 2649426"/>
              <a:gd name="connsiteX16" fmla="*/ 10546586 w 12192000"/>
              <a:gd name="connsiteY16" fmla="*/ 1559265 h 2649426"/>
              <a:gd name="connsiteX17" fmla="*/ 10515364 w 12192000"/>
              <a:gd name="connsiteY17" fmla="*/ 1574304 h 2649426"/>
              <a:gd name="connsiteX18" fmla="*/ 10454183 w 12192000"/>
              <a:gd name="connsiteY18" fmla="*/ 1572375 h 2649426"/>
              <a:gd name="connsiteX19" fmla="*/ 10329259 w 12192000"/>
              <a:gd name="connsiteY19" fmla="*/ 1579142 h 2649426"/>
              <a:gd name="connsiteX20" fmla="*/ 10128072 w 12192000"/>
              <a:gd name="connsiteY20" fmla="*/ 1610789 h 2649426"/>
              <a:gd name="connsiteX21" fmla="*/ 9811199 w 12192000"/>
              <a:gd name="connsiteY21" fmla="*/ 1648968 h 2649426"/>
              <a:gd name="connsiteX22" fmla="*/ 9537440 w 12192000"/>
              <a:gd name="connsiteY22" fmla="*/ 1671316 h 2649426"/>
              <a:gd name="connsiteX23" fmla="*/ 9405213 w 12192000"/>
              <a:gd name="connsiteY23" fmla="*/ 1679204 h 2649426"/>
              <a:gd name="connsiteX24" fmla="*/ 9306407 w 12192000"/>
              <a:gd name="connsiteY24" fmla="*/ 1736146 h 2649426"/>
              <a:gd name="connsiteX25" fmla="*/ 9152929 w 12192000"/>
              <a:gd name="connsiteY25" fmla="*/ 1750379 h 2649426"/>
              <a:gd name="connsiteX26" fmla="*/ 9062807 w 12192000"/>
              <a:gd name="connsiteY26" fmla="*/ 1765741 h 2649426"/>
              <a:gd name="connsiteX27" fmla="*/ 9031250 w 12192000"/>
              <a:gd name="connsiteY27" fmla="*/ 1782330 h 2649426"/>
              <a:gd name="connsiteX28" fmla="*/ 8985382 w 12192000"/>
              <a:gd name="connsiteY28" fmla="*/ 1798267 h 2649426"/>
              <a:gd name="connsiteX29" fmla="*/ 8906505 w 12192000"/>
              <a:gd name="connsiteY29" fmla="*/ 1834715 h 2649426"/>
              <a:gd name="connsiteX30" fmla="*/ 8796926 w 12192000"/>
              <a:gd name="connsiteY30" fmla="*/ 1869211 h 2649426"/>
              <a:gd name="connsiteX31" fmla="*/ 8705687 w 12192000"/>
              <a:gd name="connsiteY31" fmla="*/ 1848419 h 2649426"/>
              <a:gd name="connsiteX32" fmla="*/ 8700414 w 12192000"/>
              <a:gd name="connsiteY32" fmla="*/ 1857766 h 2649426"/>
              <a:gd name="connsiteX33" fmla="*/ 8643017 w 12192000"/>
              <a:gd name="connsiteY33" fmla="*/ 1865810 h 2649426"/>
              <a:gd name="connsiteX34" fmla="*/ 8460271 w 12192000"/>
              <a:gd name="connsiteY34" fmla="*/ 1856718 h 2649426"/>
              <a:gd name="connsiteX35" fmla="*/ 8330326 w 12192000"/>
              <a:gd name="connsiteY35" fmla="*/ 1873969 h 2649426"/>
              <a:gd name="connsiteX36" fmla="*/ 8279203 w 12192000"/>
              <a:gd name="connsiteY36" fmla="*/ 1870876 h 2649426"/>
              <a:gd name="connsiteX37" fmla="*/ 8216222 w 12192000"/>
              <a:gd name="connsiteY37" fmla="*/ 1895553 h 2649426"/>
              <a:gd name="connsiteX38" fmla="*/ 8119712 w 12192000"/>
              <a:gd name="connsiteY38" fmla="*/ 1947916 h 2649426"/>
              <a:gd name="connsiteX39" fmla="*/ 8081930 w 12192000"/>
              <a:gd name="connsiteY39" fmla="*/ 1940372 h 2649426"/>
              <a:gd name="connsiteX40" fmla="*/ 8043728 w 12192000"/>
              <a:gd name="connsiteY40" fmla="*/ 1944200 h 2649426"/>
              <a:gd name="connsiteX41" fmla="*/ 7958999 w 12192000"/>
              <a:gd name="connsiteY41" fmla="*/ 1980667 h 2649426"/>
              <a:gd name="connsiteX42" fmla="*/ 7908348 w 12192000"/>
              <a:gd name="connsiteY42" fmla="*/ 1994348 h 2649426"/>
              <a:gd name="connsiteX43" fmla="*/ 7771932 w 12192000"/>
              <a:gd name="connsiteY43" fmla="*/ 2039701 h 2649426"/>
              <a:gd name="connsiteX44" fmla="*/ 7579180 w 12192000"/>
              <a:gd name="connsiteY44" fmla="*/ 2150519 h 2649426"/>
              <a:gd name="connsiteX45" fmla="*/ 7571467 w 12192000"/>
              <a:gd name="connsiteY45" fmla="*/ 2153548 h 2649426"/>
              <a:gd name="connsiteX46" fmla="*/ 7549398 w 12192000"/>
              <a:gd name="connsiteY46" fmla="*/ 2153051 h 2649426"/>
              <a:gd name="connsiteX47" fmla="*/ 7540934 w 12192000"/>
              <a:gd name="connsiteY47" fmla="*/ 2151418 h 2649426"/>
              <a:gd name="connsiteX48" fmla="*/ 7528900 w 12192000"/>
              <a:gd name="connsiteY48" fmla="*/ 2152107 h 2649426"/>
              <a:gd name="connsiteX49" fmla="*/ 7528656 w 12192000"/>
              <a:gd name="connsiteY49" fmla="*/ 2152584 h 2649426"/>
              <a:gd name="connsiteX50" fmla="*/ 7517280 w 12192000"/>
              <a:gd name="connsiteY50" fmla="*/ 2152327 h 2649426"/>
              <a:gd name="connsiteX51" fmla="*/ 7460956 w 12192000"/>
              <a:gd name="connsiteY51" fmla="*/ 2145255 h 2649426"/>
              <a:gd name="connsiteX52" fmla="*/ 7393117 w 12192000"/>
              <a:gd name="connsiteY52" fmla="*/ 2193066 h 2649426"/>
              <a:gd name="connsiteX53" fmla="*/ 7363846 w 12192000"/>
              <a:gd name="connsiteY53" fmla="*/ 2202297 h 2649426"/>
              <a:gd name="connsiteX54" fmla="*/ 7348496 w 12192000"/>
              <a:gd name="connsiteY54" fmla="*/ 2209686 h 2649426"/>
              <a:gd name="connsiteX55" fmla="*/ 7338648 w 12192000"/>
              <a:gd name="connsiteY55" fmla="*/ 2198119 h 2649426"/>
              <a:gd name="connsiteX56" fmla="*/ 7293703 w 12192000"/>
              <a:gd name="connsiteY56" fmla="*/ 2204721 h 2649426"/>
              <a:gd name="connsiteX57" fmla="*/ 7286955 w 12192000"/>
              <a:gd name="connsiteY57" fmla="*/ 2207494 h 2649426"/>
              <a:gd name="connsiteX58" fmla="*/ 7251199 w 12192000"/>
              <a:gd name="connsiteY58" fmla="*/ 2198184 h 2649426"/>
              <a:gd name="connsiteX59" fmla="*/ 7233016 w 12192000"/>
              <a:gd name="connsiteY59" fmla="*/ 2195902 h 2649426"/>
              <a:gd name="connsiteX60" fmla="*/ 7227281 w 12192000"/>
              <a:gd name="connsiteY60" fmla="*/ 2190042 h 2649426"/>
              <a:gd name="connsiteX61" fmla="*/ 7200745 w 12192000"/>
              <a:gd name="connsiteY61" fmla="*/ 2189321 h 2649426"/>
              <a:gd name="connsiteX62" fmla="*/ 7197924 w 12192000"/>
              <a:gd name="connsiteY62" fmla="*/ 2191205 h 2649426"/>
              <a:gd name="connsiteX63" fmla="*/ 7175198 w 12192000"/>
              <a:gd name="connsiteY63" fmla="*/ 2183294 h 2649426"/>
              <a:gd name="connsiteX64" fmla="*/ 7100681 w 12192000"/>
              <a:gd name="connsiteY64" fmla="*/ 2167822 h 2649426"/>
              <a:gd name="connsiteX65" fmla="*/ 6932665 w 12192000"/>
              <a:gd name="connsiteY65" fmla="*/ 2162157 h 2649426"/>
              <a:gd name="connsiteX66" fmla="*/ 6700029 w 12192000"/>
              <a:gd name="connsiteY66" fmla="*/ 2158310 h 2649426"/>
              <a:gd name="connsiteX67" fmla="*/ 6326162 w 12192000"/>
              <a:gd name="connsiteY67" fmla="*/ 2178632 h 2649426"/>
              <a:gd name="connsiteX68" fmla="*/ 6196177 w 12192000"/>
              <a:gd name="connsiteY68" fmla="*/ 2200059 h 2649426"/>
              <a:gd name="connsiteX69" fmla="*/ 6139086 w 12192000"/>
              <a:gd name="connsiteY69" fmla="*/ 2187339 h 2649426"/>
              <a:gd name="connsiteX70" fmla="*/ 6098878 w 12192000"/>
              <a:gd name="connsiteY70" fmla="*/ 2192939 h 2649426"/>
              <a:gd name="connsiteX71" fmla="*/ 6094339 w 12192000"/>
              <a:gd name="connsiteY71" fmla="*/ 2195871 h 2649426"/>
              <a:gd name="connsiteX72" fmla="*/ 6075163 w 12192000"/>
              <a:gd name="connsiteY72" fmla="*/ 2198856 h 2649426"/>
              <a:gd name="connsiteX73" fmla="*/ 6071016 w 12192000"/>
              <a:gd name="connsiteY73" fmla="*/ 2210639 h 2649426"/>
              <a:gd name="connsiteX74" fmla="*/ 6043058 w 12192000"/>
              <a:gd name="connsiteY74" fmla="*/ 2222971 h 2649426"/>
              <a:gd name="connsiteX75" fmla="*/ 5962031 w 12192000"/>
              <a:gd name="connsiteY75" fmla="*/ 2220873 h 2649426"/>
              <a:gd name="connsiteX76" fmla="*/ 5836800 w 12192000"/>
              <a:gd name="connsiteY76" fmla="*/ 2224771 h 2649426"/>
              <a:gd name="connsiteX77" fmla="*/ 5735414 w 12192000"/>
              <a:gd name="connsiteY77" fmla="*/ 2231366 h 2649426"/>
              <a:gd name="connsiteX78" fmla="*/ 5697982 w 12192000"/>
              <a:gd name="connsiteY78" fmla="*/ 2244836 h 2649426"/>
              <a:gd name="connsiteX79" fmla="*/ 5644981 w 12192000"/>
              <a:gd name="connsiteY79" fmla="*/ 2256274 h 2649426"/>
              <a:gd name="connsiteX80" fmla="*/ 5547744 w 12192000"/>
              <a:gd name="connsiteY80" fmla="*/ 2271333 h 2649426"/>
              <a:gd name="connsiteX81" fmla="*/ 5426280 w 12192000"/>
              <a:gd name="connsiteY81" fmla="*/ 2290560 h 2649426"/>
              <a:gd name="connsiteX82" fmla="*/ 5329896 w 12192000"/>
              <a:gd name="connsiteY82" fmla="*/ 2279209 h 2649426"/>
              <a:gd name="connsiteX83" fmla="*/ 5322508 w 12192000"/>
              <a:gd name="connsiteY83" fmla="*/ 2288005 h 2649426"/>
              <a:gd name="connsiteX84" fmla="*/ 5194705 w 12192000"/>
              <a:gd name="connsiteY84" fmla="*/ 2285938 h 2649426"/>
              <a:gd name="connsiteX85" fmla="*/ 5027899 w 12192000"/>
              <a:gd name="connsiteY85" fmla="*/ 2242653 h 2649426"/>
              <a:gd name="connsiteX86" fmla="*/ 4902443 w 12192000"/>
              <a:gd name="connsiteY86" fmla="*/ 2249037 h 2649426"/>
              <a:gd name="connsiteX87" fmla="*/ 4858751 w 12192000"/>
              <a:gd name="connsiteY87" fmla="*/ 2260409 h 2649426"/>
              <a:gd name="connsiteX88" fmla="*/ 4785497 w 12192000"/>
              <a:gd name="connsiteY88" fmla="*/ 2278897 h 2649426"/>
              <a:gd name="connsiteX89" fmla="*/ 4732807 w 12192000"/>
              <a:gd name="connsiteY89" fmla="*/ 2315139 h 2649426"/>
              <a:gd name="connsiteX90" fmla="*/ 4670737 w 12192000"/>
              <a:gd name="connsiteY90" fmla="*/ 2321711 h 2649426"/>
              <a:gd name="connsiteX91" fmla="*/ 4489013 w 12192000"/>
              <a:gd name="connsiteY91" fmla="*/ 2338805 h 2649426"/>
              <a:gd name="connsiteX92" fmla="*/ 4431159 w 12192000"/>
              <a:gd name="connsiteY92" fmla="*/ 2347536 h 2649426"/>
              <a:gd name="connsiteX93" fmla="*/ 4273885 w 12192000"/>
              <a:gd name="connsiteY93" fmla="*/ 2379520 h 2649426"/>
              <a:gd name="connsiteX94" fmla="*/ 4116925 w 12192000"/>
              <a:gd name="connsiteY94" fmla="*/ 2417756 h 2649426"/>
              <a:gd name="connsiteX95" fmla="*/ 4027169 w 12192000"/>
              <a:gd name="connsiteY95" fmla="*/ 2475399 h 2649426"/>
              <a:gd name="connsiteX96" fmla="*/ 3897799 w 12192000"/>
              <a:gd name="connsiteY96" fmla="*/ 2503049 h 2649426"/>
              <a:gd name="connsiteX97" fmla="*/ 3876619 w 12192000"/>
              <a:gd name="connsiteY97" fmla="*/ 2512804 h 2649426"/>
              <a:gd name="connsiteX98" fmla="*/ 3721493 w 12192000"/>
              <a:gd name="connsiteY98" fmla="*/ 2497646 h 2649426"/>
              <a:gd name="connsiteX99" fmla="*/ 3504883 w 12192000"/>
              <a:gd name="connsiteY99" fmla="*/ 2503869 h 2649426"/>
              <a:gd name="connsiteX100" fmla="*/ 3431219 w 12192000"/>
              <a:gd name="connsiteY100" fmla="*/ 2502163 h 2649426"/>
              <a:gd name="connsiteX101" fmla="*/ 3151243 w 12192000"/>
              <a:gd name="connsiteY101" fmla="*/ 2492405 h 2649426"/>
              <a:gd name="connsiteX102" fmla="*/ 3057639 w 12192000"/>
              <a:gd name="connsiteY102" fmla="*/ 2507988 h 2649426"/>
              <a:gd name="connsiteX103" fmla="*/ 2916555 w 12192000"/>
              <a:gd name="connsiteY103" fmla="*/ 2472028 h 2649426"/>
              <a:gd name="connsiteX104" fmla="*/ 2846802 w 12192000"/>
              <a:gd name="connsiteY104" fmla="*/ 2461014 h 2649426"/>
              <a:gd name="connsiteX105" fmla="*/ 2739588 w 12192000"/>
              <a:gd name="connsiteY105" fmla="*/ 2457956 h 2649426"/>
              <a:gd name="connsiteX106" fmla="*/ 2706684 w 12192000"/>
              <a:gd name="connsiteY106" fmla="*/ 2454540 h 2649426"/>
              <a:gd name="connsiteX107" fmla="*/ 2348435 w 12192000"/>
              <a:gd name="connsiteY107" fmla="*/ 2449176 h 2649426"/>
              <a:gd name="connsiteX108" fmla="*/ 2194299 w 12192000"/>
              <a:gd name="connsiteY108" fmla="*/ 2475215 h 2649426"/>
              <a:gd name="connsiteX109" fmla="*/ 1983009 w 12192000"/>
              <a:gd name="connsiteY109" fmla="*/ 2463117 h 2649426"/>
              <a:gd name="connsiteX110" fmla="*/ 1885040 w 12192000"/>
              <a:gd name="connsiteY110" fmla="*/ 2475917 h 2649426"/>
              <a:gd name="connsiteX111" fmla="*/ 1773324 w 12192000"/>
              <a:gd name="connsiteY111" fmla="*/ 2471718 h 2649426"/>
              <a:gd name="connsiteX112" fmla="*/ 1685197 w 12192000"/>
              <a:gd name="connsiteY112" fmla="*/ 2466249 h 2649426"/>
              <a:gd name="connsiteX113" fmla="*/ 1448616 w 12192000"/>
              <a:gd name="connsiteY113" fmla="*/ 2421517 h 2649426"/>
              <a:gd name="connsiteX114" fmla="*/ 1280734 w 12192000"/>
              <a:gd name="connsiteY114" fmla="*/ 2419669 h 2649426"/>
              <a:gd name="connsiteX115" fmla="*/ 1081876 w 12192000"/>
              <a:gd name="connsiteY115" fmla="*/ 2476491 h 2649426"/>
              <a:gd name="connsiteX116" fmla="*/ 957561 w 12192000"/>
              <a:gd name="connsiteY116" fmla="*/ 2484124 h 2649426"/>
              <a:gd name="connsiteX117" fmla="*/ 822775 w 12192000"/>
              <a:gd name="connsiteY117" fmla="*/ 2542292 h 2649426"/>
              <a:gd name="connsiteX118" fmla="*/ 653171 w 12192000"/>
              <a:gd name="connsiteY118" fmla="*/ 2607266 h 2649426"/>
              <a:gd name="connsiteX119" fmla="*/ 511469 w 12192000"/>
              <a:gd name="connsiteY119" fmla="*/ 2598742 h 2649426"/>
              <a:gd name="connsiteX120" fmla="*/ 441281 w 12192000"/>
              <a:gd name="connsiteY120" fmla="*/ 2605939 h 2649426"/>
              <a:gd name="connsiteX121" fmla="*/ 297100 w 12192000"/>
              <a:gd name="connsiteY121" fmla="*/ 2639558 h 2649426"/>
              <a:gd name="connsiteX122" fmla="*/ 97385 w 12192000"/>
              <a:gd name="connsiteY122" fmla="*/ 2636063 h 2649426"/>
              <a:gd name="connsiteX123" fmla="*/ 48888 w 12192000"/>
              <a:gd name="connsiteY123" fmla="*/ 2641447 h 2649426"/>
              <a:gd name="connsiteX124" fmla="*/ 0 w 12192000"/>
              <a:gd name="connsiteY124" fmla="*/ 2649426 h 2649426"/>
              <a:gd name="connsiteX125" fmla="*/ 0 w 12192000"/>
              <a:gd name="connsiteY125" fmla="*/ 0 h 26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12192000" h="2649426">
                <a:moveTo>
                  <a:pt x="0" y="0"/>
                </a:moveTo>
                <a:lnTo>
                  <a:pt x="12192000" y="0"/>
                </a:lnTo>
                <a:lnTo>
                  <a:pt x="12192000" y="1727909"/>
                </a:lnTo>
                <a:lnTo>
                  <a:pt x="12115957" y="1732272"/>
                </a:lnTo>
                <a:cubicBezTo>
                  <a:pt x="12082095" y="1735567"/>
                  <a:pt x="12069134" y="1716108"/>
                  <a:pt x="12035223" y="1714510"/>
                </a:cubicBezTo>
                <a:cubicBezTo>
                  <a:pt x="11992705" y="1709394"/>
                  <a:pt x="11857881" y="1699321"/>
                  <a:pt x="11801718" y="1707786"/>
                </a:cubicBezTo>
                <a:cubicBezTo>
                  <a:pt x="11789259" y="1688988"/>
                  <a:pt x="11757279" y="1715039"/>
                  <a:pt x="11750717" y="1684756"/>
                </a:cubicBezTo>
                <a:cubicBezTo>
                  <a:pt x="11732100" y="1684623"/>
                  <a:pt x="11720615" y="1690766"/>
                  <a:pt x="11712295" y="1673021"/>
                </a:cubicBezTo>
                <a:cubicBezTo>
                  <a:pt x="11657045" y="1722824"/>
                  <a:pt x="11478353" y="1589331"/>
                  <a:pt x="11425377" y="1625577"/>
                </a:cubicBezTo>
                <a:cubicBezTo>
                  <a:pt x="11359879" y="1618438"/>
                  <a:pt x="11415418" y="1637096"/>
                  <a:pt x="11364686" y="1616572"/>
                </a:cubicBezTo>
                <a:cubicBezTo>
                  <a:pt x="11333914" y="1605241"/>
                  <a:pt x="11211274" y="1598449"/>
                  <a:pt x="11193595" y="1558403"/>
                </a:cubicBezTo>
                <a:cubicBezTo>
                  <a:pt x="11155202" y="1585000"/>
                  <a:pt x="11184573" y="1549075"/>
                  <a:pt x="11146426" y="1555308"/>
                </a:cubicBezTo>
                <a:cubicBezTo>
                  <a:pt x="11068567" y="1547065"/>
                  <a:pt x="10931961" y="1586700"/>
                  <a:pt x="10841711" y="1541883"/>
                </a:cubicBezTo>
                <a:cubicBezTo>
                  <a:pt x="10760883" y="1593229"/>
                  <a:pt x="10810395" y="1517970"/>
                  <a:pt x="10698183" y="1556682"/>
                </a:cubicBezTo>
                <a:cubicBezTo>
                  <a:pt x="10683621" y="1556865"/>
                  <a:pt x="10577584" y="1566389"/>
                  <a:pt x="10562291" y="1560944"/>
                </a:cubicBezTo>
                <a:lnTo>
                  <a:pt x="10551291" y="1556691"/>
                </a:lnTo>
                <a:lnTo>
                  <a:pt x="10546586" y="1559265"/>
                </a:lnTo>
                <a:cubicBezTo>
                  <a:pt x="10542968" y="1564302"/>
                  <a:pt x="10510633" y="1562665"/>
                  <a:pt x="10515364" y="1574304"/>
                </a:cubicBezTo>
                <a:cubicBezTo>
                  <a:pt x="10493131" y="1573648"/>
                  <a:pt x="10466030" y="1574069"/>
                  <a:pt x="10454183" y="1572375"/>
                </a:cubicBezTo>
                <a:cubicBezTo>
                  <a:pt x="10417871" y="1571669"/>
                  <a:pt x="10394199" y="1575009"/>
                  <a:pt x="10329259" y="1579142"/>
                </a:cubicBezTo>
                <a:cubicBezTo>
                  <a:pt x="10273102" y="1625710"/>
                  <a:pt x="10197769" y="1593280"/>
                  <a:pt x="10128072" y="1610789"/>
                </a:cubicBezTo>
                <a:cubicBezTo>
                  <a:pt x="10041729" y="1622427"/>
                  <a:pt x="9920611" y="1664232"/>
                  <a:pt x="9811199" y="1648968"/>
                </a:cubicBezTo>
                <a:cubicBezTo>
                  <a:pt x="9725264" y="1617294"/>
                  <a:pt x="9626787" y="1677773"/>
                  <a:pt x="9537440" y="1671316"/>
                </a:cubicBezTo>
                <a:cubicBezTo>
                  <a:pt x="9469776" y="1676355"/>
                  <a:pt x="9470963" y="1705860"/>
                  <a:pt x="9405213" y="1679204"/>
                </a:cubicBezTo>
                <a:cubicBezTo>
                  <a:pt x="9374285" y="1697383"/>
                  <a:pt x="9355187" y="1738088"/>
                  <a:pt x="9306407" y="1736146"/>
                </a:cubicBezTo>
                <a:cubicBezTo>
                  <a:pt x="9261492" y="1715948"/>
                  <a:pt x="9208906" y="1777898"/>
                  <a:pt x="9152929" y="1750379"/>
                </a:cubicBezTo>
                <a:cubicBezTo>
                  <a:pt x="9132738" y="1744259"/>
                  <a:pt x="9072678" y="1749790"/>
                  <a:pt x="9062807" y="1765741"/>
                </a:cubicBezTo>
                <a:cubicBezTo>
                  <a:pt x="9050592" y="1769966"/>
                  <a:pt x="9035423" y="1765734"/>
                  <a:pt x="9031250" y="1782330"/>
                </a:cubicBezTo>
                <a:cubicBezTo>
                  <a:pt x="9023628" y="1802499"/>
                  <a:pt x="8976844" y="1775805"/>
                  <a:pt x="8985382" y="1798267"/>
                </a:cubicBezTo>
                <a:cubicBezTo>
                  <a:pt x="8952237" y="1780059"/>
                  <a:pt x="8931620" y="1822664"/>
                  <a:pt x="8906505" y="1834715"/>
                </a:cubicBezTo>
                <a:cubicBezTo>
                  <a:pt x="8879977" y="1816167"/>
                  <a:pt x="8853442" y="1859745"/>
                  <a:pt x="8796926" y="1869211"/>
                </a:cubicBezTo>
                <a:cubicBezTo>
                  <a:pt x="8767637" y="1847655"/>
                  <a:pt x="8758902" y="1875909"/>
                  <a:pt x="8705687" y="1848419"/>
                </a:cubicBezTo>
                <a:cubicBezTo>
                  <a:pt x="8704434" y="1851755"/>
                  <a:pt x="8702658" y="1854903"/>
                  <a:pt x="8700414" y="1857766"/>
                </a:cubicBezTo>
                <a:cubicBezTo>
                  <a:pt x="8687373" y="1874398"/>
                  <a:pt x="8661675" y="1878000"/>
                  <a:pt x="8643017" y="1865810"/>
                </a:cubicBezTo>
                <a:cubicBezTo>
                  <a:pt x="8559958" y="1830377"/>
                  <a:pt x="8525136" y="1858301"/>
                  <a:pt x="8460271" y="1856718"/>
                </a:cubicBezTo>
                <a:cubicBezTo>
                  <a:pt x="8387992" y="1859886"/>
                  <a:pt x="8383027" y="1873588"/>
                  <a:pt x="8330326" y="1873969"/>
                </a:cubicBezTo>
                <a:cubicBezTo>
                  <a:pt x="8324761" y="1892906"/>
                  <a:pt x="8300085" y="1877003"/>
                  <a:pt x="8279203" y="1870876"/>
                </a:cubicBezTo>
                <a:cubicBezTo>
                  <a:pt x="8244380" y="1873741"/>
                  <a:pt x="8257142" y="1918032"/>
                  <a:pt x="8216222" y="1895553"/>
                </a:cubicBezTo>
                <a:cubicBezTo>
                  <a:pt x="8189640" y="1908393"/>
                  <a:pt x="8139069" y="1943472"/>
                  <a:pt x="8119712" y="1947916"/>
                </a:cubicBezTo>
                <a:cubicBezTo>
                  <a:pt x="8095555" y="1955521"/>
                  <a:pt x="8110185" y="1938621"/>
                  <a:pt x="8081930" y="1940372"/>
                </a:cubicBezTo>
                <a:cubicBezTo>
                  <a:pt x="8048656" y="1946825"/>
                  <a:pt x="8056894" y="1918760"/>
                  <a:pt x="8043728" y="1944200"/>
                </a:cubicBezTo>
                <a:cubicBezTo>
                  <a:pt x="8005339" y="1935292"/>
                  <a:pt x="8004256" y="1961413"/>
                  <a:pt x="7958999" y="1980667"/>
                </a:cubicBezTo>
                <a:cubicBezTo>
                  <a:pt x="7935613" y="1969436"/>
                  <a:pt x="7921023" y="1978572"/>
                  <a:pt x="7908348" y="1994348"/>
                </a:cubicBezTo>
                <a:cubicBezTo>
                  <a:pt x="7860647" y="1997348"/>
                  <a:pt x="7822678" y="2023959"/>
                  <a:pt x="7771932" y="2039701"/>
                </a:cubicBezTo>
                <a:cubicBezTo>
                  <a:pt x="7703448" y="2113407"/>
                  <a:pt x="7612591" y="2131545"/>
                  <a:pt x="7579180" y="2150519"/>
                </a:cubicBezTo>
                <a:lnTo>
                  <a:pt x="7571467" y="2153548"/>
                </a:lnTo>
                <a:lnTo>
                  <a:pt x="7549398" y="2153051"/>
                </a:lnTo>
                <a:lnTo>
                  <a:pt x="7540934" y="2151418"/>
                </a:lnTo>
                <a:cubicBezTo>
                  <a:pt x="7535164" y="2150832"/>
                  <a:pt x="7531409" y="2151133"/>
                  <a:pt x="7528900" y="2152107"/>
                </a:cubicBezTo>
                <a:lnTo>
                  <a:pt x="7528656" y="2152584"/>
                </a:lnTo>
                <a:lnTo>
                  <a:pt x="7517280" y="2152327"/>
                </a:lnTo>
                <a:cubicBezTo>
                  <a:pt x="7497963" y="2150841"/>
                  <a:pt x="7479055" y="2148397"/>
                  <a:pt x="7460956" y="2145255"/>
                </a:cubicBezTo>
                <a:cubicBezTo>
                  <a:pt x="7449026" y="2171815"/>
                  <a:pt x="7380398" y="2144891"/>
                  <a:pt x="7393117" y="2193066"/>
                </a:cubicBezTo>
                <a:cubicBezTo>
                  <a:pt x="7368869" y="2190267"/>
                  <a:pt x="7352173" y="2170877"/>
                  <a:pt x="7363846" y="2202297"/>
                </a:cubicBezTo>
                <a:cubicBezTo>
                  <a:pt x="7355972" y="2202288"/>
                  <a:pt x="7351462" y="2205256"/>
                  <a:pt x="7348496" y="2209686"/>
                </a:cubicBezTo>
                <a:lnTo>
                  <a:pt x="7338648" y="2198119"/>
                </a:lnTo>
                <a:lnTo>
                  <a:pt x="7293703" y="2204721"/>
                </a:lnTo>
                <a:lnTo>
                  <a:pt x="7286955" y="2207494"/>
                </a:lnTo>
                <a:lnTo>
                  <a:pt x="7251199" y="2198184"/>
                </a:lnTo>
                <a:lnTo>
                  <a:pt x="7233016" y="2195902"/>
                </a:lnTo>
                <a:lnTo>
                  <a:pt x="7227281" y="2190042"/>
                </a:lnTo>
                <a:cubicBezTo>
                  <a:pt x="7221416" y="2186612"/>
                  <a:pt x="7213442" y="2185423"/>
                  <a:pt x="7200745" y="2189321"/>
                </a:cubicBezTo>
                <a:lnTo>
                  <a:pt x="7197924" y="2191205"/>
                </a:lnTo>
                <a:lnTo>
                  <a:pt x="7175198" y="2183294"/>
                </a:lnTo>
                <a:cubicBezTo>
                  <a:pt x="7167736" y="2179475"/>
                  <a:pt x="7106482" y="2174471"/>
                  <a:pt x="7100681" y="2167822"/>
                </a:cubicBezTo>
                <a:cubicBezTo>
                  <a:pt x="7040208" y="2163382"/>
                  <a:pt x="7012045" y="2151453"/>
                  <a:pt x="6932665" y="2162157"/>
                </a:cubicBezTo>
                <a:cubicBezTo>
                  <a:pt x="6897841" y="2163646"/>
                  <a:pt x="6758102" y="2190327"/>
                  <a:pt x="6700029" y="2158310"/>
                </a:cubicBezTo>
                <a:cubicBezTo>
                  <a:pt x="6586438" y="2136832"/>
                  <a:pt x="6483544" y="2190975"/>
                  <a:pt x="6326162" y="2178632"/>
                </a:cubicBezTo>
                <a:cubicBezTo>
                  <a:pt x="6280268" y="2230098"/>
                  <a:pt x="6248542" y="2188076"/>
                  <a:pt x="6196177" y="2200059"/>
                </a:cubicBezTo>
                <a:cubicBezTo>
                  <a:pt x="6205623" y="2154445"/>
                  <a:pt x="6147836" y="2237773"/>
                  <a:pt x="6139086" y="2187339"/>
                </a:cubicBezTo>
                <a:cubicBezTo>
                  <a:pt x="6129833" y="2191116"/>
                  <a:pt x="6107532" y="2187291"/>
                  <a:pt x="6098878" y="2192939"/>
                </a:cubicBezTo>
                <a:lnTo>
                  <a:pt x="6094339" y="2195871"/>
                </a:lnTo>
                <a:lnTo>
                  <a:pt x="6075163" y="2198856"/>
                </a:lnTo>
                <a:lnTo>
                  <a:pt x="6071016" y="2210639"/>
                </a:lnTo>
                <a:lnTo>
                  <a:pt x="6043058" y="2222971"/>
                </a:lnTo>
                <a:cubicBezTo>
                  <a:pt x="6032393" y="2225900"/>
                  <a:pt x="5975308" y="2222534"/>
                  <a:pt x="5962031" y="2220873"/>
                </a:cubicBezTo>
                <a:cubicBezTo>
                  <a:pt x="5916299" y="2196434"/>
                  <a:pt x="5893394" y="2257568"/>
                  <a:pt x="5836800" y="2224771"/>
                </a:cubicBezTo>
                <a:cubicBezTo>
                  <a:pt x="5815733" y="2216729"/>
                  <a:pt x="5748977" y="2216440"/>
                  <a:pt x="5735414" y="2231366"/>
                </a:cubicBezTo>
                <a:cubicBezTo>
                  <a:pt x="5721302" y="2234394"/>
                  <a:pt x="5705412" y="2228718"/>
                  <a:pt x="5697982" y="2244836"/>
                </a:cubicBezTo>
                <a:cubicBezTo>
                  <a:pt x="5686157" y="2264179"/>
                  <a:pt x="5639495" y="2233090"/>
                  <a:pt x="5644981" y="2256274"/>
                </a:cubicBezTo>
                <a:cubicBezTo>
                  <a:pt x="5611800" y="2234950"/>
                  <a:pt x="5577339" y="2261759"/>
                  <a:pt x="5547744" y="2271333"/>
                </a:cubicBezTo>
                <a:cubicBezTo>
                  <a:pt x="5521875" y="2250309"/>
                  <a:pt x="5489833" y="2286590"/>
                  <a:pt x="5426280" y="2290560"/>
                </a:cubicBezTo>
                <a:cubicBezTo>
                  <a:pt x="5397902" y="2266275"/>
                  <a:pt x="5383466" y="2311712"/>
                  <a:pt x="5329896" y="2279209"/>
                </a:cubicBezTo>
                <a:cubicBezTo>
                  <a:pt x="5327949" y="2282409"/>
                  <a:pt x="5345040" y="2286884"/>
                  <a:pt x="5322508" y="2288005"/>
                </a:cubicBezTo>
                <a:cubicBezTo>
                  <a:pt x="5299976" y="2289126"/>
                  <a:pt x="5213048" y="2299874"/>
                  <a:pt x="5194705" y="2285938"/>
                </a:cubicBezTo>
                <a:cubicBezTo>
                  <a:pt x="5109804" y="2242648"/>
                  <a:pt x="5098697" y="2250488"/>
                  <a:pt x="5027899" y="2242653"/>
                </a:cubicBezTo>
                <a:cubicBezTo>
                  <a:pt x="4948161" y="2238831"/>
                  <a:pt x="5004499" y="2289745"/>
                  <a:pt x="4902443" y="2249037"/>
                </a:cubicBezTo>
                <a:cubicBezTo>
                  <a:pt x="4893084" y="2267352"/>
                  <a:pt x="4880575" y="2268524"/>
                  <a:pt x="4858751" y="2260409"/>
                </a:cubicBezTo>
                <a:cubicBezTo>
                  <a:pt x="4820106" y="2259902"/>
                  <a:pt x="4826459" y="2305223"/>
                  <a:pt x="4785497" y="2278897"/>
                </a:cubicBezTo>
                <a:cubicBezTo>
                  <a:pt x="4794295" y="2303109"/>
                  <a:pt x="4713103" y="2290241"/>
                  <a:pt x="4732807" y="2315139"/>
                </a:cubicBezTo>
                <a:cubicBezTo>
                  <a:pt x="4709364" y="2338011"/>
                  <a:pt x="4694215" y="2301747"/>
                  <a:pt x="4670737" y="2321711"/>
                </a:cubicBezTo>
                <a:lnTo>
                  <a:pt x="4489013" y="2338805"/>
                </a:lnTo>
                <a:cubicBezTo>
                  <a:pt x="4465325" y="2325368"/>
                  <a:pt x="4447765" y="2333054"/>
                  <a:pt x="4431159" y="2347536"/>
                </a:cubicBezTo>
                <a:cubicBezTo>
                  <a:pt x="4378379" y="2345920"/>
                  <a:pt x="4332196" y="2368747"/>
                  <a:pt x="4273885" y="2379520"/>
                </a:cubicBezTo>
                <a:cubicBezTo>
                  <a:pt x="4208794" y="2365868"/>
                  <a:pt x="4179256" y="2406404"/>
                  <a:pt x="4116925" y="2417756"/>
                </a:cubicBezTo>
                <a:cubicBezTo>
                  <a:pt x="4051611" y="2383889"/>
                  <a:pt x="4080325" y="2474371"/>
                  <a:pt x="4027169" y="2475399"/>
                </a:cubicBezTo>
                <a:cubicBezTo>
                  <a:pt x="3938158" y="2446648"/>
                  <a:pt x="4031797" y="2505726"/>
                  <a:pt x="3897799" y="2503049"/>
                </a:cubicBezTo>
                <a:cubicBezTo>
                  <a:pt x="3889792" y="2497763"/>
                  <a:pt x="3874209" y="2504933"/>
                  <a:pt x="3876619" y="2512804"/>
                </a:cubicBezTo>
                <a:cubicBezTo>
                  <a:pt x="3847235" y="2511904"/>
                  <a:pt x="3783449" y="2499135"/>
                  <a:pt x="3721493" y="2497646"/>
                </a:cubicBezTo>
                <a:cubicBezTo>
                  <a:pt x="3664694" y="2496607"/>
                  <a:pt x="3553262" y="2503116"/>
                  <a:pt x="3504883" y="2503869"/>
                </a:cubicBezTo>
                <a:cubicBezTo>
                  <a:pt x="3481753" y="2463850"/>
                  <a:pt x="3453868" y="2512184"/>
                  <a:pt x="3431219" y="2502163"/>
                </a:cubicBezTo>
                <a:cubicBezTo>
                  <a:pt x="3372279" y="2500252"/>
                  <a:pt x="3213506" y="2491434"/>
                  <a:pt x="3151243" y="2492405"/>
                </a:cubicBezTo>
                <a:cubicBezTo>
                  <a:pt x="3109617" y="2499010"/>
                  <a:pt x="3096754" y="2511384"/>
                  <a:pt x="3057639" y="2507988"/>
                </a:cubicBezTo>
                <a:cubicBezTo>
                  <a:pt x="3012606" y="2492519"/>
                  <a:pt x="2918557" y="2528847"/>
                  <a:pt x="2916555" y="2472028"/>
                </a:cubicBezTo>
                <a:cubicBezTo>
                  <a:pt x="2899774" y="2440074"/>
                  <a:pt x="2851822" y="2496819"/>
                  <a:pt x="2846802" y="2461014"/>
                </a:cubicBezTo>
                <a:cubicBezTo>
                  <a:pt x="2825967" y="2486525"/>
                  <a:pt x="2778576" y="2452907"/>
                  <a:pt x="2739588" y="2457956"/>
                </a:cubicBezTo>
                <a:cubicBezTo>
                  <a:pt x="2729978" y="2442568"/>
                  <a:pt x="2721085" y="2444276"/>
                  <a:pt x="2706684" y="2454540"/>
                </a:cubicBezTo>
                <a:cubicBezTo>
                  <a:pt x="2582342" y="2475524"/>
                  <a:pt x="2485853" y="2437520"/>
                  <a:pt x="2348435" y="2449176"/>
                </a:cubicBezTo>
                <a:cubicBezTo>
                  <a:pt x="2319104" y="2453968"/>
                  <a:pt x="2268387" y="2479942"/>
                  <a:pt x="2194299" y="2475215"/>
                </a:cubicBezTo>
                <a:cubicBezTo>
                  <a:pt x="2122453" y="2479102"/>
                  <a:pt x="2034552" y="2463000"/>
                  <a:pt x="1983009" y="2463117"/>
                </a:cubicBezTo>
                <a:cubicBezTo>
                  <a:pt x="1972445" y="2448905"/>
                  <a:pt x="1889843" y="2460997"/>
                  <a:pt x="1885040" y="2475917"/>
                </a:cubicBezTo>
                <a:cubicBezTo>
                  <a:pt x="1863973" y="2475848"/>
                  <a:pt x="1788361" y="2446057"/>
                  <a:pt x="1773324" y="2471718"/>
                </a:cubicBezTo>
                <a:cubicBezTo>
                  <a:pt x="1744543" y="2472466"/>
                  <a:pt x="1699558" y="2427780"/>
                  <a:pt x="1685197" y="2466249"/>
                </a:cubicBezTo>
                <a:cubicBezTo>
                  <a:pt x="1630856" y="2479033"/>
                  <a:pt x="1506863" y="2422248"/>
                  <a:pt x="1448616" y="2421517"/>
                </a:cubicBezTo>
                <a:cubicBezTo>
                  <a:pt x="1345479" y="2396419"/>
                  <a:pt x="1338051" y="2407324"/>
                  <a:pt x="1280734" y="2419669"/>
                </a:cubicBezTo>
                <a:cubicBezTo>
                  <a:pt x="1193288" y="2416802"/>
                  <a:pt x="1159735" y="2468248"/>
                  <a:pt x="1081876" y="2476491"/>
                </a:cubicBezTo>
                <a:cubicBezTo>
                  <a:pt x="1043729" y="2470258"/>
                  <a:pt x="995954" y="2510721"/>
                  <a:pt x="957561" y="2484124"/>
                </a:cubicBezTo>
                <a:cubicBezTo>
                  <a:pt x="939882" y="2501480"/>
                  <a:pt x="849009" y="2512809"/>
                  <a:pt x="822775" y="2542292"/>
                </a:cubicBezTo>
                <a:cubicBezTo>
                  <a:pt x="803808" y="2576430"/>
                  <a:pt x="723207" y="2609203"/>
                  <a:pt x="653171" y="2607266"/>
                </a:cubicBezTo>
                <a:cubicBezTo>
                  <a:pt x="600195" y="2571020"/>
                  <a:pt x="575795" y="2621317"/>
                  <a:pt x="511469" y="2598742"/>
                </a:cubicBezTo>
                <a:cubicBezTo>
                  <a:pt x="503149" y="2616487"/>
                  <a:pt x="459898" y="2605806"/>
                  <a:pt x="441281" y="2605939"/>
                </a:cubicBezTo>
                <a:cubicBezTo>
                  <a:pt x="434719" y="2636222"/>
                  <a:pt x="354416" y="2634537"/>
                  <a:pt x="297100" y="2639558"/>
                </a:cubicBezTo>
                <a:cubicBezTo>
                  <a:pt x="239784" y="2644579"/>
                  <a:pt x="179782" y="2630047"/>
                  <a:pt x="97385" y="2636063"/>
                </a:cubicBezTo>
                <a:cubicBezTo>
                  <a:pt x="84007" y="2636732"/>
                  <a:pt x="67196" y="2638756"/>
                  <a:pt x="48888" y="2641447"/>
                </a:cubicBezTo>
                <a:lnTo>
                  <a:pt x="0" y="2649426"/>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16" name="Freeform: Shape 4115">
            <a:extLst>
              <a:ext uri="{FF2B5EF4-FFF2-40B4-BE49-F238E27FC236}">
                <a16:creationId xmlns:a16="http://schemas.microsoft.com/office/drawing/2014/main" id="{3BABCC22-CDC3-480A-BE67-B1F756698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804" y="2020542"/>
            <a:ext cx="3166534" cy="3877735"/>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102" name="Picture 6">
            <a:extLst>
              <a:ext uri="{FF2B5EF4-FFF2-40B4-BE49-F238E27FC236}">
                <a16:creationId xmlns:a16="http://schemas.microsoft.com/office/drawing/2014/main" id="{B7184F90-877A-3878-2E7F-8D2A7DC3DE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686" r="4" b="9899"/>
          <a:stretch/>
        </p:blipFill>
        <p:spPr bwMode="auto">
          <a:xfrm>
            <a:off x="1816856" y="2125598"/>
            <a:ext cx="2844800" cy="355599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60ECFE7-D302-A3A9-2DDD-A43B2D8371A4}"/>
              </a:ext>
            </a:extLst>
          </p:cNvPr>
          <p:cNvSpPr>
            <a:spLocks noGrp="1"/>
          </p:cNvSpPr>
          <p:nvPr>
            <p:ph idx="1"/>
          </p:nvPr>
        </p:nvSpPr>
        <p:spPr>
          <a:xfrm>
            <a:off x="6060142" y="2429247"/>
            <a:ext cx="5540179" cy="3825130"/>
          </a:xfrm>
        </p:spPr>
        <p:txBody>
          <a:bodyPr>
            <a:noAutofit/>
          </a:bodyPr>
          <a:lstStyle/>
          <a:p>
            <a:pPr marL="0" indent="0">
              <a:buNone/>
            </a:pPr>
            <a:r>
              <a:rPr lang="en-GB"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 is in the nature of a bourgeois revolution that, if seriously carried through to its conclusion, the national idea becomes the property of the broadest masses. In France it was only as a result of the Revolution and Napoleonic rule that a feeling of nationhood became the experience and property of the peasantry, the lower strata of the petty bourgeoisie and so on. For the first time they experienced France as their own country, as their self-created motherland” (</a:t>
            </a:r>
            <a:r>
              <a:rPr lang="en-GB" sz="2000" kern="100" dirty="0">
                <a:effectLst/>
                <a:latin typeface="Calibri" panose="020F0502020204030204" pitchFamily="34" charset="0"/>
                <a:ea typeface="Calibri" panose="020F0502020204030204" pitchFamily="34" charset="0"/>
                <a:cs typeface="Calibri" panose="020F0502020204030204" pitchFamily="34" charset="0"/>
              </a:rPr>
              <a:t>Lukacs </a:t>
            </a:r>
            <a:r>
              <a:rPr lang="en-GB"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25)</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118" name="Freeform: Shape 4117">
            <a:extLst>
              <a:ext uri="{FF2B5EF4-FFF2-40B4-BE49-F238E27FC236}">
                <a16:creationId xmlns:a16="http://schemas.microsoft.com/office/drawing/2014/main" id="{537E6744-F26F-408D-B398-EF5569E09F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2653" y="3852613"/>
            <a:ext cx="2114924" cy="2548187"/>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098" name="Picture 2" descr="The Project Gutenberg eBook of Waverley, by Sir Walter Scott">
            <a:extLst>
              <a:ext uri="{FF2B5EF4-FFF2-40B4-BE49-F238E27FC236}">
                <a16:creationId xmlns:a16="http://schemas.microsoft.com/office/drawing/2014/main" id="{D16B2CCD-5B19-24E7-259D-8D71CC7991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0" r="-2" b="4470"/>
          <a:stretch/>
        </p:blipFill>
        <p:spPr bwMode="auto">
          <a:xfrm>
            <a:off x="591679" y="3005388"/>
            <a:ext cx="1996141" cy="3335648"/>
          </a:xfrm>
          <a:prstGeom prst="rect">
            <a:avLst/>
          </a:prstGeom>
          <a:noFill/>
          <a:extLst>
            <a:ext uri="{909E8E84-426E-40DD-AFC4-6F175D3DCCD1}">
              <a14:hiddenFill xmlns:a14="http://schemas.microsoft.com/office/drawing/2010/main">
                <a:solidFill>
                  <a:srgbClr val="FFFFFF"/>
                </a:solidFill>
              </a14:hiddenFill>
            </a:ext>
          </a:extLst>
        </p:spPr>
      </p:pic>
      <p:sp>
        <p:nvSpPr>
          <p:cNvPr id="4120" name="Rectangle 6">
            <a:extLst>
              <a:ext uri="{FF2B5EF4-FFF2-40B4-BE49-F238E27FC236}">
                <a16:creationId xmlns:a16="http://schemas.microsoft.com/office/drawing/2014/main" id="{A0A469A6-35DF-45B5-A90D-2F67E3275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905965">
            <a:off x="86016" y="6135704"/>
            <a:ext cx="115589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chemeClr val="accent3">
              <a:lumMod val="20000"/>
              <a:lumOff val="80000"/>
              <a:alpha val="60000"/>
            </a:scheme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2" name="Freeform: Shape 4121">
            <a:extLst>
              <a:ext uri="{FF2B5EF4-FFF2-40B4-BE49-F238E27FC236}">
                <a16:creationId xmlns:a16="http://schemas.microsoft.com/office/drawing/2014/main" id="{FDEBDE8A-798D-4BCE-94DB-0658F83B6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8100" y="4464424"/>
            <a:ext cx="1585249" cy="1769706"/>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100" name="Picture 4" descr="Sentimental Education - Wikipedia">
            <a:extLst>
              <a:ext uri="{FF2B5EF4-FFF2-40B4-BE49-F238E27FC236}">
                <a16:creationId xmlns:a16="http://schemas.microsoft.com/office/drawing/2014/main" id="{4C6AEB6F-8972-72BE-1666-C5B1E45D13F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 t="5125" r="-4" b="2499"/>
          <a:stretch/>
        </p:blipFill>
        <p:spPr bwMode="auto">
          <a:xfrm>
            <a:off x="4058100" y="4464423"/>
            <a:ext cx="1585249" cy="2210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985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B484A-817E-6BA2-230A-F6D95286EA0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27C1208-87CD-72D3-BFF1-88EAF478E924}"/>
              </a:ext>
            </a:extLst>
          </p:cNvPr>
          <p:cNvSpPr>
            <a:spLocks noGrp="1"/>
          </p:cNvSpPr>
          <p:nvPr>
            <p:ph idx="1"/>
          </p:nvPr>
        </p:nvSpPr>
        <p:spPr/>
        <p:txBody>
          <a:bodyPr/>
          <a:lstStyle/>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“Entering, her embarrassment had been given a final wrench by the impression that all the women were in full evening-dress; but now, among these islands of glittering silk and lace she noticed other figures, some habited, as she said to herself, ‘like artists,’ others patently of the working class. Immediately in front of her stood a bald-headed old gentleman, wearing a plaid rug over his shoulders. To her left looked down upon the polished shoulders and swaying fan of a ballroom elegant. Beside her was a Jewish boy, a hump-back, with a face that hunger had sharpened into a painful beauty. He had moved aside to make way for her and, seeing her flowers, had smiled. Otherwise no one seemed inclined to take the least notice of her” (95)</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31864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5" name="Freeform: Shape 9224">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1331648" cy="1978172"/>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36649" y="488969"/>
                  <a:pt x="9316893" y="491390"/>
                </a:cubicBezTo>
                <a:cubicBezTo>
                  <a:pt x="9298834" y="504511"/>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79948" y="576062"/>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407128" y="961344"/>
                </a:lnTo>
                <a:lnTo>
                  <a:pt x="8380548" y="987916"/>
                </a:lnTo>
                <a:lnTo>
                  <a:pt x="8379462" y="987106"/>
                </a:lnTo>
                <a:cubicBezTo>
                  <a:pt x="8376507" y="985864"/>
                  <a:pt x="8373362" y="986042"/>
                  <a:pt x="8369725" y="989186"/>
                </a:cubicBezTo>
                <a:cubicBezTo>
                  <a:pt x="8357221" y="990792"/>
                  <a:pt x="8319237" y="991089"/>
                  <a:pt x="8304438" y="996739"/>
                </a:cubicBezTo>
                <a:cubicBezTo>
                  <a:pt x="8297193" y="1005683"/>
                  <a:pt x="8289328" y="1014568"/>
                  <a:pt x="8280929" y="1023089"/>
                </a:cubicBezTo>
                <a:lnTo>
                  <a:pt x="8275760" y="1027772"/>
                </a:lnTo>
                <a:lnTo>
                  <a:pt x="8275478" y="1027605"/>
                </a:lnTo>
                <a:cubicBezTo>
                  <a:pt x="8273970" y="1028076"/>
                  <a:pt x="8272124" y="1029408"/>
                  <a:pt x="8269666"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43525" y="1179064"/>
                </a:lnTo>
                <a:lnTo>
                  <a:pt x="7685942" y="1233723"/>
                </a:lnTo>
                <a:lnTo>
                  <a:pt x="7586920" y="1261888"/>
                </a:lnTo>
                <a:cubicBezTo>
                  <a:pt x="7556723" y="1298911"/>
                  <a:pt x="7489186" y="1249860"/>
                  <a:pt x="7486100" y="1292563"/>
                </a:cubicBezTo>
                <a:cubicBezTo>
                  <a:pt x="7454875" y="1308356"/>
                  <a:pt x="7449202" y="1300366"/>
                  <a:pt x="7407190" y="1314737"/>
                </a:cubicBezTo>
                <a:cubicBezTo>
                  <a:pt x="7368386" y="1364011"/>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23400" y="1671703"/>
                  <a:pt x="5529437" y="1636968"/>
                </a:cubicBezTo>
                <a:cubicBezTo>
                  <a:pt x="5500069" y="1636638"/>
                  <a:pt x="5481558" y="1636672"/>
                  <a:pt x="5440853" y="1657958"/>
                </a:cubicBezTo>
                <a:cubicBezTo>
                  <a:pt x="5340428" y="1673293"/>
                  <a:pt x="5074771" y="1739921"/>
                  <a:pt x="4945936" y="1713743"/>
                </a:cubicBezTo>
                <a:cubicBezTo>
                  <a:pt x="4914142" y="1717597"/>
                  <a:pt x="4837317" y="1726609"/>
                  <a:pt x="4818446" y="1726895"/>
                </a:cubicBezTo>
                <a:lnTo>
                  <a:pt x="4813657" y="1730706"/>
                </a:lnTo>
                <a:lnTo>
                  <a:pt x="4759058" y="1766533"/>
                </a:lnTo>
                <a:cubicBezTo>
                  <a:pt x="4747481" y="1770744"/>
                  <a:pt x="4734604" y="1772921"/>
                  <a:pt x="4719749" y="1771811"/>
                </a:cubicBezTo>
                <a:cubicBezTo>
                  <a:pt x="4667035" y="1745585"/>
                  <a:pt x="4634134" y="1775931"/>
                  <a:pt x="4568686" y="1786141"/>
                </a:cubicBezTo>
                <a:cubicBezTo>
                  <a:pt x="4544667" y="1777910"/>
                  <a:pt x="4432547" y="1778168"/>
                  <a:pt x="4418751" y="1796932"/>
                </a:cubicBezTo>
                <a:cubicBezTo>
                  <a:pt x="4403360" y="1801488"/>
                  <a:pt x="4385278" y="1795746"/>
                  <a:pt x="4378377" y="1815528"/>
                </a:cubicBezTo>
                <a:cubicBezTo>
                  <a:pt x="4366870" y="1839461"/>
                  <a:pt x="4312575" y="1805339"/>
                  <a:pt x="4320575" y="1832722"/>
                </a:cubicBezTo>
                <a:cubicBezTo>
                  <a:pt x="4282030" y="1809397"/>
                  <a:pt x="4252210" y="1859755"/>
                  <a:pt x="4220200" y="1873173"/>
                </a:cubicBezTo>
                <a:cubicBezTo>
                  <a:pt x="4189784" y="1872580"/>
                  <a:pt x="4175475" y="1885756"/>
                  <a:pt x="4105361" y="1894711"/>
                </a:cubicBezTo>
                <a:cubicBezTo>
                  <a:pt x="4071894" y="1867524"/>
                  <a:pt x="4035294" y="1916372"/>
                  <a:pt x="3973223" y="1881015"/>
                </a:cubicBezTo>
                <a:cubicBezTo>
                  <a:pt x="3971330" y="1884974"/>
                  <a:pt x="3952843" y="1881390"/>
                  <a:pt x="3900992" y="1880603"/>
                </a:cubicBezTo>
                <a:cubicBezTo>
                  <a:pt x="3849141" y="1879815"/>
                  <a:pt x="3740259" y="1879432"/>
                  <a:pt x="3662119" y="1876289"/>
                </a:cubicBezTo>
                <a:cubicBezTo>
                  <a:pt x="3573420" y="1876991"/>
                  <a:pt x="3613412" y="1915150"/>
                  <a:pt x="3496919" y="1873180"/>
                </a:cubicBezTo>
                <a:cubicBezTo>
                  <a:pt x="3488062" y="1895719"/>
                  <a:pt x="3474293" y="1897950"/>
                  <a:pt x="3449433" y="1889681"/>
                </a:cubicBezTo>
                <a:cubicBezTo>
                  <a:pt x="3406553" y="1891629"/>
                  <a:pt x="3417350" y="1945453"/>
                  <a:pt x="3369766" y="1916653"/>
                </a:cubicBezTo>
                <a:cubicBezTo>
                  <a:pt x="3338805" y="1929531"/>
                  <a:pt x="3310151" y="1915620"/>
                  <a:pt x="3290336" y="1925039"/>
                </a:cubicBezTo>
                <a:lnTo>
                  <a:pt x="3224897" y="1943733"/>
                </a:lnTo>
                <a:cubicBezTo>
                  <a:pt x="3188693" y="1949271"/>
                  <a:pt x="3178540" y="1909145"/>
                  <a:pt x="3161463" y="1946591"/>
                </a:cubicBezTo>
                <a:lnTo>
                  <a:pt x="3157504" y="1957276"/>
                </a:lnTo>
                <a:lnTo>
                  <a:pt x="3115176" y="1943459"/>
                </a:lnTo>
                <a:cubicBezTo>
                  <a:pt x="3095397" y="1937281"/>
                  <a:pt x="3080878" y="1929976"/>
                  <a:pt x="3038835" y="1920210"/>
                </a:cubicBezTo>
                <a:cubicBezTo>
                  <a:pt x="3011900" y="1947086"/>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1037" y="1967486"/>
                  <a:pt x="2001803" y="1954594"/>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391573" y="1790862"/>
                  <a:pt x="1332568" y="1793149"/>
                </a:cubicBezTo>
                <a:cubicBezTo>
                  <a:pt x="1236287" y="1833446"/>
                  <a:pt x="1335185" y="1756546"/>
                  <a:pt x="1186881" y="1768613"/>
                </a:cubicBezTo>
                <a:cubicBezTo>
                  <a:pt x="1178443" y="1775469"/>
                  <a:pt x="1160576" y="1767918"/>
                  <a:pt x="1162595" y="1758337"/>
                </a:cubicBezTo>
                <a:cubicBezTo>
                  <a:pt x="1153167" y="1761117"/>
                  <a:pt x="1130472" y="1779083"/>
                  <a:pt x="1128523" y="1763621"/>
                </a:cubicBezTo>
                <a:cubicBezTo>
                  <a:pt x="1081415" y="1760756"/>
                  <a:pt x="1034361" y="1768718"/>
                  <a:pt x="991903" y="1786741"/>
                </a:cubicBezTo>
                <a:cubicBezTo>
                  <a:pt x="966383" y="1781126"/>
                  <a:pt x="949501" y="1831241"/>
                  <a:pt x="883960" y="1822386"/>
                </a:cubicBezTo>
                <a:cubicBezTo>
                  <a:pt x="831931" y="1790865"/>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7E4D9B3A-8D8C-6487-5B8A-E75D04871E07}"/>
              </a:ext>
            </a:extLst>
          </p:cNvPr>
          <p:cNvSpPr txBox="1"/>
          <p:nvPr/>
        </p:nvSpPr>
        <p:spPr>
          <a:xfrm>
            <a:off x="1050879" y="2296161"/>
            <a:ext cx="4788505" cy="3846012"/>
          </a:xfrm>
          <a:prstGeom prst="rect">
            <a:avLst/>
          </a:prstGeom>
        </p:spPr>
        <p:txBody>
          <a:bodyPr vert="horz" lIns="91440" tIns="45720" rIns="91440" bIns="45720" rtlCol="0">
            <a:normAutofit fontScale="92500" lnSpcReduction="10000"/>
          </a:bodyPr>
          <a:lstStyle/>
          <a:p>
            <a:pPr marL="228600">
              <a:spcAft>
                <a:spcPts val="1200"/>
              </a:spcAft>
            </a:pPr>
            <a:r>
              <a:rPr lang="en-US" spc="50" dirty="0">
                <a:solidFill>
                  <a:schemeClr val="tx1">
                    <a:lumMod val="85000"/>
                    <a:lumOff val="15000"/>
                  </a:schemeClr>
                </a:solidFill>
                <a:effectLst/>
                <a:latin typeface="Calibri" panose="020F0502020204030204" pitchFamily="34" charset="0"/>
                <a:ea typeface="Batang" panose="02030600000101010101" pitchFamily="18" charset="-127"/>
                <a:cs typeface="Calibri" panose="020F0502020204030204" pitchFamily="34" charset="0"/>
              </a:rPr>
              <a:t> “Laura’s attraction to [London’s] East End, besides it being imbued with nonconformist, anti-establishment sensibilities within a working class milieu, it its Jewish identity and concomitant link with communism While the East End has long been associated with the proletariat, from dock to produce to sweatshop workers, Jews have also had a conspicuous presence in this section of the city, particularly with </a:t>
            </a:r>
            <a:r>
              <a:rPr lang="en-US"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Russian Jews” </a:t>
            </a:r>
          </a:p>
          <a:p>
            <a:pPr marL="228600">
              <a:spcAft>
                <a:spcPts val="1200"/>
              </a:spcAft>
            </a:pPr>
            <a:r>
              <a:rPr lang="en-US"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(June Dunn </a:t>
            </a:r>
            <a:r>
              <a:rPr lang="en-GB"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"Tracking Sylvia Townsend Warner's Red Footsteps in Lolly </a:t>
            </a:r>
            <a:r>
              <a:rPr lang="en-GB" spc="50" dirty="0" err="1">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Willowes</a:t>
            </a:r>
            <a:r>
              <a:rPr lang="en-GB"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a:t>
            </a:r>
            <a:r>
              <a:rPr lang="en-GB" i="1"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 The Journal of the Sylvia Townsend Warner Society </a:t>
            </a:r>
            <a:r>
              <a:rPr lang="en-GB"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13.1 (2012).</a:t>
            </a:r>
            <a:r>
              <a:rPr lang="en-US" spc="50" dirty="0">
                <a:solidFill>
                  <a:schemeClr val="tx1">
                    <a:lumMod val="85000"/>
                    <a:lumOff val="15000"/>
                  </a:schemeClr>
                </a:solidFill>
                <a:latin typeface="Calibri" panose="020F0502020204030204" pitchFamily="34" charset="0"/>
                <a:ea typeface="Batang" panose="02030600000101010101" pitchFamily="18" charset="-127"/>
                <a:cs typeface="Calibri" panose="020F0502020204030204" pitchFamily="34" charset="0"/>
              </a:rPr>
              <a:t>4)</a:t>
            </a:r>
          </a:p>
        </p:txBody>
      </p:sp>
      <p:pic>
        <p:nvPicPr>
          <p:cNvPr id="9218" name="Picture 2" descr="Jewish East End of London walking the East End of London">
            <a:extLst>
              <a:ext uri="{FF2B5EF4-FFF2-40B4-BE49-F238E27FC236}">
                <a16:creationId xmlns:a16="http://schemas.microsoft.com/office/drawing/2014/main" id="{CAB6E9C4-7DC6-AF9A-BDCA-CBE67C88DB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74241" y="1978172"/>
            <a:ext cx="4740874" cy="3846011"/>
          </a:xfrm>
          <a:prstGeom prst="rect">
            <a:avLst/>
          </a:prstGeom>
          <a:noFill/>
          <a:extLst>
            <a:ext uri="{909E8E84-426E-40DD-AFC4-6F175D3DCCD1}">
              <a14:hiddenFill xmlns:a14="http://schemas.microsoft.com/office/drawing/2010/main">
                <a:solidFill>
                  <a:srgbClr val="FFFFFF"/>
                </a:solidFill>
              </a14:hiddenFill>
            </a:ext>
          </a:extLst>
        </p:spPr>
      </p:pic>
      <p:sp>
        <p:nvSpPr>
          <p:cNvPr id="9227" name="Freeform: Shape 9226">
            <a:extLst>
              <a:ext uri="{FF2B5EF4-FFF2-40B4-BE49-F238E27FC236}">
                <a16:creationId xmlns:a16="http://schemas.microsoft.com/office/drawing/2014/main" id="{C64E267B-3F5A-4357-9E7F-C5FBE5D3B1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50426" y="5902730"/>
            <a:ext cx="5741575" cy="955271"/>
          </a:xfrm>
          <a:custGeom>
            <a:avLst/>
            <a:gdLst>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585428 w 5741575"/>
              <a:gd name="connsiteY22" fmla="*/ 826440 h 955271"/>
              <a:gd name="connsiteX23" fmla="*/ 787156 w 5741575"/>
              <a:gd name="connsiteY23" fmla="*/ 838447 h 955271"/>
              <a:gd name="connsiteX24" fmla="*/ 898586 w 5741575"/>
              <a:gd name="connsiteY24" fmla="*/ 808502 h 955271"/>
              <a:gd name="connsiteX25" fmla="*/ 924063 w 5741575"/>
              <a:gd name="connsiteY25" fmla="*/ 770210 h 955271"/>
              <a:gd name="connsiteX26" fmla="*/ 1212574 w 5741575"/>
              <a:gd name="connsiteY26" fmla="*/ 724238 h 955271"/>
              <a:gd name="connsiteX27" fmla="*/ 1280768 w 5741575"/>
              <a:gd name="connsiteY27" fmla="*/ 699122 h 955271"/>
              <a:gd name="connsiteX28" fmla="*/ 1352027 w 5741575"/>
              <a:gd name="connsiteY28" fmla="*/ 704323 h 955271"/>
              <a:gd name="connsiteX29" fmla="*/ 1374314 w 5741575"/>
              <a:gd name="connsiteY29" fmla="*/ 688815 h 955271"/>
              <a:gd name="connsiteX30" fmla="*/ 1378034 w 5741575"/>
              <a:gd name="connsiteY30" fmla="*/ 685842 h 955271"/>
              <a:gd name="connsiteX31" fmla="*/ 1395604 w 5741575"/>
              <a:gd name="connsiteY31" fmla="*/ 680460 h 955271"/>
              <a:gd name="connsiteX32" fmla="*/ 1397206 w 5741575"/>
              <a:gd name="connsiteY32" fmla="*/ 670793 h 955271"/>
              <a:gd name="connsiteX33" fmla="*/ 1421250 w 5741575"/>
              <a:gd name="connsiteY33" fmla="*/ 656855 h 955271"/>
              <a:gd name="connsiteX34" fmla="*/ 1454524 w 5741575"/>
              <a:gd name="connsiteY34" fmla="*/ 649224 h 955271"/>
              <a:gd name="connsiteX35" fmla="*/ 1616217 w 5741575"/>
              <a:gd name="connsiteY35" fmla="*/ 622107 h 955271"/>
              <a:gd name="connsiteX36" fmla="*/ 1710928 w 5741575"/>
              <a:gd name="connsiteY36" fmla="*/ 600666 h 955271"/>
              <a:gd name="connsiteX37" fmla="*/ 1743718 w 5741575"/>
              <a:gd name="connsiteY37" fmla="*/ 584327 h 955271"/>
              <a:gd name="connsiteX38" fmla="*/ 1791651 w 5741575"/>
              <a:gd name="connsiteY38" fmla="*/ 567019 h 955271"/>
              <a:gd name="connsiteX39" fmla="*/ 1873778 w 5741575"/>
              <a:gd name="connsiteY39" fmla="*/ 530130 h 955271"/>
              <a:gd name="connsiteX40" fmla="*/ 1988411 w 5741575"/>
              <a:gd name="connsiteY40" fmla="*/ 491599 h 955271"/>
              <a:gd name="connsiteX41" fmla="*/ 2085507 w 5741575"/>
              <a:gd name="connsiteY41" fmla="*/ 498527 h 955271"/>
              <a:gd name="connsiteX42" fmla="*/ 2090767 w 5741575"/>
              <a:gd name="connsiteY42" fmla="*/ 490616 h 955271"/>
              <a:gd name="connsiteX43" fmla="*/ 2151143 w 5741575"/>
              <a:gd name="connsiteY43" fmla="*/ 478332 h 955271"/>
              <a:gd name="connsiteX44" fmla="*/ 2378710 w 5741575"/>
              <a:gd name="connsiteY44" fmla="*/ 477570 h 955271"/>
              <a:gd name="connsiteX45" fmla="*/ 2496256 w 5741575"/>
              <a:gd name="connsiteY45" fmla="*/ 452396 h 955271"/>
              <a:gd name="connsiteX46" fmla="*/ 2535387 w 5741575"/>
              <a:gd name="connsiteY46" fmla="*/ 436645 h 955271"/>
              <a:gd name="connsiteX47" fmla="*/ 2601109 w 5741575"/>
              <a:gd name="connsiteY47" fmla="*/ 410678 h 955271"/>
              <a:gd name="connsiteX48" fmla="*/ 2643855 w 5741575"/>
              <a:gd name="connsiteY48" fmla="*/ 374482 h 955271"/>
              <a:gd name="connsiteX49" fmla="*/ 2657726 w 5741575"/>
              <a:gd name="connsiteY49" fmla="*/ 365841 h 955271"/>
              <a:gd name="connsiteX50" fmla="*/ 2687125 w 5741575"/>
              <a:gd name="connsiteY50" fmla="*/ 366820 h 955271"/>
              <a:gd name="connsiteX51" fmla="*/ 2697479 w 5741575"/>
              <a:gd name="connsiteY51" fmla="*/ 361430 h 955271"/>
              <a:gd name="connsiteX52" fmla="*/ 2701547 w 5741575"/>
              <a:gd name="connsiteY52" fmla="*/ 361545 h 955271"/>
              <a:gd name="connsiteX53" fmla="*/ 2711054 w 5741575"/>
              <a:gd name="connsiteY53" fmla="*/ 360597 h 955271"/>
              <a:gd name="connsiteX54" fmla="*/ 2710438 w 5741575"/>
              <a:gd name="connsiteY54" fmla="*/ 366958 h 955271"/>
              <a:gd name="connsiteX55" fmla="*/ 2722936 w 5741575"/>
              <a:gd name="connsiteY55" fmla="*/ 377633 h 955271"/>
              <a:gd name="connsiteX56" fmla="*/ 2777227 w 5741575"/>
              <a:gd name="connsiteY56" fmla="*/ 368972 h 955271"/>
              <a:gd name="connsiteX57" fmla="*/ 2779510 w 5741575"/>
              <a:gd name="connsiteY57" fmla="*/ 361652 h 955271"/>
              <a:gd name="connsiteX58" fmla="*/ 2786278 w 5741575"/>
              <a:gd name="connsiteY58" fmla="*/ 359869 h 955271"/>
              <a:gd name="connsiteX59" fmla="*/ 2792101 w 5741575"/>
              <a:gd name="connsiteY59" fmla="*/ 365927 h 955271"/>
              <a:gd name="connsiteX60" fmla="*/ 2885545 w 5741575"/>
              <a:gd name="connsiteY60" fmla="*/ 372818 h 955271"/>
              <a:gd name="connsiteX61" fmla="*/ 3009558 w 5741575"/>
              <a:gd name="connsiteY61" fmla="*/ 370573 h 955271"/>
              <a:gd name="connsiteX62" fmla="*/ 3095010 w 5741575"/>
              <a:gd name="connsiteY62" fmla="*/ 332454 h 955271"/>
              <a:gd name="connsiteX63" fmla="*/ 3103742 w 5741575"/>
              <a:gd name="connsiteY63" fmla="*/ 337974 h 955271"/>
              <a:gd name="connsiteX64" fmla="*/ 3165093 w 5741575"/>
              <a:gd name="connsiteY64" fmla="*/ 329459 h 955271"/>
              <a:gd name="connsiteX65" fmla="*/ 3373785 w 5741575"/>
              <a:gd name="connsiteY65" fmla="*/ 255680 h 955271"/>
              <a:gd name="connsiteX66" fmla="*/ 3493851 w 5741575"/>
              <a:gd name="connsiteY66" fmla="*/ 240255 h 955271"/>
              <a:gd name="connsiteX67" fmla="*/ 3537470 w 5741575"/>
              <a:gd name="connsiteY67" fmla="*/ 241867 h 955271"/>
              <a:gd name="connsiteX68" fmla="*/ 3610489 w 5741575"/>
              <a:gd name="connsiteY68" fmla="*/ 244128 h 955271"/>
              <a:gd name="connsiteX69" fmla="*/ 3667539 w 5741575"/>
              <a:gd name="connsiteY69" fmla="*/ 263271 h 955271"/>
              <a:gd name="connsiteX70" fmla="*/ 3727614 w 5741575"/>
              <a:gd name="connsiteY70" fmla="*/ 258245 h 955271"/>
              <a:gd name="connsiteX71" fmla="*/ 3738369 w 5741575"/>
              <a:gd name="connsiteY71" fmla="*/ 234506 h 955271"/>
              <a:gd name="connsiteX72" fmla="*/ 3803670 w 5741575"/>
              <a:gd name="connsiteY72" fmla="*/ 236457 h 955271"/>
              <a:gd name="connsiteX73" fmla="*/ 3903080 w 5741575"/>
              <a:gd name="connsiteY73" fmla="*/ 241890 h 955271"/>
              <a:gd name="connsiteX74" fmla="*/ 3959588 w 5741575"/>
              <a:gd name="connsiteY74" fmla="*/ 239195 h 955271"/>
              <a:gd name="connsiteX75" fmla="*/ 4114838 w 5741575"/>
              <a:gd name="connsiteY75" fmla="*/ 238165 h 955271"/>
              <a:gd name="connsiteX76" fmla="*/ 4271023 w 5741575"/>
              <a:gd name="connsiteY76" fmla="*/ 241959 h 955271"/>
              <a:gd name="connsiteX77" fmla="*/ 4367397 w 5741575"/>
              <a:gd name="connsiteY77" fmla="*/ 271442 h 955271"/>
              <a:gd name="connsiteX78" fmla="*/ 4495366 w 5741575"/>
              <a:gd name="connsiteY78" fmla="*/ 271618 h 955271"/>
              <a:gd name="connsiteX79" fmla="*/ 4517347 w 5741575"/>
              <a:gd name="connsiteY79" fmla="*/ 275639 h 955271"/>
              <a:gd name="connsiteX80" fmla="*/ 4546116 w 5741575"/>
              <a:gd name="connsiteY80" fmla="*/ 268568 h 955271"/>
              <a:gd name="connsiteX81" fmla="*/ 4661259 w 5741575"/>
              <a:gd name="connsiteY81" fmla="*/ 238966 h 955271"/>
              <a:gd name="connsiteX82" fmla="*/ 4750403 w 5741575"/>
              <a:gd name="connsiteY82" fmla="*/ 204364 h 955271"/>
              <a:gd name="connsiteX83" fmla="*/ 4867614 w 5741575"/>
              <a:gd name="connsiteY83" fmla="*/ 208668 h 955271"/>
              <a:gd name="connsiteX84" fmla="*/ 4937036 w 5741575"/>
              <a:gd name="connsiteY84" fmla="*/ 195446 h 955271"/>
              <a:gd name="connsiteX85" fmla="*/ 5047626 w 5741575"/>
              <a:gd name="connsiteY85" fmla="*/ 149604 h 955271"/>
              <a:gd name="connsiteX86" fmla="*/ 5200247 w 5741575"/>
              <a:gd name="connsiteY86" fmla="*/ 142695 h 955271"/>
              <a:gd name="connsiteX87" fmla="*/ 5235691 w 5741575"/>
              <a:gd name="connsiteY87" fmla="*/ 173330 h 955271"/>
              <a:gd name="connsiteX88" fmla="*/ 5280133 w 5741575"/>
              <a:gd name="connsiteY88" fmla="*/ 189342 h 955271"/>
              <a:gd name="connsiteX89" fmla="*/ 5291963 w 5741575"/>
              <a:gd name="connsiteY89" fmla="*/ 139446 h 955271"/>
              <a:gd name="connsiteX90" fmla="*/ 5418472 w 5741575"/>
              <a:gd name="connsiteY90" fmla="*/ 89163 h 955271"/>
              <a:gd name="connsiteX91" fmla="*/ 5482354 w 5741575"/>
              <a:gd name="connsiteY91" fmla="*/ 69470 h 955271"/>
              <a:gd name="connsiteX92" fmla="*/ 5583280 w 5741575"/>
              <a:gd name="connsiteY92" fmla="*/ 49787 h 955271"/>
              <a:gd name="connsiteX93" fmla="*/ 5613766 w 5741575"/>
              <a:gd name="connsiteY93" fmla="*/ 41855 h 955271"/>
              <a:gd name="connsiteX94" fmla="*/ 5684952 w 5741575"/>
              <a:gd name="connsiteY94" fmla="*/ 26088 h 955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741575" h="955271">
                <a:moveTo>
                  <a:pt x="5741575" y="0"/>
                </a:moveTo>
                <a:lnTo>
                  <a:pt x="5741575" y="955271"/>
                </a:lnTo>
                <a:lnTo>
                  <a:pt x="0" y="955271"/>
                </a:lnTo>
                <a:lnTo>
                  <a:pt x="8558" y="953971"/>
                </a:lnTo>
                <a:lnTo>
                  <a:pt x="16894" y="953847"/>
                </a:lnTo>
                <a:cubicBezTo>
                  <a:pt x="22474" y="953361"/>
                  <a:pt x="25973" y="952524"/>
                  <a:pt x="28156" y="951374"/>
                </a:cubicBezTo>
                <a:cubicBezTo>
                  <a:pt x="28201" y="951240"/>
                  <a:pt x="28247" y="951105"/>
                  <a:pt x="28293" y="950971"/>
                </a:cubicBezTo>
                <a:lnTo>
                  <a:pt x="39115" y="949326"/>
                </a:lnTo>
                <a:cubicBezTo>
                  <a:pt x="57701" y="947335"/>
                  <a:pt x="76089" y="946141"/>
                  <a:pt x="93851" y="945611"/>
                </a:cubicBezTo>
                <a:cubicBezTo>
                  <a:pt x="99905" y="923404"/>
                  <a:pt x="170209" y="932855"/>
                  <a:pt x="148657" y="898134"/>
                </a:cubicBezTo>
                <a:cubicBezTo>
                  <a:pt x="172173" y="896348"/>
                  <a:pt x="191809" y="908449"/>
                  <a:pt x="174554" y="886351"/>
                </a:cubicBezTo>
                <a:cubicBezTo>
                  <a:pt x="182014" y="885083"/>
                  <a:pt x="185699" y="882087"/>
                  <a:pt x="187633" y="878226"/>
                </a:cubicBezTo>
                <a:cubicBezTo>
                  <a:pt x="187742" y="877663"/>
                  <a:pt x="187852" y="877101"/>
                  <a:pt x="187961" y="876538"/>
                </a:cubicBezTo>
                <a:lnTo>
                  <a:pt x="240501" y="873150"/>
                </a:lnTo>
                <a:lnTo>
                  <a:pt x="246345" y="869942"/>
                </a:lnTo>
                <a:lnTo>
                  <a:pt x="282041" y="871263"/>
                </a:lnTo>
                <a:lnTo>
                  <a:pt x="299711" y="870064"/>
                </a:lnTo>
                <a:lnTo>
                  <a:pt x="306299" y="873609"/>
                </a:lnTo>
                <a:cubicBezTo>
                  <a:pt x="312531" y="875279"/>
                  <a:pt x="320316" y="874896"/>
                  <a:pt x="331571" y="869866"/>
                </a:cubicBezTo>
                <a:lnTo>
                  <a:pt x="333872" y="867971"/>
                </a:lnTo>
                <a:lnTo>
                  <a:pt x="356953" y="870334"/>
                </a:lnTo>
                <a:cubicBezTo>
                  <a:pt x="364772" y="872042"/>
                  <a:pt x="372199" y="874762"/>
                  <a:pt x="379005" y="878900"/>
                </a:cubicBezTo>
                <a:cubicBezTo>
                  <a:pt x="436788" y="836391"/>
                  <a:pt x="512367" y="847456"/>
                  <a:pt x="585428" y="826440"/>
                </a:cubicBezTo>
                <a:cubicBezTo>
                  <a:pt x="600236" y="776571"/>
                  <a:pt x="751447" y="800939"/>
                  <a:pt x="787156" y="838447"/>
                </a:cubicBezTo>
                <a:cubicBezTo>
                  <a:pt x="767750" y="789794"/>
                  <a:pt x="977582" y="857915"/>
                  <a:pt x="898586" y="808502"/>
                </a:cubicBezTo>
                <a:cubicBezTo>
                  <a:pt x="926099" y="807167"/>
                  <a:pt x="944922" y="782490"/>
                  <a:pt x="924063" y="770210"/>
                </a:cubicBezTo>
                <a:cubicBezTo>
                  <a:pt x="1015917" y="786259"/>
                  <a:pt x="1117953" y="728408"/>
                  <a:pt x="1212574" y="724238"/>
                </a:cubicBezTo>
                <a:cubicBezTo>
                  <a:pt x="1245879" y="677520"/>
                  <a:pt x="1233543" y="716744"/>
                  <a:pt x="1280768" y="699122"/>
                </a:cubicBezTo>
                <a:cubicBezTo>
                  <a:pt x="1280824" y="735474"/>
                  <a:pt x="1333787" y="667235"/>
                  <a:pt x="1352027" y="704323"/>
                </a:cubicBezTo>
                <a:cubicBezTo>
                  <a:pt x="1360044" y="699941"/>
                  <a:pt x="1367234" y="694526"/>
                  <a:pt x="1374314" y="688815"/>
                </a:cubicBezTo>
                <a:lnTo>
                  <a:pt x="1378034" y="685842"/>
                </a:lnTo>
                <a:lnTo>
                  <a:pt x="1395604" y="680460"/>
                </a:lnTo>
                <a:lnTo>
                  <a:pt x="1397206" y="670793"/>
                </a:lnTo>
                <a:lnTo>
                  <a:pt x="1421250" y="656855"/>
                </a:lnTo>
                <a:cubicBezTo>
                  <a:pt x="1430770" y="652893"/>
                  <a:pt x="1441623" y="650105"/>
                  <a:pt x="1454524" y="649224"/>
                </a:cubicBezTo>
                <a:cubicBezTo>
                  <a:pt x="1502655" y="660482"/>
                  <a:pt x="1556151" y="606226"/>
                  <a:pt x="1616217" y="622107"/>
                </a:cubicBezTo>
                <a:cubicBezTo>
                  <a:pt x="1637755" y="624837"/>
                  <a:pt x="1701030" y="614257"/>
                  <a:pt x="1710928" y="600666"/>
                </a:cubicBezTo>
                <a:cubicBezTo>
                  <a:pt x="1723693" y="596072"/>
                  <a:pt x="1739861" y="597834"/>
                  <a:pt x="1743718" y="584327"/>
                </a:cubicBezTo>
                <a:cubicBezTo>
                  <a:pt x="1751098" y="567647"/>
                  <a:pt x="1801421" y="583831"/>
                  <a:pt x="1791651" y="567019"/>
                </a:cubicBezTo>
                <a:cubicBezTo>
                  <a:pt x="1827282" y="577929"/>
                  <a:pt x="1847642" y="542228"/>
                  <a:pt x="1873778" y="530130"/>
                </a:cubicBezTo>
                <a:cubicBezTo>
                  <a:pt x="1902425" y="541995"/>
                  <a:pt x="1929013" y="504913"/>
                  <a:pt x="1988411" y="491599"/>
                </a:cubicBezTo>
                <a:cubicBezTo>
                  <a:pt x="2020077" y="505546"/>
                  <a:pt x="2028363" y="482381"/>
                  <a:pt x="2085507" y="498527"/>
                </a:cubicBezTo>
                <a:cubicBezTo>
                  <a:pt x="2086719" y="495769"/>
                  <a:pt x="2088490" y="493104"/>
                  <a:pt x="2090767" y="490616"/>
                </a:cubicBezTo>
                <a:cubicBezTo>
                  <a:pt x="2103992" y="476161"/>
                  <a:pt x="2131025" y="470659"/>
                  <a:pt x="2151143" y="478332"/>
                </a:cubicBezTo>
                <a:cubicBezTo>
                  <a:pt x="2240088" y="497642"/>
                  <a:pt x="2310118" y="483043"/>
                  <a:pt x="2378710" y="477570"/>
                </a:cubicBezTo>
                <a:cubicBezTo>
                  <a:pt x="2454975" y="467585"/>
                  <a:pt x="2391576" y="437831"/>
                  <a:pt x="2496256" y="452396"/>
                </a:cubicBezTo>
                <a:cubicBezTo>
                  <a:pt x="2501503" y="436899"/>
                  <a:pt x="2513119" y="433980"/>
                  <a:pt x="2535387" y="436645"/>
                </a:cubicBezTo>
                <a:cubicBezTo>
                  <a:pt x="2572084" y="430778"/>
                  <a:pt x="2557124" y="397207"/>
                  <a:pt x="2601109" y="410678"/>
                </a:cubicBezTo>
                <a:cubicBezTo>
                  <a:pt x="2588000" y="393616"/>
                  <a:pt x="2667428" y="390302"/>
                  <a:pt x="2643855" y="374482"/>
                </a:cubicBezTo>
                <a:cubicBezTo>
                  <a:pt x="2648277" y="369169"/>
                  <a:pt x="2652937" y="366761"/>
                  <a:pt x="2657726" y="365841"/>
                </a:cubicBezTo>
                <a:cubicBezTo>
                  <a:pt x="2667303" y="363999"/>
                  <a:pt x="2677395" y="368107"/>
                  <a:pt x="2687125" y="366820"/>
                </a:cubicBezTo>
                <a:lnTo>
                  <a:pt x="2697479" y="361430"/>
                </a:lnTo>
                <a:lnTo>
                  <a:pt x="2701547" y="361545"/>
                </a:lnTo>
                <a:lnTo>
                  <a:pt x="2711054" y="360597"/>
                </a:lnTo>
                <a:lnTo>
                  <a:pt x="2710438" y="366958"/>
                </a:lnTo>
                <a:cubicBezTo>
                  <a:pt x="2708955" y="373111"/>
                  <a:pt x="2708038" y="379788"/>
                  <a:pt x="2722936" y="377633"/>
                </a:cubicBezTo>
                <a:cubicBezTo>
                  <a:pt x="2753511" y="370170"/>
                  <a:pt x="2766475" y="394972"/>
                  <a:pt x="2777227" y="368972"/>
                </a:cubicBezTo>
                <a:lnTo>
                  <a:pt x="2779510" y="361652"/>
                </a:lnTo>
                <a:lnTo>
                  <a:pt x="2786278" y="359869"/>
                </a:lnTo>
                <a:cubicBezTo>
                  <a:pt x="2789994" y="359750"/>
                  <a:pt x="2792255" y="361281"/>
                  <a:pt x="2792101" y="365927"/>
                </a:cubicBezTo>
                <a:cubicBezTo>
                  <a:pt x="2819315" y="344279"/>
                  <a:pt x="2855630" y="370297"/>
                  <a:pt x="2885545" y="372818"/>
                </a:cubicBezTo>
                <a:cubicBezTo>
                  <a:pt x="2905895" y="352581"/>
                  <a:pt x="2948591" y="377825"/>
                  <a:pt x="3009558" y="370573"/>
                </a:cubicBezTo>
                <a:cubicBezTo>
                  <a:pt x="3031640" y="347442"/>
                  <a:pt x="3050695" y="365935"/>
                  <a:pt x="3095010" y="332454"/>
                </a:cubicBezTo>
                <a:cubicBezTo>
                  <a:pt x="3097485" y="334582"/>
                  <a:pt x="3100426" y="336441"/>
                  <a:pt x="3103742" y="337974"/>
                </a:cubicBezTo>
                <a:cubicBezTo>
                  <a:pt x="3123005" y="346878"/>
                  <a:pt x="3150475" y="343067"/>
                  <a:pt x="3165093" y="329459"/>
                </a:cubicBezTo>
                <a:cubicBezTo>
                  <a:pt x="3236951" y="282673"/>
                  <a:pt x="3308286" y="273118"/>
                  <a:pt x="3373785" y="255680"/>
                </a:cubicBezTo>
                <a:cubicBezTo>
                  <a:pt x="3448540" y="239861"/>
                  <a:pt x="3405238" y="287846"/>
                  <a:pt x="3493851" y="240255"/>
                </a:cubicBezTo>
                <a:cubicBezTo>
                  <a:pt x="3506326" y="252723"/>
                  <a:pt x="3518405" y="251593"/>
                  <a:pt x="3537470" y="241867"/>
                </a:cubicBezTo>
                <a:cubicBezTo>
                  <a:pt x="3573967" y="235226"/>
                  <a:pt x="3576893" y="270855"/>
                  <a:pt x="3610489" y="244128"/>
                </a:cubicBezTo>
                <a:cubicBezTo>
                  <a:pt x="3606935" y="264036"/>
                  <a:pt x="3681284" y="241075"/>
                  <a:pt x="3667539" y="263271"/>
                </a:cubicBezTo>
                <a:cubicBezTo>
                  <a:pt x="3694251" y="276940"/>
                  <a:pt x="3701441" y="246803"/>
                  <a:pt x="3727614" y="258245"/>
                </a:cubicBezTo>
                <a:cubicBezTo>
                  <a:pt x="3754952" y="257751"/>
                  <a:pt x="3708960" y="240314"/>
                  <a:pt x="3738369" y="234506"/>
                </a:cubicBezTo>
                <a:cubicBezTo>
                  <a:pt x="3774580" y="230879"/>
                  <a:pt x="3768868" y="196201"/>
                  <a:pt x="3803670" y="236457"/>
                </a:cubicBezTo>
                <a:cubicBezTo>
                  <a:pt x="3839567" y="220301"/>
                  <a:pt x="3850064" y="239151"/>
                  <a:pt x="3903080" y="241890"/>
                </a:cubicBezTo>
                <a:cubicBezTo>
                  <a:pt x="3922859" y="227800"/>
                  <a:pt x="3941005" y="230826"/>
                  <a:pt x="3959588" y="239195"/>
                </a:cubicBezTo>
                <a:cubicBezTo>
                  <a:pt x="4009252" y="229421"/>
                  <a:pt x="4057491" y="239376"/>
                  <a:pt x="4114838" y="238165"/>
                </a:cubicBezTo>
                <a:cubicBezTo>
                  <a:pt x="4173784" y="217210"/>
                  <a:pt x="4209756" y="243378"/>
                  <a:pt x="4271023" y="241959"/>
                </a:cubicBezTo>
                <a:cubicBezTo>
                  <a:pt x="4326191" y="205535"/>
                  <a:pt x="4316856" y="279258"/>
                  <a:pt x="4367397" y="271442"/>
                </a:cubicBezTo>
                <a:cubicBezTo>
                  <a:pt x="4446016" y="235091"/>
                  <a:pt x="4369000" y="295343"/>
                  <a:pt x="4495366" y="271618"/>
                </a:cubicBezTo>
                <a:cubicBezTo>
                  <a:pt x="4501905" y="266287"/>
                  <a:pt x="4518077" y="269240"/>
                  <a:pt x="4517347" y="275639"/>
                </a:cubicBezTo>
                <a:cubicBezTo>
                  <a:pt x="4525170" y="272832"/>
                  <a:pt x="4542809" y="258800"/>
                  <a:pt x="4546116" y="268568"/>
                </a:cubicBezTo>
                <a:cubicBezTo>
                  <a:pt x="4586961" y="265354"/>
                  <a:pt x="4626617" y="255160"/>
                  <a:pt x="4661259" y="238966"/>
                </a:cubicBezTo>
                <a:cubicBezTo>
                  <a:pt x="4741966" y="247639"/>
                  <a:pt x="4693066" y="205693"/>
                  <a:pt x="4750403" y="204364"/>
                </a:cubicBezTo>
                <a:cubicBezTo>
                  <a:pt x="4798501" y="219113"/>
                  <a:pt x="4813319" y="201253"/>
                  <a:pt x="4867614" y="208668"/>
                </a:cubicBezTo>
                <a:cubicBezTo>
                  <a:pt x="4881621" y="174373"/>
                  <a:pt x="4917566" y="206761"/>
                  <a:pt x="4937036" y="195446"/>
                </a:cubicBezTo>
                <a:cubicBezTo>
                  <a:pt x="4974214" y="229763"/>
                  <a:pt x="5013321" y="152474"/>
                  <a:pt x="5047626" y="149604"/>
                </a:cubicBezTo>
                <a:cubicBezTo>
                  <a:pt x="5106046" y="150576"/>
                  <a:pt x="5172786" y="183138"/>
                  <a:pt x="5200247" y="142695"/>
                </a:cubicBezTo>
                <a:cubicBezTo>
                  <a:pt x="5206135" y="157748"/>
                  <a:pt x="5203071" y="179288"/>
                  <a:pt x="5235691" y="173330"/>
                </a:cubicBezTo>
                <a:cubicBezTo>
                  <a:pt x="5249654" y="179935"/>
                  <a:pt x="5254450" y="203448"/>
                  <a:pt x="5280133" y="189342"/>
                </a:cubicBezTo>
                <a:cubicBezTo>
                  <a:pt x="5244836" y="171370"/>
                  <a:pt x="5299493" y="163568"/>
                  <a:pt x="5291963" y="139446"/>
                </a:cubicBezTo>
                <a:cubicBezTo>
                  <a:pt x="5331555" y="120349"/>
                  <a:pt x="5427790" y="132865"/>
                  <a:pt x="5418472" y="89163"/>
                </a:cubicBezTo>
                <a:cubicBezTo>
                  <a:pt x="5428057" y="62053"/>
                  <a:pt x="5484665" y="97616"/>
                  <a:pt x="5482354" y="69470"/>
                </a:cubicBezTo>
                <a:cubicBezTo>
                  <a:pt x="5507119" y="85574"/>
                  <a:pt x="5545363" y="52240"/>
                  <a:pt x="5583280" y="49787"/>
                </a:cubicBezTo>
                <a:cubicBezTo>
                  <a:pt x="5589344" y="36484"/>
                  <a:pt x="5598103" y="36349"/>
                  <a:pt x="5613766" y="41855"/>
                </a:cubicBezTo>
                <a:cubicBezTo>
                  <a:pt x="5636621" y="41086"/>
                  <a:pt x="5660728" y="35034"/>
                  <a:pt x="5684952" y="26088"/>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8823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CE2CF7-D5AA-4464-AC91-9ED1EA5D63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1A4AF0-DFEB-4793-8C60-C0BB8C1B5633}"/>
              </a:ext>
            </a:extLst>
          </p:cNvPr>
          <p:cNvSpPr>
            <a:spLocks noGrp="1"/>
          </p:cNvSpPr>
          <p:nvPr>
            <p:ph type="title"/>
          </p:nvPr>
        </p:nvSpPr>
        <p:spPr>
          <a:xfrm>
            <a:off x="5177859" y="609601"/>
            <a:ext cx="5683623" cy="1216024"/>
          </a:xfrm>
        </p:spPr>
        <p:txBody>
          <a:bodyPr>
            <a:normAutofit/>
          </a:bodyPr>
          <a:lstStyle/>
          <a:p>
            <a:endParaRPr lang="en-US"/>
          </a:p>
        </p:txBody>
      </p:sp>
      <p:pic>
        <p:nvPicPr>
          <p:cNvPr id="4" name="Picture 3">
            <a:extLst>
              <a:ext uri="{FF2B5EF4-FFF2-40B4-BE49-F238E27FC236}">
                <a16:creationId xmlns:a16="http://schemas.microsoft.com/office/drawing/2014/main" id="{28FDBC6E-013A-8C5F-180B-623756F262AE}"/>
              </a:ext>
            </a:extLst>
          </p:cNvPr>
          <p:cNvPicPr>
            <a:picLocks noChangeAspect="1"/>
          </p:cNvPicPr>
          <p:nvPr/>
        </p:nvPicPr>
        <p:blipFill rotWithShape="1">
          <a:blip r:embed="rId2"/>
          <a:srcRect l="22067" r="25945" b="-2"/>
          <a:stretch/>
        </p:blipFill>
        <p:spPr>
          <a:xfrm>
            <a:off x="20" y="2"/>
            <a:ext cx="4585628" cy="6857998"/>
          </a:xfrm>
          <a:custGeom>
            <a:avLst/>
            <a:gdLst/>
            <a:ahLst/>
            <a:cxnLst/>
            <a:rect l="l" t="t" r="r" b="b"/>
            <a:pathLst>
              <a:path w="4585648" h="6857998">
                <a:moveTo>
                  <a:pt x="0" y="0"/>
                </a:moveTo>
                <a:lnTo>
                  <a:pt x="3944047" y="0"/>
                </a:lnTo>
                <a:lnTo>
                  <a:pt x="3944688" y="10340"/>
                </a:lnTo>
                <a:cubicBezTo>
                  <a:pt x="3965528" y="36732"/>
                  <a:pt x="3945672" y="53579"/>
                  <a:pt x="3950304" y="81398"/>
                </a:cubicBezTo>
                <a:cubicBezTo>
                  <a:pt x="3979668" y="102733"/>
                  <a:pt x="3935739" y="103225"/>
                  <a:pt x="3930579" y="118301"/>
                </a:cubicBezTo>
                <a:lnTo>
                  <a:pt x="3930846" y="122373"/>
                </a:lnTo>
                <a:lnTo>
                  <a:pt x="3937038" y="132397"/>
                </a:lnTo>
                <a:lnTo>
                  <a:pt x="3940265" y="135982"/>
                </a:lnTo>
                <a:cubicBezTo>
                  <a:pt x="3942154" y="138523"/>
                  <a:pt x="3942977" y="140298"/>
                  <a:pt x="3943073" y="141620"/>
                </a:cubicBezTo>
                <a:cubicBezTo>
                  <a:pt x="3942998" y="141685"/>
                  <a:pt x="3942926" y="141751"/>
                  <a:pt x="3942854" y="141816"/>
                </a:cubicBezTo>
                <a:lnTo>
                  <a:pt x="3946045" y="146983"/>
                </a:lnTo>
                <a:cubicBezTo>
                  <a:pt x="3952085" y="155570"/>
                  <a:pt x="3958585" y="163800"/>
                  <a:pt x="3965281" y="171535"/>
                </a:cubicBezTo>
                <a:cubicBezTo>
                  <a:pt x="3952744" y="181711"/>
                  <a:pt x="3987015" y="208379"/>
                  <a:pt x="3955100" y="211093"/>
                </a:cubicBezTo>
                <a:cubicBezTo>
                  <a:pt x="3963231" y="221704"/>
                  <a:pt x="3979172" y="225918"/>
                  <a:pt x="3957453" y="226143"/>
                </a:cubicBezTo>
                <a:cubicBezTo>
                  <a:pt x="3959561" y="229747"/>
                  <a:pt x="3959011" y="232340"/>
                  <a:pt x="3957179" y="234484"/>
                </a:cubicBezTo>
                <a:lnTo>
                  <a:pt x="3956175" y="235199"/>
                </a:lnTo>
                <a:lnTo>
                  <a:pt x="3974755" y="258709"/>
                </a:lnTo>
                <a:cubicBezTo>
                  <a:pt x="3974810" y="259903"/>
                  <a:pt x="3974864" y="261097"/>
                  <a:pt x="3974919" y="262291"/>
                </a:cubicBezTo>
                <a:lnTo>
                  <a:pt x="3989981" y="277023"/>
                </a:lnTo>
                <a:lnTo>
                  <a:pt x="3996191" y="284947"/>
                </a:lnTo>
                <a:lnTo>
                  <a:pt x="4001190" y="286536"/>
                </a:lnTo>
                <a:cubicBezTo>
                  <a:pt x="4004786" y="288616"/>
                  <a:pt x="4007623" y="292056"/>
                  <a:pt x="4008705" y="298565"/>
                </a:cubicBezTo>
                <a:cubicBezTo>
                  <a:pt x="4008585" y="299108"/>
                  <a:pt x="4008465" y="299650"/>
                  <a:pt x="4008344" y="300194"/>
                </a:cubicBezTo>
                <a:lnTo>
                  <a:pt x="4019098" y="309203"/>
                </a:lnTo>
                <a:cubicBezTo>
                  <a:pt x="4023353" y="311943"/>
                  <a:pt x="4028131" y="314172"/>
                  <a:pt x="4033618" y="315650"/>
                </a:cubicBezTo>
                <a:cubicBezTo>
                  <a:pt x="4027964" y="354775"/>
                  <a:pt x="4065415" y="383133"/>
                  <a:pt x="4080284" y="421400"/>
                </a:cubicBezTo>
                <a:cubicBezTo>
                  <a:pt x="4052614" y="444764"/>
                  <a:pt x="4129047" y="500739"/>
                  <a:pt x="4168461" y="503092"/>
                </a:cubicBezTo>
                <a:cubicBezTo>
                  <a:pt x="4128023" y="511488"/>
                  <a:pt x="4257167" y="577423"/>
                  <a:pt x="4192557" y="560735"/>
                </a:cubicBezTo>
                <a:cubicBezTo>
                  <a:pt x="4202585" y="572893"/>
                  <a:pt x="4193454" y="589341"/>
                  <a:pt x="4176910" y="584674"/>
                </a:cubicBezTo>
                <a:cubicBezTo>
                  <a:pt x="4224177" y="618252"/>
                  <a:pt x="4225772" y="681450"/>
                  <a:pt x="4260533" y="723119"/>
                </a:cubicBezTo>
                <a:cubicBezTo>
                  <a:pt x="4242328" y="753272"/>
                  <a:pt x="4263820" y="734604"/>
                  <a:pt x="4270711" y="760720"/>
                </a:cubicBezTo>
                <a:cubicBezTo>
                  <a:pt x="4295191" y="748303"/>
                  <a:pt x="4270314" y="794183"/>
                  <a:pt x="4302509" y="789247"/>
                </a:cubicBezTo>
                <a:cubicBezTo>
                  <a:pt x="4302741" y="794159"/>
                  <a:pt x="4301954" y="799070"/>
                  <a:pt x="4300921" y="804034"/>
                </a:cubicBezTo>
                <a:cubicBezTo>
                  <a:pt x="4300749" y="804900"/>
                  <a:pt x="4300572" y="805767"/>
                  <a:pt x="4300400" y="806635"/>
                </a:cubicBezTo>
                <a:lnTo>
                  <a:pt x="4303753" y="815950"/>
                </a:lnTo>
                <a:lnTo>
                  <a:pt x="4297888" y="819940"/>
                </a:lnTo>
                <a:cubicBezTo>
                  <a:pt x="4297944" y="824938"/>
                  <a:pt x="4297999" y="829937"/>
                  <a:pt x="4298055" y="834935"/>
                </a:cubicBezTo>
                <a:cubicBezTo>
                  <a:pt x="4299172" y="840340"/>
                  <a:pt x="4301603" y="845911"/>
                  <a:pt x="4306135" y="851700"/>
                </a:cubicBezTo>
                <a:cubicBezTo>
                  <a:pt x="4332817" y="868320"/>
                  <a:pt x="4317557" y="909641"/>
                  <a:pt x="4352091" y="929754"/>
                </a:cubicBezTo>
                <a:cubicBezTo>
                  <a:pt x="4362479" y="937980"/>
                  <a:pt x="4380484" y="968513"/>
                  <a:pt x="4375270" y="977376"/>
                </a:cubicBezTo>
                <a:cubicBezTo>
                  <a:pt x="4377250" y="984377"/>
                  <a:pt x="4384849" y="990651"/>
                  <a:pt x="4377297" y="996912"/>
                </a:cubicBezTo>
                <a:cubicBezTo>
                  <a:pt x="4369005" y="1005760"/>
                  <a:pt x="4399874" y="1021625"/>
                  <a:pt x="4384684" y="1023223"/>
                </a:cubicBezTo>
                <a:cubicBezTo>
                  <a:pt x="4406172" y="1034643"/>
                  <a:pt x="4390237" y="1055523"/>
                  <a:pt x="4392472" y="1070780"/>
                </a:cubicBezTo>
                <a:cubicBezTo>
                  <a:pt x="4411832" y="1078905"/>
                  <a:pt x="4397439" y="1102903"/>
                  <a:pt x="4412067" y="1132722"/>
                </a:cubicBezTo>
                <a:cubicBezTo>
                  <a:pt x="4434025" y="1141419"/>
                  <a:pt x="4421728" y="1152870"/>
                  <a:pt x="4455281" y="1171648"/>
                </a:cubicBezTo>
                <a:cubicBezTo>
                  <a:pt x="4453907" y="1173110"/>
                  <a:pt x="4452815" y="1174775"/>
                  <a:pt x="4452047" y="1176593"/>
                </a:cubicBezTo>
                <a:cubicBezTo>
                  <a:pt x="4447572" y="1187166"/>
                  <a:pt x="4454607" y="1200545"/>
                  <a:pt x="4467755" y="1206479"/>
                </a:cubicBezTo>
                <a:lnTo>
                  <a:pt x="4498518" y="1230184"/>
                </a:lnTo>
                <a:lnTo>
                  <a:pt x="4503988" y="1239714"/>
                </a:lnTo>
                <a:cubicBezTo>
                  <a:pt x="4506730" y="1246063"/>
                  <a:pt x="4507415" y="1251722"/>
                  <a:pt x="4506821" y="1256926"/>
                </a:cubicBezTo>
                <a:lnTo>
                  <a:pt x="4502210" y="1270678"/>
                </a:lnTo>
                <a:lnTo>
                  <a:pt x="4494994" y="1272955"/>
                </a:lnTo>
                <a:lnTo>
                  <a:pt x="4495424" y="1282254"/>
                </a:lnTo>
                <a:lnTo>
                  <a:pt x="4494064" y="1284511"/>
                </a:lnTo>
                <a:cubicBezTo>
                  <a:pt x="4491436" y="1288808"/>
                  <a:pt x="4489075" y="1293117"/>
                  <a:pt x="4487745" y="1297660"/>
                </a:cubicBezTo>
                <a:cubicBezTo>
                  <a:pt x="4521914" y="1300656"/>
                  <a:pt x="4482088" y="1336801"/>
                  <a:pt x="4510831" y="1331158"/>
                </a:cubicBezTo>
                <a:cubicBezTo>
                  <a:pt x="4509485" y="1356644"/>
                  <a:pt x="4537196" y="1344587"/>
                  <a:pt x="4509149" y="1367911"/>
                </a:cubicBezTo>
                <a:cubicBezTo>
                  <a:pt x="4525575" y="1402569"/>
                  <a:pt x="4519252" y="1443943"/>
                  <a:pt x="4530734" y="1480066"/>
                </a:cubicBezTo>
                <a:lnTo>
                  <a:pt x="4531332" y="1481140"/>
                </a:lnTo>
                <a:lnTo>
                  <a:pt x="4523757" y="1500827"/>
                </a:lnTo>
                <a:lnTo>
                  <a:pt x="4517749" y="1528834"/>
                </a:lnTo>
                <a:lnTo>
                  <a:pt x="4510978" y="1526104"/>
                </a:lnTo>
                <a:cubicBezTo>
                  <a:pt x="4505305" y="1525236"/>
                  <a:pt x="4507721" y="1530251"/>
                  <a:pt x="4513177" y="1537822"/>
                </a:cubicBezTo>
                <a:lnTo>
                  <a:pt x="4515243" y="1540521"/>
                </a:lnTo>
                <a:lnTo>
                  <a:pt x="4514146" y="1545627"/>
                </a:lnTo>
                <a:cubicBezTo>
                  <a:pt x="4512031" y="1559801"/>
                  <a:pt x="4511188" y="1572109"/>
                  <a:pt x="4512185" y="1579228"/>
                </a:cubicBezTo>
                <a:cubicBezTo>
                  <a:pt x="4545845" y="1639398"/>
                  <a:pt x="4550705" y="1726741"/>
                  <a:pt x="4554335" y="1818364"/>
                </a:cubicBezTo>
                <a:cubicBezTo>
                  <a:pt x="4560401" y="1899079"/>
                  <a:pt x="4548295" y="2018831"/>
                  <a:pt x="4548582" y="2063518"/>
                </a:cubicBezTo>
                <a:lnTo>
                  <a:pt x="4556056" y="2086487"/>
                </a:lnTo>
                <a:lnTo>
                  <a:pt x="4554275" y="2089340"/>
                </a:lnTo>
                <a:cubicBezTo>
                  <a:pt x="4550593" y="2102174"/>
                  <a:pt x="4551716" y="2110234"/>
                  <a:pt x="4554956" y="2116163"/>
                </a:cubicBezTo>
                <a:lnTo>
                  <a:pt x="4560492" y="2121961"/>
                </a:lnTo>
                <a:lnTo>
                  <a:pt x="4571444" y="2176482"/>
                </a:lnTo>
                <a:lnTo>
                  <a:pt x="4575448" y="2237907"/>
                </a:lnTo>
                <a:lnTo>
                  <a:pt x="4573513" y="2238688"/>
                </a:lnTo>
                <a:cubicBezTo>
                  <a:pt x="4569330" y="2241686"/>
                  <a:pt x="4566526" y="2246244"/>
                  <a:pt x="4566533" y="2254203"/>
                </a:cubicBezTo>
                <a:cubicBezTo>
                  <a:pt x="4536852" y="2242405"/>
                  <a:pt x="4555170" y="2259280"/>
                  <a:pt x="4557814" y="2283790"/>
                </a:cubicBezTo>
                <a:cubicBezTo>
                  <a:pt x="4512304" y="2270934"/>
                  <a:pt x="4537738" y="2340304"/>
                  <a:pt x="4512647" y="2352361"/>
                </a:cubicBezTo>
                <a:cubicBezTo>
                  <a:pt x="4515616" y="2370657"/>
                  <a:pt x="4517925" y="2389769"/>
                  <a:pt x="4519328" y="2409295"/>
                </a:cubicBezTo>
                <a:lnTo>
                  <a:pt x="4519571" y="2420793"/>
                </a:lnTo>
                <a:lnTo>
                  <a:pt x="4519120" y="2421041"/>
                </a:lnTo>
                <a:cubicBezTo>
                  <a:pt x="4518201" y="2423576"/>
                  <a:pt x="4517918" y="2427373"/>
                  <a:pt x="4518471" y="2433205"/>
                </a:cubicBezTo>
                <a:lnTo>
                  <a:pt x="4461595" y="2530080"/>
                </a:lnTo>
                <a:cubicBezTo>
                  <a:pt x="4445853" y="2584934"/>
                  <a:pt x="4405533" y="2605402"/>
                  <a:pt x="4412936" y="2666699"/>
                </a:cubicBezTo>
                <a:cubicBezTo>
                  <a:pt x="4398065" y="2717991"/>
                  <a:pt x="4372927" y="2756371"/>
                  <a:pt x="4370093" y="2804588"/>
                </a:cubicBezTo>
                <a:cubicBezTo>
                  <a:pt x="4347398" y="2879436"/>
                  <a:pt x="4272392" y="2939011"/>
                  <a:pt x="4262477" y="3058637"/>
                </a:cubicBezTo>
                <a:cubicBezTo>
                  <a:pt x="4283714" y="3099999"/>
                  <a:pt x="4256160" y="3144249"/>
                  <a:pt x="4253454" y="3179447"/>
                </a:cubicBezTo>
                <a:cubicBezTo>
                  <a:pt x="4259242" y="3200557"/>
                  <a:pt x="4257117" y="3211737"/>
                  <a:pt x="4239228" y="3217364"/>
                </a:cubicBezTo>
                <a:cubicBezTo>
                  <a:pt x="4268875" y="3316502"/>
                  <a:pt x="4225924" y="3257304"/>
                  <a:pt x="4222932" y="3330364"/>
                </a:cubicBezTo>
                <a:cubicBezTo>
                  <a:pt x="4224428" y="3395928"/>
                  <a:pt x="4215196" y="3463236"/>
                  <a:pt x="4248669" y="3547193"/>
                </a:cubicBezTo>
                <a:cubicBezTo>
                  <a:pt x="4260183" y="3566053"/>
                  <a:pt x="4256781" y="3592027"/>
                  <a:pt x="4241070" y="3605210"/>
                </a:cubicBezTo>
                <a:cubicBezTo>
                  <a:pt x="4238364" y="3607478"/>
                  <a:pt x="4235392" y="3609274"/>
                  <a:pt x="4232239" y="3610540"/>
                </a:cubicBezTo>
                <a:cubicBezTo>
                  <a:pt x="4258208" y="3664330"/>
                  <a:pt x="4231517" y="3673159"/>
                  <a:pt x="4251881" y="3702764"/>
                </a:cubicBezTo>
                <a:cubicBezTo>
                  <a:pt x="4242939" y="3759891"/>
                  <a:pt x="4201773" y="3786712"/>
                  <a:pt x="4219293" y="3813528"/>
                </a:cubicBezTo>
                <a:cubicBezTo>
                  <a:pt x="4207910" y="3838914"/>
                  <a:pt x="4167663" y="3859754"/>
                  <a:pt x="4184863" y="3893255"/>
                </a:cubicBezTo>
                <a:cubicBezTo>
                  <a:pt x="4163644" y="3884625"/>
                  <a:pt x="4188862" y="3931915"/>
                  <a:pt x="4169808" y="3939619"/>
                </a:cubicBezTo>
                <a:cubicBezTo>
                  <a:pt x="4154129" y="3943837"/>
                  <a:pt x="4158129" y="3959170"/>
                  <a:pt x="4154137" y="3971517"/>
                </a:cubicBezTo>
                <a:cubicBezTo>
                  <a:pt x="4139069" y="3981495"/>
                  <a:pt x="4133844" y="4042203"/>
                  <a:pt x="4139625" y="4062614"/>
                </a:cubicBezTo>
                <a:cubicBezTo>
                  <a:pt x="4165622" y="4119195"/>
                  <a:pt x="4107101" y="4172348"/>
                  <a:pt x="4126180" y="4217749"/>
                </a:cubicBezTo>
                <a:cubicBezTo>
                  <a:pt x="4128014" y="4267056"/>
                  <a:pt x="4089563" y="4286360"/>
                  <a:pt x="4072389" y="4317623"/>
                </a:cubicBezTo>
                <a:cubicBezTo>
                  <a:pt x="4062182" y="4356545"/>
                  <a:pt x="4071264" y="4384138"/>
                  <a:pt x="4064937" y="4451279"/>
                </a:cubicBezTo>
                <a:cubicBezTo>
                  <a:pt x="4050628" y="4512697"/>
                  <a:pt x="4048851" y="4652154"/>
                  <a:pt x="4034424" y="4720470"/>
                </a:cubicBezTo>
                <a:cubicBezTo>
                  <a:pt x="3973937" y="4868361"/>
                  <a:pt x="4025760" y="4964348"/>
                  <a:pt x="4016334" y="5052878"/>
                </a:cubicBezTo>
                <a:cubicBezTo>
                  <a:pt x="3999794" y="5123327"/>
                  <a:pt x="4021855" y="5194887"/>
                  <a:pt x="3977865" y="5251650"/>
                </a:cubicBezTo>
                <a:cubicBezTo>
                  <a:pt x="3973961" y="5317292"/>
                  <a:pt x="3987477" y="5410025"/>
                  <a:pt x="3997669" y="5413392"/>
                </a:cubicBezTo>
                <a:cubicBezTo>
                  <a:pt x="3969262" y="5397845"/>
                  <a:pt x="3981248" y="5449403"/>
                  <a:pt x="3981869" y="5471875"/>
                </a:cubicBezTo>
                <a:cubicBezTo>
                  <a:pt x="3957580" y="5534944"/>
                  <a:pt x="3976666" y="5598829"/>
                  <a:pt x="3901990" y="5708604"/>
                </a:cubicBezTo>
                <a:cubicBezTo>
                  <a:pt x="3897618" y="5810136"/>
                  <a:pt x="3870199" y="5788842"/>
                  <a:pt x="3860571" y="5821275"/>
                </a:cubicBezTo>
                <a:cubicBezTo>
                  <a:pt x="3868171" y="5831278"/>
                  <a:pt x="3866949" y="5900968"/>
                  <a:pt x="3849074" y="5900679"/>
                </a:cubicBezTo>
                <a:cubicBezTo>
                  <a:pt x="3871964" y="5925143"/>
                  <a:pt x="3834226" y="5972433"/>
                  <a:pt x="3841809" y="5992005"/>
                </a:cubicBezTo>
                <a:cubicBezTo>
                  <a:pt x="3848533" y="6035132"/>
                  <a:pt x="3834497" y="6078819"/>
                  <a:pt x="3832901" y="6122412"/>
                </a:cubicBezTo>
                <a:cubicBezTo>
                  <a:pt x="3799640" y="6263751"/>
                  <a:pt x="3784898" y="6198720"/>
                  <a:pt x="3804166" y="6389843"/>
                </a:cubicBezTo>
                <a:cubicBezTo>
                  <a:pt x="3799226" y="6482285"/>
                  <a:pt x="3740829" y="6538361"/>
                  <a:pt x="3736537" y="6595214"/>
                </a:cubicBezTo>
                <a:cubicBezTo>
                  <a:pt x="3692112" y="6745846"/>
                  <a:pt x="3660956" y="6804405"/>
                  <a:pt x="3649707" y="6848925"/>
                </a:cubicBezTo>
                <a:lnTo>
                  <a:pt x="3649314" y="6857996"/>
                </a:lnTo>
                <a:lnTo>
                  <a:pt x="4585648" y="6857996"/>
                </a:lnTo>
                <a:lnTo>
                  <a:pt x="4585648" y="6857998"/>
                </a:lnTo>
                <a:lnTo>
                  <a:pt x="0" y="6857998"/>
                </a:lnTo>
                <a:close/>
              </a:path>
            </a:pathLst>
          </a:custGeom>
        </p:spPr>
      </p:pic>
      <p:sp>
        <p:nvSpPr>
          <p:cNvPr id="3" name="Content Placeholder 2">
            <a:extLst>
              <a:ext uri="{FF2B5EF4-FFF2-40B4-BE49-F238E27FC236}">
                <a16:creationId xmlns:a16="http://schemas.microsoft.com/office/drawing/2014/main" id="{61CD67D2-1232-1F25-80A0-BF3B7C1B5A5C}"/>
              </a:ext>
            </a:extLst>
          </p:cNvPr>
          <p:cNvSpPr>
            <a:spLocks noGrp="1"/>
          </p:cNvSpPr>
          <p:nvPr>
            <p:ph idx="1"/>
          </p:nvPr>
        </p:nvSpPr>
        <p:spPr>
          <a:xfrm>
            <a:off x="5061479" y="925355"/>
            <a:ext cx="6310331" cy="4107021"/>
          </a:xfrm>
        </p:spPr>
        <p:txBody>
          <a:bodyPr>
            <a:noAutofit/>
          </a:bodyPr>
          <a:lstStyle/>
          <a:p>
            <a:pPr marL="0" indent="0">
              <a:spcBef>
                <a:spcPts val="0"/>
              </a:spcBef>
              <a:spcAft>
                <a:spcPts val="600"/>
              </a:spcAft>
              <a:buNone/>
            </a:pPr>
            <a:r>
              <a:rPr lang="en-GB" sz="14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spcAft>
                <a:spcPts val="600"/>
              </a:spcAft>
              <a:buNone/>
            </a:pPr>
            <a:r>
              <a:rPr lang="en-GB" sz="1400" kern="100" dirty="0">
                <a:effectLst/>
                <a:latin typeface="Calibri" panose="020F0502020204030204" pitchFamily="34" charset="0"/>
                <a:ea typeface="Calibri" panose="020F0502020204030204" pitchFamily="34" charset="0"/>
                <a:cs typeface="Calibri" panose="020F0502020204030204" pitchFamily="34" charset="0"/>
              </a:rPr>
              <a:t> ‘I shall not forget what I suffered in the priest’s house…’</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But the stir at the back of the room, discretely swelling, had now arched itself into an enquiring silence. Into that silence broke a preliminary cough, and a dull snuffling voice said,</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‘Excuse me, ladies and gentlemen. But the people in the street are demanding the carriages for their barricade,’</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‘What?’</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Without animation the concierge repeated,</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‘’The people in the street are demanding the carriages for their barricade.’</a:t>
            </a:r>
            <a:br>
              <a:rPr lang="en-GB" sz="1400" kern="100" dirty="0">
                <a:latin typeface="Calibri" panose="020F0502020204030204" pitchFamily="34" charset="0"/>
                <a:ea typeface="Calibri" panose="020F0502020204030204" pitchFamily="34" charset="0"/>
                <a:cs typeface="Times New Roman" panose="02020603050405020304" pitchFamily="18" charset="0"/>
              </a:rPr>
            </a:br>
            <a:r>
              <a:rPr lang="en-GB" sz="1400" kern="100" dirty="0">
                <a:effectLst/>
                <a:latin typeface="Calibri" panose="020F0502020204030204" pitchFamily="34" charset="0"/>
                <a:ea typeface="Calibri" panose="020F0502020204030204" pitchFamily="34" charset="0"/>
                <a:cs typeface="Calibri" panose="020F0502020204030204" pitchFamily="34" charset="0"/>
              </a:rPr>
              <a:t>‘Good God!’ exclaimed Frederick, speaking from the heart of England […] the lady with diamonds embraced Minna and cried out, ‘Ah, my dear! It has come at last, our revolution’” (112)</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spcAft>
                <a:spcPts val="600"/>
              </a:spcAft>
              <a:buNone/>
            </a:pPr>
            <a:r>
              <a:rPr lang="en-GB" sz="14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spcAft>
                <a:spcPts val="600"/>
              </a:spcAft>
              <a:buNone/>
            </a:pPr>
            <a:r>
              <a:rPr lang="en-GB" sz="1400" kern="100" dirty="0">
                <a:effectLst/>
                <a:latin typeface="Calibri" panose="020F0502020204030204" pitchFamily="34" charset="0"/>
                <a:ea typeface="Calibri" panose="020F0502020204030204" pitchFamily="34" charset="0"/>
                <a:cs typeface="Calibri" panose="020F0502020204030204" pitchFamily="34" charset="0"/>
              </a:rPr>
              <a:t>“With the cold air came the sound of voices, of picks striking upon stone. From the balcony they could look down upon the barricade a-building. Already it stretched almost across the street, a random barrier of sawn-off boughs bristling, tables and chairs piled together, a cab or two (Stanislas seemed to have preserved the carriage), a mangle and a bedstead. Round it was a group of men, some busy uprooting the paving-stones, others artistically rearranging the confusion of boughs and bedsteads, like demented furniture-removers. Except for these, the street was empty” (116)</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spcAft>
                <a:spcPts val="600"/>
              </a:spcAft>
              <a:buNone/>
            </a:pPr>
            <a:endParaRPr lang="en-US" sz="1400" dirty="0"/>
          </a:p>
        </p:txBody>
      </p:sp>
    </p:spTree>
    <p:extLst>
      <p:ext uri="{BB962C8B-B14F-4D97-AF65-F5344CB8AC3E}">
        <p14:creationId xmlns:p14="http://schemas.microsoft.com/office/powerpoint/2010/main" val="4155819692"/>
      </p:ext>
    </p:extLst>
  </p:cSld>
  <p:clrMapOvr>
    <a:masterClrMapping/>
  </p:clrMapOvr>
</p:sld>
</file>

<file path=ppt/theme/theme1.xml><?xml version="1.0" encoding="utf-8"?>
<a:theme xmlns:a="http://schemas.openxmlformats.org/drawingml/2006/main" name="ArchiveVTI">
  <a:themeElements>
    <a:clrScheme name="Archive">
      <a:dk1>
        <a:sysClr val="windowText" lastClr="000000"/>
      </a:dk1>
      <a:lt1>
        <a:sysClr val="window" lastClr="FFFFFF"/>
      </a:lt1>
      <a:dk2>
        <a:srgbClr val="353B3D"/>
      </a:dk2>
      <a:lt2>
        <a:srgbClr val="EEECEA"/>
      </a:lt2>
      <a:accent1>
        <a:srgbClr val="A65E5E"/>
      </a:accent1>
      <a:accent2>
        <a:srgbClr val="9D6053"/>
      </a:accent2>
      <a:accent3>
        <a:srgbClr val="968274"/>
      </a:accent3>
      <a:accent4>
        <a:srgbClr val="878079"/>
      </a:accent4>
      <a:accent5>
        <a:srgbClr val="6C737A"/>
      </a:accent5>
      <a:accent6>
        <a:srgbClr val="697777"/>
      </a:accent6>
      <a:hlink>
        <a:srgbClr val="A25872"/>
      </a:hlink>
      <a:folHlink>
        <a:srgbClr val="667A7E"/>
      </a:folHlink>
    </a:clrScheme>
    <a:fontScheme name="Custom 170">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docProps/app.xml><?xml version="1.0" encoding="utf-8"?>
<Properties xmlns="http://schemas.openxmlformats.org/officeDocument/2006/extended-properties" xmlns:vt="http://schemas.openxmlformats.org/officeDocument/2006/docPropsVTypes">
  <TotalTime>24926</TotalTime>
  <Words>1975</Words>
  <Application>Microsoft Macintosh PowerPoint</Application>
  <PresentationFormat>Widescreen</PresentationFormat>
  <Paragraphs>37</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Bembo</vt:lpstr>
      <vt:lpstr>Calibri</vt:lpstr>
      <vt:lpstr>ArchiveVTI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 of 1848 Revolution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9</cp:revision>
  <dcterms:created xsi:type="dcterms:W3CDTF">2023-11-29T11:38:50Z</dcterms:created>
  <dcterms:modified xsi:type="dcterms:W3CDTF">2024-01-10T16:17:01Z</dcterms:modified>
</cp:coreProperties>
</file>