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401" r:id="rId2"/>
    <p:sldId id="399" r:id="rId3"/>
    <p:sldId id="398" r:id="rId4"/>
    <p:sldId id="258" r:id="rId5"/>
    <p:sldId id="405" r:id="rId6"/>
    <p:sldId id="411" r:id="rId7"/>
    <p:sldId id="407" r:id="rId8"/>
    <p:sldId id="408" r:id="rId9"/>
    <p:sldId id="410" r:id="rId10"/>
    <p:sldId id="412" r:id="rId11"/>
    <p:sldId id="404" r:id="rId12"/>
    <p:sldId id="400" r:id="rId13"/>
    <p:sldId id="409" r:id="rId14"/>
    <p:sldId id="413" r:id="rId15"/>
    <p:sldId id="402" r:id="rId16"/>
    <p:sldId id="403" r:id="rId17"/>
    <p:sldId id="391" r:id="rId18"/>
    <p:sldId id="256" r:id="rId19"/>
    <p:sldId id="41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956AF2-F274-1946-B811-D5D9A5B780CD}" v="2" dt="2026-01-11T21:20:27.8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15"/>
    <p:restoredTop sz="94672"/>
  </p:normalViewPr>
  <p:slideViewPr>
    <p:cSldViewPr snapToGrid="0">
      <p:cViewPr varScale="1">
        <p:scale>
          <a:sx n="115" d="100"/>
          <a:sy n="115" d="100"/>
        </p:scale>
        <p:origin x="23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195F1-FA6B-A940-BC40-EC82B9E3C6C4}" type="datetimeFigureOut">
              <a:rPr lang="en-US" smtClean="0"/>
              <a:t>2/9/26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4CC1F-1943-3646-95E0-787F68B78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34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8781B-5DEC-A959-F7AC-703C919F3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E08816-97B5-FF2B-C06E-CF868AF4D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F44A7-5B15-D43F-C1F8-22F75901B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F48FE-8B70-E8EB-850D-D5B8D68B3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8AF85-B1E3-0248-224A-91CCE370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3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A4C48-FD59-36DD-614C-C5C942087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2092B-6930-F3F2-A8F4-6533C1061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7BBD9-EA10-5E02-601F-4979FF141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F83F0-5E93-B08D-E74A-8F106AC42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10F35-40F2-7289-F1B8-03F429FA9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8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5F0572-CD03-59D2-B7D4-0A87AD0CB3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8DF3DB-0967-1B71-332C-2E6F22ADA6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B391E-0629-91DC-C88D-0AB6505C9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5EBE7-B393-EC74-6545-F52CE324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A1816-BC96-C2B6-D7CE-69C602C5F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5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F1AAB-5620-BDFD-1583-1F14A3CCE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6A5A-DDBC-4605-73D2-9BC43E897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A0B1C-F700-64D7-D3AE-FB3990FF0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B456F-9B04-2BA1-550F-95B9F4CEB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13810-B3E6-FADF-FCB1-FF5EEC1C0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44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0DA74-BA18-3B16-1130-7F8216588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5A43D-0BF3-3A83-80B6-F975CF2D9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357C3-5CE2-228B-6818-639074CE1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91F45-4368-159D-4D2F-1F7C6261D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895C8-3FBD-5E28-A665-A6C21444F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2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A13A4-FD6B-9EB9-5F94-DA275E41F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25270-4AC2-EEB6-EDD9-FC6EAF5FD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5FDE5-6D0B-740C-AA6A-2E088F2AA8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02B85C-D3E8-F87F-34AC-921A80829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B4B8DE-0B06-25A0-86AA-76CB6880E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1E44A-99B1-C770-042F-5935333FC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87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445CB-EE2B-9D78-13FD-6CB4876D5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08E57A-F2C0-1BC1-BFE2-066D6FF3FB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F7F2C3-7621-EF75-BBCA-E32A621508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12D421-70F9-31CB-FAE9-8829E43F05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0E870E-F28D-3214-E693-A64900357D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335C72-7608-4305-2B3C-06BBFA702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14FF8-89EC-0A25-8C4F-70D0FBC11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123588-EDEB-BB2B-4F72-708E23CC4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77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BC501-44C5-09CD-5576-AA3E1AACA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32F76C-A9CE-8809-A722-73F763B47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84250A-7B10-0996-5F71-9F1C9E159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A4B1C8-AF4A-BA9B-21B8-0582518A2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108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6320F3-AD6C-05C5-E130-963C7394F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F9E820-332B-7F0E-06D6-9AE0472B0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DB7C2F-96EB-E03D-2AEF-869BE1EA6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27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45EB1-218A-9010-35CB-EEA16AFA5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870F9-B531-F24B-F3FE-55F90E06A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02F6EA-BF78-3100-88BF-5F3BC1E1B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F56FEA-3DF2-F8FB-9E7A-49387920D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9446D-49CD-3438-7308-6E0D17D50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58C79A-809F-177E-72C6-32C484795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8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B1DDA-8AF6-4FF6-758B-04EBBF6F5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CF72EF-CF5B-0E05-7321-651EFCCA4C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31C58D-2838-A03D-54A9-7A206616D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021F7-F5E3-7413-C81C-F87294D30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468BE-471A-E772-AD11-D2763800F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99780D-1E60-4AED-4773-DC401E216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8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10E5E2-54F0-00CF-0A8C-2C0ABA33F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380B0-E938-95DA-B953-F558854CF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D0F42-2444-2D31-1014-3B58199D60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925BBE-46E5-E74C-A4D8-3F37B31A94E5}" type="datetimeFigureOut">
              <a:rPr lang="en-US" smtClean="0"/>
              <a:t>2/9/26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07681-7E57-F31F-F079-F218549C0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3C713-AA1C-176B-6882-2EB59FA58C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898E94-E75A-2C4B-A81F-200090C18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1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hyperlink" Target="https://www.bbc.co.uk/news/world-us-canada-5121300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greenhouse.agency/blog/15-podcasts-every-environmental-communicator-should-be-listening-to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guardian.com/artanddesign/2017/sep/27/kristi-mccluers-best-photograph-playing-golf-while-america-burns-oregon-fire-interview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-ube.com/watch?v=zbEnOYtsXHA&amp;t=442s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hyperlink" Target="https://www.theguardian.com/commentisfree/2025/dec/27/mel-gibson-denies-climate-breakdown-home-burns-joe-roga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theconversation.com/dont-look-up-hollywoods-primer-on-climate-denial-illustrates-5-myths-that-fuel-rejection-of-science-174266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on't Look Up (2021) - Posters — The Movie Database (TMDB)">
            <a:extLst>
              <a:ext uri="{FF2B5EF4-FFF2-40B4-BE49-F238E27FC236}">
                <a16:creationId xmlns:a16="http://schemas.microsoft.com/office/drawing/2014/main" id="{A85568C1-10CA-F24B-B57B-9904DB607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56" r="-1" b="28652"/>
          <a:stretch>
            <a:fillRect/>
          </a:stretch>
        </p:blipFill>
        <p:spPr bwMode="auto">
          <a:xfrm>
            <a:off x="3882570" y="10"/>
            <a:ext cx="8309429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55" name="Group 2054">
            <a:extLst>
              <a:ext uri="{FF2B5EF4-FFF2-40B4-BE49-F238E27FC236}">
                <a16:creationId xmlns:a16="http://schemas.microsoft.com/office/drawing/2014/main" id="{63737881-458F-40AD-B72B-B57D267DC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-1"/>
            <a:ext cx="4581527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C2967126-346F-41EA-982D-63D8EBB60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" y="-1"/>
              <a:ext cx="4572002" cy="6858002"/>
            </a:xfrm>
            <a:custGeom>
              <a:avLst/>
              <a:gdLst>
                <a:gd name="connsiteX0" fmla="*/ 4214994 w 4572002"/>
                <a:gd name="connsiteY0" fmla="*/ 6564620 h 6858002"/>
                <a:gd name="connsiteX1" fmla="*/ 4214994 w 4572002"/>
                <a:gd name="connsiteY1" fmla="*/ 6564621 h 6858002"/>
                <a:gd name="connsiteX2" fmla="*/ 4237474 w 4572002"/>
                <a:gd name="connsiteY2" fmla="*/ 6588626 h 6858002"/>
                <a:gd name="connsiteX3" fmla="*/ 4254096 w 4572002"/>
                <a:gd name="connsiteY3" fmla="*/ 6625225 h 6858002"/>
                <a:gd name="connsiteX4" fmla="*/ 4247001 w 4572002"/>
                <a:gd name="connsiteY4" fmla="*/ 6662540 h 6858002"/>
                <a:gd name="connsiteX5" fmla="*/ 4247000 w 4572002"/>
                <a:gd name="connsiteY5" fmla="*/ 6662541 h 6858002"/>
                <a:gd name="connsiteX6" fmla="*/ 4246999 w 4572002"/>
                <a:gd name="connsiteY6" fmla="*/ 6662544 h 6858002"/>
                <a:gd name="connsiteX7" fmla="*/ 4235550 w 4572002"/>
                <a:gd name="connsiteY7" fmla="*/ 6683027 h 6858002"/>
                <a:gd name="connsiteX8" fmla="*/ 4232403 w 4572002"/>
                <a:gd name="connsiteY8" fmla="*/ 6702976 h 6858002"/>
                <a:gd name="connsiteX9" fmla="*/ 4232403 w 4572002"/>
                <a:gd name="connsiteY9" fmla="*/ 6702977 h 6858002"/>
                <a:gd name="connsiteX10" fmla="*/ 4246238 w 4572002"/>
                <a:gd name="connsiteY10" fmla="*/ 6742553 h 6858002"/>
                <a:gd name="connsiteX11" fmla="*/ 4246239 w 4572002"/>
                <a:gd name="connsiteY11" fmla="*/ 6742555 h 6858002"/>
                <a:gd name="connsiteX12" fmla="*/ 4265716 w 4572002"/>
                <a:gd name="connsiteY12" fmla="*/ 6812062 h 6858002"/>
                <a:gd name="connsiteX13" fmla="*/ 4265717 w 4572002"/>
                <a:gd name="connsiteY13" fmla="*/ 6812064 h 6858002"/>
                <a:gd name="connsiteX14" fmla="*/ 4265717 w 4572002"/>
                <a:gd name="connsiteY14" fmla="*/ 6812063 h 6858002"/>
                <a:gd name="connsiteX15" fmla="*/ 4265716 w 4572002"/>
                <a:gd name="connsiteY15" fmla="*/ 6812062 h 6858002"/>
                <a:gd name="connsiteX16" fmla="*/ 4260942 w 4572002"/>
                <a:gd name="connsiteY16" fmla="*/ 6776800 h 6858002"/>
                <a:gd name="connsiteX17" fmla="*/ 4246239 w 4572002"/>
                <a:gd name="connsiteY17" fmla="*/ 6742555 h 6858002"/>
                <a:gd name="connsiteX18" fmla="*/ 4246238 w 4572002"/>
                <a:gd name="connsiteY18" fmla="*/ 6742552 h 6858002"/>
                <a:gd name="connsiteX19" fmla="*/ 4232403 w 4572002"/>
                <a:gd name="connsiteY19" fmla="*/ 6702976 h 6858002"/>
                <a:gd name="connsiteX20" fmla="*/ 4246999 w 4572002"/>
                <a:gd name="connsiteY20" fmla="*/ 6662544 h 6858002"/>
                <a:gd name="connsiteX21" fmla="*/ 4247000 w 4572002"/>
                <a:gd name="connsiteY21" fmla="*/ 6662542 h 6858002"/>
                <a:gd name="connsiteX22" fmla="*/ 4247001 w 4572002"/>
                <a:gd name="connsiteY22" fmla="*/ 6662540 h 6858002"/>
                <a:gd name="connsiteX23" fmla="*/ 4254084 w 4572002"/>
                <a:gd name="connsiteY23" fmla="*/ 6645552 h 6858002"/>
                <a:gd name="connsiteX24" fmla="*/ 4254096 w 4572002"/>
                <a:gd name="connsiteY24" fmla="*/ 6625225 h 6858002"/>
                <a:gd name="connsiteX25" fmla="*/ 4254096 w 4572002"/>
                <a:gd name="connsiteY25" fmla="*/ 6625224 h 6858002"/>
                <a:gd name="connsiteX26" fmla="*/ 4237474 w 4572002"/>
                <a:gd name="connsiteY26" fmla="*/ 6588625 h 6858002"/>
                <a:gd name="connsiteX27" fmla="*/ 4295315 w 4572002"/>
                <a:gd name="connsiteY27" fmla="*/ 6438981 h 6858002"/>
                <a:gd name="connsiteX28" fmla="*/ 4275385 w 4572002"/>
                <a:gd name="connsiteY28" fmla="*/ 6463840 h 6858002"/>
                <a:gd name="connsiteX29" fmla="*/ 4275382 w 4572002"/>
                <a:gd name="connsiteY29" fmla="*/ 6463849 h 6858002"/>
                <a:gd name="connsiteX30" fmla="*/ 4261587 w 4572002"/>
                <a:gd name="connsiteY30" fmla="*/ 6513012 h 6858002"/>
                <a:gd name="connsiteX31" fmla="*/ 4242781 w 4572002"/>
                <a:gd name="connsiteY31" fmla="*/ 6546194 h 6858002"/>
                <a:gd name="connsiteX32" fmla="*/ 4242781 w 4572002"/>
                <a:gd name="connsiteY32" fmla="*/ 6546195 h 6858002"/>
                <a:gd name="connsiteX33" fmla="*/ 4259120 w 4572002"/>
                <a:gd name="connsiteY33" fmla="*/ 6521804 h 6858002"/>
                <a:gd name="connsiteX34" fmla="*/ 4261587 w 4572002"/>
                <a:gd name="connsiteY34" fmla="*/ 6513012 h 6858002"/>
                <a:gd name="connsiteX35" fmla="*/ 4264398 w 4572002"/>
                <a:gd name="connsiteY35" fmla="*/ 6508052 h 6858002"/>
                <a:gd name="connsiteX36" fmla="*/ 4275382 w 4572002"/>
                <a:gd name="connsiteY36" fmla="*/ 6463849 h 6858002"/>
                <a:gd name="connsiteX37" fmla="*/ 4275385 w 4572002"/>
                <a:gd name="connsiteY37" fmla="*/ 6463841 h 6858002"/>
                <a:gd name="connsiteX38" fmla="*/ 4295315 w 4572002"/>
                <a:gd name="connsiteY38" fmla="*/ 6438981 h 6858002"/>
                <a:gd name="connsiteX39" fmla="*/ 4381289 w 4572002"/>
                <a:gd name="connsiteY39" fmla="*/ 6365204 h 6858002"/>
                <a:gd name="connsiteX40" fmla="*/ 4380008 w 4572002"/>
                <a:gd name="connsiteY40" fmla="*/ 6387910 h 6858002"/>
                <a:gd name="connsiteX41" fmla="*/ 4378243 w 4572002"/>
                <a:gd name="connsiteY41" fmla="*/ 6391549 h 6858002"/>
                <a:gd name="connsiteX42" fmla="*/ 4370589 w 4572002"/>
                <a:gd name="connsiteY42" fmla="*/ 6407332 h 6858002"/>
                <a:gd name="connsiteX43" fmla="*/ 4370589 w 4572002"/>
                <a:gd name="connsiteY43" fmla="*/ 6407333 h 6858002"/>
                <a:gd name="connsiteX44" fmla="*/ 4378243 w 4572002"/>
                <a:gd name="connsiteY44" fmla="*/ 6391549 h 6858002"/>
                <a:gd name="connsiteX45" fmla="*/ 4380008 w 4572002"/>
                <a:gd name="connsiteY45" fmla="*/ 6387910 h 6858002"/>
                <a:gd name="connsiteX46" fmla="*/ 4142220 w 4572002"/>
                <a:gd name="connsiteY46" fmla="*/ 4221391 h 6858002"/>
                <a:gd name="connsiteX47" fmla="*/ 4142220 w 4572002"/>
                <a:gd name="connsiteY47" fmla="*/ 4221392 h 6858002"/>
                <a:gd name="connsiteX48" fmla="*/ 4147936 w 4572002"/>
                <a:gd name="connsiteY48" fmla="*/ 4253015 h 6858002"/>
                <a:gd name="connsiteX49" fmla="*/ 4187752 w 4572002"/>
                <a:gd name="connsiteY49" fmla="*/ 4324646 h 6858002"/>
                <a:gd name="connsiteX50" fmla="*/ 4196706 w 4572002"/>
                <a:gd name="connsiteY50" fmla="*/ 4363891 h 6858002"/>
                <a:gd name="connsiteX51" fmla="*/ 4195944 w 4572002"/>
                <a:gd name="connsiteY51" fmla="*/ 4482004 h 6858002"/>
                <a:gd name="connsiteX52" fmla="*/ 4135934 w 4572002"/>
                <a:gd name="connsiteY52" fmla="*/ 4659174 h 6858002"/>
                <a:gd name="connsiteX53" fmla="*/ 4127932 w 4572002"/>
                <a:gd name="connsiteY53" fmla="*/ 4677655 h 6858002"/>
                <a:gd name="connsiteX54" fmla="*/ 4118025 w 4572002"/>
                <a:gd name="connsiteY54" fmla="*/ 4767764 h 6858002"/>
                <a:gd name="connsiteX55" fmla="*/ 4116716 w 4572002"/>
                <a:gd name="connsiteY55" fmla="*/ 4800483 h 6858002"/>
                <a:gd name="connsiteX56" fmla="*/ 4116716 w 4572002"/>
                <a:gd name="connsiteY56" fmla="*/ 4800484 h 6858002"/>
                <a:gd name="connsiteX57" fmla="*/ 4131552 w 4572002"/>
                <a:gd name="connsiteY57" fmla="*/ 4828917 h 6858002"/>
                <a:gd name="connsiteX58" fmla="*/ 4153733 w 4572002"/>
                <a:gd name="connsiteY58" fmla="*/ 4863343 h 6858002"/>
                <a:gd name="connsiteX59" fmla="*/ 4161262 w 4572002"/>
                <a:gd name="connsiteY59" fmla="*/ 4889275 h 6858002"/>
                <a:gd name="connsiteX60" fmla="*/ 4159557 w 4572002"/>
                <a:gd name="connsiteY60" fmla="*/ 4912168 h 6858002"/>
                <a:gd name="connsiteX61" fmla="*/ 4158155 w 4572002"/>
                <a:gd name="connsiteY61" fmla="*/ 4933804 h 6858002"/>
                <a:gd name="connsiteX62" fmla="*/ 4158155 w 4572002"/>
                <a:gd name="connsiteY62" fmla="*/ 4933805 h 6858002"/>
                <a:gd name="connsiteX63" fmla="*/ 4162914 w 4572002"/>
                <a:gd name="connsiteY63" fmla="*/ 4952673 h 6858002"/>
                <a:gd name="connsiteX64" fmla="*/ 4165707 w 4572002"/>
                <a:gd name="connsiteY64" fmla="*/ 4957454 h 6858002"/>
                <a:gd name="connsiteX65" fmla="*/ 4166985 w 4572002"/>
                <a:gd name="connsiteY65" fmla="*/ 4961456 h 6858002"/>
                <a:gd name="connsiteX66" fmla="*/ 4182989 w 4572002"/>
                <a:gd name="connsiteY66" fmla="*/ 4987038 h 6858002"/>
                <a:gd name="connsiteX67" fmla="*/ 4209468 w 4572002"/>
                <a:gd name="connsiteY67" fmla="*/ 5041522 h 6858002"/>
                <a:gd name="connsiteX68" fmla="*/ 4216684 w 4572002"/>
                <a:gd name="connsiteY68" fmla="*/ 5072376 h 6858002"/>
                <a:gd name="connsiteX69" fmla="*/ 4222587 w 4572002"/>
                <a:gd name="connsiteY69" fmla="*/ 5087441 h 6858002"/>
                <a:gd name="connsiteX70" fmla="*/ 4235615 w 4572002"/>
                <a:gd name="connsiteY70" fmla="*/ 5133220 h 6858002"/>
                <a:gd name="connsiteX71" fmla="*/ 4235616 w 4572002"/>
                <a:gd name="connsiteY71" fmla="*/ 5133225 h 6858002"/>
                <a:gd name="connsiteX72" fmla="*/ 4228901 w 4572002"/>
                <a:gd name="connsiteY72" fmla="*/ 5166113 h 6858002"/>
                <a:gd name="connsiteX73" fmla="*/ 4228901 w 4572002"/>
                <a:gd name="connsiteY73" fmla="*/ 5166114 h 6858002"/>
                <a:gd name="connsiteX74" fmla="*/ 4229593 w 4572002"/>
                <a:gd name="connsiteY74" fmla="*/ 5172091 h 6858002"/>
                <a:gd name="connsiteX75" fmla="*/ 4232139 w 4572002"/>
                <a:gd name="connsiteY75" fmla="*/ 5179068 h 6858002"/>
                <a:gd name="connsiteX76" fmla="*/ 4231973 w 4572002"/>
                <a:gd name="connsiteY76" fmla="*/ 5229434 h 6858002"/>
                <a:gd name="connsiteX77" fmla="*/ 4225669 w 4572002"/>
                <a:gd name="connsiteY77" fmla="*/ 5241089 h 6858002"/>
                <a:gd name="connsiteX78" fmla="*/ 4208517 w 4572002"/>
                <a:gd name="connsiteY78" fmla="*/ 5272796 h 6858002"/>
                <a:gd name="connsiteX79" fmla="*/ 4184613 w 4572002"/>
                <a:gd name="connsiteY79" fmla="*/ 5312288 h 6858002"/>
                <a:gd name="connsiteX80" fmla="*/ 4183557 w 4572002"/>
                <a:gd name="connsiteY80" fmla="*/ 5321350 h 6858002"/>
                <a:gd name="connsiteX81" fmla="*/ 4181083 w 4572002"/>
                <a:gd name="connsiteY81" fmla="*/ 5326163 h 6858002"/>
                <a:gd name="connsiteX82" fmla="*/ 4179637 w 4572002"/>
                <a:gd name="connsiteY82" fmla="*/ 5355014 h 6858002"/>
                <a:gd name="connsiteX83" fmla="*/ 4179637 w 4572002"/>
                <a:gd name="connsiteY83" fmla="*/ 5355015 h 6858002"/>
                <a:gd name="connsiteX84" fmla="*/ 4184513 w 4572002"/>
                <a:gd name="connsiteY84" fmla="*/ 5385385 h 6858002"/>
                <a:gd name="connsiteX85" fmla="*/ 4192704 w 4572002"/>
                <a:gd name="connsiteY85" fmla="*/ 5425583 h 6858002"/>
                <a:gd name="connsiteX86" fmla="*/ 4204327 w 4572002"/>
                <a:gd name="connsiteY86" fmla="*/ 5480638 h 6858002"/>
                <a:gd name="connsiteX87" fmla="*/ 4208850 w 4572002"/>
                <a:gd name="connsiteY87" fmla="*/ 5507668 h 6858002"/>
                <a:gd name="connsiteX88" fmla="*/ 4198232 w 4572002"/>
                <a:gd name="connsiteY88" fmla="*/ 5531692 h 6858002"/>
                <a:gd name="connsiteX89" fmla="*/ 4198231 w 4572002"/>
                <a:gd name="connsiteY89" fmla="*/ 5531693 h 6858002"/>
                <a:gd name="connsiteX90" fmla="*/ 4188085 w 4572002"/>
                <a:gd name="connsiteY90" fmla="*/ 5547578 h 6858002"/>
                <a:gd name="connsiteX91" fmla="*/ 4188085 w 4572002"/>
                <a:gd name="connsiteY91" fmla="*/ 5547579 h 6858002"/>
                <a:gd name="connsiteX92" fmla="*/ 4197659 w 4572002"/>
                <a:gd name="connsiteY92" fmla="*/ 5562747 h 6858002"/>
                <a:gd name="connsiteX93" fmla="*/ 4268907 w 4572002"/>
                <a:gd name="connsiteY93" fmla="*/ 5704484 h 6858002"/>
                <a:gd name="connsiteX94" fmla="*/ 4274812 w 4572002"/>
                <a:gd name="connsiteY94" fmla="*/ 5740489 h 6858002"/>
                <a:gd name="connsiteX95" fmla="*/ 4283578 w 4572002"/>
                <a:gd name="connsiteY95" fmla="*/ 5760874 h 6858002"/>
                <a:gd name="connsiteX96" fmla="*/ 4371973 w 4572002"/>
                <a:gd name="connsiteY96" fmla="*/ 5883752 h 6858002"/>
                <a:gd name="connsiteX97" fmla="*/ 4371974 w 4572002"/>
                <a:gd name="connsiteY97" fmla="*/ 5883757 h 6858002"/>
                <a:gd name="connsiteX98" fmla="*/ 4389877 w 4572002"/>
                <a:gd name="connsiteY98" fmla="*/ 5935946 h 6858002"/>
                <a:gd name="connsiteX99" fmla="*/ 4389878 w 4572002"/>
                <a:gd name="connsiteY99" fmla="*/ 5935950 h 6858002"/>
                <a:gd name="connsiteX100" fmla="*/ 4386259 w 4572002"/>
                <a:gd name="connsiteY100" fmla="*/ 5993290 h 6858002"/>
                <a:gd name="connsiteX101" fmla="*/ 4386259 w 4572002"/>
                <a:gd name="connsiteY101" fmla="*/ 5993291 h 6858002"/>
                <a:gd name="connsiteX102" fmla="*/ 4379782 w 4572002"/>
                <a:gd name="connsiteY102" fmla="*/ 6026440 h 6858002"/>
                <a:gd name="connsiteX103" fmla="*/ 4323583 w 4572002"/>
                <a:gd name="connsiteY103" fmla="*/ 6108738 h 6858002"/>
                <a:gd name="connsiteX104" fmla="*/ 4309890 w 4572002"/>
                <a:gd name="connsiteY104" fmla="*/ 6133314 h 6858002"/>
                <a:gd name="connsiteX105" fmla="*/ 4309890 w 4572002"/>
                <a:gd name="connsiteY105" fmla="*/ 6133315 h 6858002"/>
                <a:gd name="connsiteX106" fmla="*/ 4313591 w 4572002"/>
                <a:gd name="connsiteY106" fmla="*/ 6143190 h 6858002"/>
                <a:gd name="connsiteX107" fmla="*/ 4325486 w 4572002"/>
                <a:gd name="connsiteY107" fmla="*/ 6155600 h 6858002"/>
                <a:gd name="connsiteX108" fmla="*/ 4325488 w 4572002"/>
                <a:gd name="connsiteY108" fmla="*/ 6155603 h 6858002"/>
                <a:gd name="connsiteX109" fmla="*/ 4364160 w 4572002"/>
                <a:gd name="connsiteY109" fmla="*/ 6228757 h 6858002"/>
                <a:gd name="connsiteX110" fmla="*/ 4381497 w 4572002"/>
                <a:gd name="connsiteY110" fmla="*/ 6361540 h 6858002"/>
                <a:gd name="connsiteX111" fmla="*/ 4381497 w 4572002"/>
                <a:gd name="connsiteY111" fmla="*/ 6361539 h 6858002"/>
                <a:gd name="connsiteX112" fmla="*/ 4364160 w 4572002"/>
                <a:gd name="connsiteY112" fmla="*/ 6228756 h 6858002"/>
                <a:gd name="connsiteX113" fmla="*/ 4325488 w 4572002"/>
                <a:gd name="connsiteY113" fmla="*/ 6155602 h 6858002"/>
                <a:gd name="connsiteX114" fmla="*/ 4325486 w 4572002"/>
                <a:gd name="connsiteY114" fmla="*/ 6155600 h 6858002"/>
                <a:gd name="connsiteX115" fmla="*/ 4309890 w 4572002"/>
                <a:gd name="connsiteY115" fmla="*/ 6133315 h 6858002"/>
                <a:gd name="connsiteX116" fmla="*/ 4323583 w 4572002"/>
                <a:gd name="connsiteY116" fmla="*/ 6108739 h 6858002"/>
                <a:gd name="connsiteX117" fmla="*/ 4379782 w 4572002"/>
                <a:gd name="connsiteY117" fmla="*/ 6026441 h 6858002"/>
                <a:gd name="connsiteX118" fmla="*/ 4386259 w 4572002"/>
                <a:gd name="connsiteY118" fmla="*/ 5993292 h 6858002"/>
                <a:gd name="connsiteX119" fmla="*/ 4386259 w 4572002"/>
                <a:gd name="connsiteY119" fmla="*/ 5993290 h 6858002"/>
                <a:gd name="connsiteX120" fmla="*/ 4389712 w 4572002"/>
                <a:gd name="connsiteY120" fmla="*/ 5964477 h 6858002"/>
                <a:gd name="connsiteX121" fmla="*/ 4389878 w 4572002"/>
                <a:gd name="connsiteY121" fmla="*/ 5935950 h 6858002"/>
                <a:gd name="connsiteX122" fmla="*/ 4389878 w 4572002"/>
                <a:gd name="connsiteY122" fmla="*/ 5935949 h 6858002"/>
                <a:gd name="connsiteX123" fmla="*/ 4389877 w 4572002"/>
                <a:gd name="connsiteY123" fmla="*/ 5935946 h 6858002"/>
                <a:gd name="connsiteX124" fmla="*/ 4382997 w 4572002"/>
                <a:gd name="connsiteY124" fmla="*/ 5909351 h 6858002"/>
                <a:gd name="connsiteX125" fmla="*/ 4371974 w 4572002"/>
                <a:gd name="connsiteY125" fmla="*/ 5883757 h 6858002"/>
                <a:gd name="connsiteX126" fmla="*/ 4371973 w 4572002"/>
                <a:gd name="connsiteY126" fmla="*/ 5883751 h 6858002"/>
                <a:gd name="connsiteX127" fmla="*/ 4283578 w 4572002"/>
                <a:gd name="connsiteY127" fmla="*/ 5760873 h 6858002"/>
                <a:gd name="connsiteX128" fmla="*/ 4274812 w 4572002"/>
                <a:gd name="connsiteY128" fmla="*/ 5740488 h 6858002"/>
                <a:gd name="connsiteX129" fmla="*/ 4268907 w 4572002"/>
                <a:gd name="connsiteY129" fmla="*/ 5704483 h 6858002"/>
                <a:gd name="connsiteX130" fmla="*/ 4197659 w 4572002"/>
                <a:gd name="connsiteY130" fmla="*/ 5562746 h 6858002"/>
                <a:gd name="connsiteX131" fmla="*/ 4188085 w 4572002"/>
                <a:gd name="connsiteY131" fmla="*/ 5547578 h 6858002"/>
                <a:gd name="connsiteX132" fmla="*/ 4198231 w 4572002"/>
                <a:gd name="connsiteY132" fmla="*/ 5531694 h 6858002"/>
                <a:gd name="connsiteX133" fmla="*/ 4198232 w 4572002"/>
                <a:gd name="connsiteY133" fmla="*/ 5531692 h 6858002"/>
                <a:gd name="connsiteX134" fmla="*/ 4206630 w 4572002"/>
                <a:gd name="connsiteY134" fmla="*/ 5520422 h 6858002"/>
                <a:gd name="connsiteX135" fmla="*/ 4208850 w 4572002"/>
                <a:gd name="connsiteY135" fmla="*/ 5507668 h 6858002"/>
                <a:gd name="connsiteX136" fmla="*/ 4208850 w 4572002"/>
                <a:gd name="connsiteY136" fmla="*/ 5507667 h 6858002"/>
                <a:gd name="connsiteX137" fmla="*/ 4204327 w 4572002"/>
                <a:gd name="connsiteY137" fmla="*/ 5480637 h 6858002"/>
                <a:gd name="connsiteX138" fmla="*/ 4192704 w 4572002"/>
                <a:gd name="connsiteY138" fmla="*/ 5425582 h 6858002"/>
                <a:gd name="connsiteX139" fmla="*/ 4184513 w 4572002"/>
                <a:gd name="connsiteY139" fmla="*/ 5385384 h 6858002"/>
                <a:gd name="connsiteX140" fmla="*/ 4179637 w 4572002"/>
                <a:gd name="connsiteY140" fmla="*/ 5355014 h 6858002"/>
                <a:gd name="connsiteX141" fmla="*/ 4183557 w 4572002"/>
                <a:gd name="connsiteY141" fmla="*/ 5321350 h 6858002"/>
                <a:gd name="connsiteX142" fmla="*/ 4208517 w 4572002"/>
                <a:gd name="connsiteY142" fmla="*/ 5272797 h 6858002"/>
                <a:gd name="connsiteX143" fmla="*/ 4225669 w 4572002"/>
                <a:gd name="connsiteY143" fmla="*/ 5241089 h 6858002"/>
                <a:gd name="connsiteX144" fmla="*/ 4231973 w 4572002"/>
                <a:gd name="connsiteY144" fmla="*/ 5229433 h 6858002"/>
                <a:gd name="connsiteX145" fmla="*/ 4232139 w 4572002"/>
                <a:gd name="connsiteY145" fmla="*/ 5179068 h 6858002"/>
                <a:gd name="connsiteX146" fmla="*/ 4232139 w 4572002"/>
                <a:gd name="connsiteY146" fmla="*/ 5179067 h 6858002"/>
                <a:gd name="connsiteX147" fmla="*/ 4229593 w 4572002"/>
                <a:gd name="connsiteY147" fmla="*/ 5172090 h 6858002"/>
                <a:gd name="connsiteX148" fmla="*/ 4228901 w 4572002"/>
                <a:gd name="connsiteY148" fmla="*/ 5166114 h 6858002"/>
                <a:gd name="connsiteX149" fmla="*/ 4235616 w 4572002"/>
                <a:gd name="connsiteY149" fmla="*/ 5133225 h 6858002"/>
                <a:gd name="connsiteX150" fmla="*/ 4235616 w 4572002"/>
                <a:gd name="connsiteY150" fmla="*/ 5133224 h 6858002"/>
                <a:gd name="connsiteX151" fmla="*/ 4235615 w 4572002"/>
                <a:gd name="connsiteY151" fmla="*/ 5133220 h 6858002"/>
                <a:gd name="connsiteX152" fmla="*/ 4228473 w 4572002"/>
                <a:gd name="connsiteY152" fmla="*/ 5102461 h 6858002"/>
                <a:gd name="connsiteX153" fmla="*/ 4222587 w 4572002"/>
                <a:gd name="connsiteY153" fmla="*/ 5087441 h 6858002"/>
                <a:gd name="connsiteX154" fmla="*/ 4222582 w 4572002"/>
                <a:gd name="connsiteY154" fmla="*/ 5087423 h 6858002"/>
                <a:gd name="connsiteX155" fmla="*/ 4209468 w 4572002"/>
                <a:gd name="connsiteY155" fmla="*/ 5041521 h 6858002"/>
                <a:gd name="connsiteX156" fmla="*/ 4182989 w 4572002"/>
                <a:gd name="connsiteY156" fmla="*/ 4987037 h 6858002"/>
                <a:gd name="connsiteX157" fmla="*/ 4165707 w 4572002"/>
                <a:gd name="connsiteY157" fmla="*/ 4957454 h 6858002"/>
                <a:gd name="connsiteX158" fmla="*/ 4158155 w 4572002"/>
                <a:gd name="connsiteY158" fmla="*/ 4933805 h 6858002"/>
                <a:gd name="connsiteX159" fmla="*/ 4159557 w 4572002"/>
                <a:gd name="connsiteY159" fmla="*/ 4912169 h 6858002"/>
                <a:gd name="connsiteX160" fmla="*/ 4161262 w 4572002"/>
                <a:gd name="connsiteY160" fmla="*/ 4889276 h 6858002"/>
                <a:gd name="connsiteX161" fmla="*/ 4161262 w 4572002"/>
                <a:gd name="connsiteY161" fmla="*/ 4889275 h 6858002"/>
                <a:gd name="connsiteX162" fmla="*/ 4156484 w 4572002"/>
                <a:gd name="connsiteY162" fmla="*/ 4867614 h 6858002"/>
                <a:gd name="connsiteX163" fmla="*/ 4153733 w 4572002"/>
                <a:gd name="connsiteY163" fmla="*/ 4863343 h 6858002"/>
                <a:gd name="connsiteX164" fmla="*/ 4151983 w 4572002"/>
                <a:gd name="connsiteY164" fmla="*/ 4857317 h 6858002"/>
                <a:gd name="connsiteX165" fmla="*/ 4131552 w 4572002"/>
                <a:gd name="connsiteY165" fmla="*/ 4828916 h 6858002"/>
                <a:gd name="connsiteX166" fmla="*/ 4116716 w 4572002"/>
                <a:gd name="connsiteY166" fmla="*/ 4800483 h 6858002"/>
                <a:gd name="connsiteX167" fmla="*/ 4118025 w 4572002"/>
                <a:gd name="connsiteY167" fmla="*/ 4767765 h 6858002"/>
                <a:gd name="connsiteX168" fmla="*/ 4127932 w 4572002"/>
                <a:gd name="connsiteY168" fmla="*/ 4677656 h 6858002"/>
                <a:gd name="connsiteX169" fmla="*/ 4135934 w 4572002"/>
                <a:gd name="connsiteY169" fmla="*/ 4659175 h 6858002"/>
                <a:gd name="connsiteX170" fmla="*/ 4195944 w 4572002"/>
                <a:gd name="connsiteY170" fmla="*/ 4482005 h 6858002"/>
                <a:gd name="connsiteX171" fmla="*/ 4196706 w 4572002"/>
                <a:gd name="connsiteY171" fmla="*/ 4363891 h 6858002"/>
                <a:gd name="connsiteX172" fmla="*/ 4196706 w 4572002"/>
                <a:gd name="connsiteY172" fmla="*/ 4363890 h 6858002"/>
                <a:gd name="connsiteX173" fmla="*/ 4187752 w 4572002"/>
                <a:gd name="connsiteY173" fmla="*/ 4324645 h 6858002"/>
                <a:gd name="connsiteX174" fmla="*/ 4147936 w 4572002"/>
                <a:gd name="connsiteY174" fmla="*/ 4253014 h 6858002"/>
                <a:gd name="connsiteX175" fmla="*/ 4211111 w 4572002"/>
                <a:gd name="connsiteY175" fmla="*/ 2836172 h 6858002"/>
                <a:gd name="connsiteX176" fmla="*/ 4202421 w 4572002"/>
                <a:gd name="connsiteY176" fmla="*/ 2848793 h 6858002"/>
                <a:gd name="connsiteX177" fmla="*/ 4186816 w 4572002"/>
                <a:gd name="connsiteY177" fmla="*/ 2897785 h 6858002"/>
                <a:gd name="connsiteX178" fmla="*/ 4185787 w 4572002"/>
                <a:gd name="connsiteY178" fmla="*/ 2903551 h 6858002"/>
                <a:gd name="connsiteX179" fmla="*/ 4182513 w 4572002"/>
                <a:gd name="connsiteY179" fmla="*/ 2914328 h 6858002"/>
                <a:gd name="connsiteX180" fmla="*/ 4177882 w 4572002"/>
                <a:gd name="connsiteY180" fmla="*/ 2947858 h 6858002"/>
                <a:gd name="connsiteX181" fmla="*/ 4177881 w 4572002"/>
                <a:gd name="connsiteY181" fmla="*/ 2947862 h 6858002"/>
                <a:gd name="connsiteX182" fmla="*/ 4177881 w 4572002"/>
                <a:gd name="connsiteY182" fmla="*/ 2947863 h 6858002"/>
                <a:gd name="connsiteX183" fmla="*/ 4181465 w 4572002"/>
                <a:gd name="connsiteY183" fmla="*/ 2982149 h 6858002"/>
                <a:gd name="connsiteX184" fmla="*/ 4193158 w 4572002"/>
                <a:gd name="connsiteY184" fmla="*/ 3077402 h 6858002"/>
                <a:gd name="connsiteX185" fmla="*/ 4180703 w 4572002"/>
                <a:gd name="connsiteY185" fmla="*/ 3172654 h 6858002"/>
                <a:gd name="connsiteX186" fmla="*/ 4133076 w 4572002"/>
                <a:gd name="connsiteY186" fmla="*/ 3489467 h 6858002"/>
                <a:gd name="connsiteX187" fmla="*/ 4110977 w 4572002"/>
                <a:gd name="connsiteY187" fmla="*/ 3544713 h 6858002"/>
                <a:gd name="connsiteX188" fmla="*/ 4093355 w 4572002"/>
                <a:gd name="connsiteY188" fmla="*/ 3574408 h 6858002"/>
                <a:gd name="connsiteX189" fmla="*/ 4093355 w 4572002"/>
                <a:gd name="connsiteY189" fmla="*/ 3574409 h 6858002"/>
                <a:gd name="connsiteX190" fmla="*/ 4105453 w 4572002"/>
                <a:gd name="connsiteY190" fmla="*/ 3606818 h 6858002"/>
                <a:gd name="connsiteX191" fmla="*/ 4118979 w 4572002"/>
                <a:gd name="connsiteY191" fmla="*/ 3630633 h 6858002"/>
                <a:gd name="connsiteX192" fmla="*/ 4136708 w 4572002"/>
                <a:gd name="connsiteY192" fmla="*/ 3654416 h 6858002"/>
                <a:gd name="connsiteX193" fmla="*/ 4140382 w 4572002"/>
                <a:gd name="connsiteY193" fmla="*/ 3668940 h 6858002"/>
                <a:gd name="connsiteX194" fmla="*/ 4143220 w 4572002"/>
                <a:gd name="connsiteY194" fmla="*/ 3680164 h 6858002"/>
                <a:gd name="connsiteX195" fmla="*/ 4139172 w 4572002"/>
                <a:gd name="connsiteY195" fmla="*/ 3734837 h 6858002"/>
                <a:gd name="connsiteX196" fmla="*/ 4139172 w 4572002"/>
                <a:gd name="connsiteY196" fmla="*/ 3734838 h 6858002"/>
                <a:gd name="connsiteX197" fmla="*/ 4139554 w 4572002"/>
                <a:gd name="connsiteY197" fmla="*/ 3754653 h 6858002"/>
                <a:gd name="connsiteX198" fmla="*/ 4145911 w 4572002"/>
                <a:gd name="connsiteY198" fmla="*/ 3789776 h 6858002"/>
                <a:gd name="connsiteX199" fmla="*/ 4130980 w 4572002"/>
                <a:gd name="connsiteY199" fmla="*/ 3822472 h 6858002"/>
                <a:gd name="connsiteX200" fmla="*/ 4116645 w 4572002"/>
                <a:gd name="connsiteY200" fmla="*/ 3852619 h 6858002"/>
                <a:gd name="connsiteX201" fmla="*/ 4116645 w 4572002"/>
                <a:gd name="connsiteY201" fmla="*/ 3852620 h 6858002"/>
                <a:gd name="connsiteX202" fmla="*/ 4117425 w 4572002"/>
                <a:gd name="connsiteY202" fmla="*/ 3868764 h 6858002"/>
                <a:gd name="connsiteX203" fmla="*/ 4126028 w 4572002"/>
                <a:gd name="connsiteY203" fmla="*/ 3885337 h 6858002"/>
                <a:gd name="connsiteX204" fmla="*/ 4126028 w 4572002"/>
                <a:gd name="connsiteY204" fmla="*/ 3885339 h 6858002"/>
                <a:gd name="connsiteX205" fmla="*/ 4148409 w 4572002"/>
                <a:gd name="connsiteY205" fmla="*/ 3923125 h 6858002"/>
                <a:gd name="connsiteX206" fmla="*/ 4157913 w 4572002"/>
                <a:gd name="connsiteY206" fmla="*/ 3962160 h 6858002"/>
                <a:gd name="connsiteX207" fmla="*/ 4142221 w 4572002"/>
                <a:gd name="connsiteY207" fmla="*/ 4043838 h 6858002"/>
                <a:gd name="connsiteX208" fmla="*/ 4142220 w 4572002"/>
                <a:gd name="connsiteY208" fmla="*/ 4043839 h 6858002"/>
                <a:gd name="connsiteX209" fmla="*/ 4127099 w 4572002"/>
                <a:gd name="connsiteY209" fmla="*/ 4103825 h 6858002"/>
                <a:gd name="connsiteX210" fmla="*/ 4127099 w 4572002"/>
                <a:gd name="connsiteY210" fmla="*/ 4103826 h 6858002"/>
                <a:gd name="connsiteX211" fmla="*/ 4129066 w 4572002"/>
                <a:gd name="connsiteY211" fmla="*/ 4134256 h 6858002"/>
                <a:gd name="connsiteX212" fmla="*/ 4138410 w 4572002"/>
                <a:gd name="connsiteY212" fmla="*/ 4165382 h 6858002"/>
                <a:gd name="connsiteX213" fmla="*/ 4138410 w 4572002"/>
                <a:gd name="connsiteY213" fmla="*/ 4165384 h 6858002"/>
                <a:gd name="connsiteX214" fmla="*/ 4142315 w 4572002"/>
                <a:gd name="connsiteY214" fmla="*/ 4192388 h 6858002"/>
                <a:gd name="connsiteX215" fmla="*/ 4142315 w 4572002"/>
                <a:gd name="connsiteY215" fmla="*/ 4192387 h 6858002"/>
                <a:gd name="connsiteX216" fmla="*/ 4138410 w 4572002"/>
                <a:gd name="connsiteY216" fmla="*/ 4165383 h 6858002"/>
                <a:gd name="connsiteX217" fmla="*/ 4138410 w 4572002"/>
                <a:gd name="connsiteY217" fmla="*/ 4165382 h 6858002"/>
                <a:gd name="connsiteX218" fmla="*/ 4127099 w 4572002"/>
                <a:gd name="connsiteY218" fmla="*/ 4103826 h 6858002"/>
                <a:gd name="connsiteX219" fmla="*/ 4142220 w 4572002"/>
                <a:gd name="connsiteY219" fmla="*/ 4043840 h 6858002"/>
                <a:gd name="connsiteX220" fmla="*/ 4142221 w 4572002"/>
                <a:gd name="connsiteY220" fmla="*/ 4043838 h 6858002"/>
                <a:gd name="connsiteX221" fmla="*/ 4155523 w 4572002"/>
                <a:gd name="connsiteY221" fmla="*/ 4002410 h 6858002"/>
                <a:gd name="connsiteX222" fmla="*/ 4157913 w 4572002"/>
                <a:gd name="connsiteY222" fmla="*/ 3962160 h 6858002"/>
                <a:gd name="connsiteX223" fmla="*/ 4157913 w 4572002"/>
                <a:gd name="connsiteY223" fmla="*/ 3962159 h 6858002"/>
                <a:gd name="connsiteX224" fmla="*/ 4126028 w 4572002"/>
                <a:gd name="connsiteY224" fmla="*/ 3885338 h 6858002"/>
                <a:gd name="connsiteX225" fmla="*/ 4126028 w 4572002"/>
                <a:gd name="connsiteY225" fmla="*/ 3885337 h 6858002"/>
                <a:gd name="connsiteX226" fmla="*/ 4116645 w 4572002"/>
                <a:gd name="connsiteY226" fmla="*/ 3852620 h 6858002"/>
                <a:gd name="connsiteX227" fmla="*/ 4130980 w 4572002"/>
                <a:gd name="connsiteY227" fmla="*/ 3822473 h 6858002"/>
                <a:gd name="connsiteX228" fmla="*/ 4145911 w 4572002"/>
                <a:gd name="connsiteY228" fmla="*/ 3789777 h 6858002"/>
                <a:gd name="connsiteX229" fmla="*/ 4145911 w 4572002"/>
                <a:gd name="connsiteY229" fmla="*/ 3789776 h 6858002"/>
                <a:gd name="connsiteX230" fmla="*/ 4139554 w 4572002"/>
                <a:gd name="connsiteY230" fmla="*/ 3754652 h 6858002"/>
                <a:gd name="connsiteX231" fmla="*/ 4139172 w 4572002"/>
                <a:gd name="connsiteY231" fmla="*/ 3734838 h 6858002"/>
                <a:gd name="connsiteX232" fmla="*/ 4143220 w 4572002"/>
                <a:gd name="connsiteY232" fmla="*/ 3680164 h 6858002"/>
                <a:gd name="connsiteX233" fmla="*/ 4143220 w 4572002"/>
                <a:gd name="connsiteY233" fmla="*/ 3680163 h 6858002"/>
                <a:gd name="connsiteX234" fmla="*/ 4140382 w 4572002"/>
                <a:gd name="connsiteY234" fmla="*/ 3668940 h 6858002"/>
                <a:gd name="connsiteX235" fmla="*/ 4136708 w 4572002"/>
                <a:gd name="connsiteY235" fmla="*/ 3654416 h 6858002"/>
                <a:gd name="connsiteX236" fmla="*/ 4136708 w 4572002"/>
                <a:gd name="connsiteY236" fmla="*/ 3654416 h 6858002"/>
                <a:gd name="connsiteX237" fmla="*/ 4136708 w 4572002"/>
                <a:gd name="connsiteY237" fmla="*/ 3654415 h 6858002"/>
                <a:gd name="connsiteX238" fmla="*/ 4118979 w 4572002"/>
                <a:gd name="connsiteY238" fmla="*/ 3630632 h 6858002"/>
                <a:gd name="connsiteX239" fmla="*/ 4105453 w 4572002"/>
                <a:gd name="connsiteY239" fmla="*/ 3606817 h 6858002"/>
                <a:gd name="connsiteX240" fmla="*/ 4095707 w 4572002"/>
                <a:gd name="connsiteY240" fmla="*/ 3587174 h 6858002"/>
                <a:gd name="connsiteX241" fmla="*/ 4093355 w 4572002"/>
                <a:gd name="connsiteY241" fmla="*/ 3574408 h 6858002"/>
                <a:gd name="connsiteX242" fmla="*/ 4098434 w 4572002"/>
                <a:gd name="connsiteY242" fmla="*/ 3562321 h 6858002"/>
                <a:gd name="connsiteX243" fmla="*/ 4110977 w 4572002"/>
                <a:gd name="connsiteY243" fmla="*/ 3544714 h 6858002"/>
                <a:gd name="connsiteX244" fmla="*/ 4133076 w 4572002"/>
                <a:gd name="connsiteY244" fmla="*/ 3489468 h 6858002"/>
                <a:gd name="connsiteX245" fmla="*/ 4180703 w 4572002"/>
                <a:gd name="connsiteY245" fmla="*/ 3172655 h 6858002"/>
                <a:gd name="connsiteX246" fmla="*/ 4193158 w 4572002"/>
                <a:gd name="connsiteY246" fmla="*/ 3077402 h 6858002"/>
                <a:gd name="connsiteX247" fmla="*/ 4193158 w 4572002"/>
                <a:gd name="connsiteY247" fmla="*/ 3077401 h 6858002"/>
                <a:gd name="connsiteX248" fmla="*/ 4181465 w 4572002"/>
                <a:gd name="connsiteY248" fmla="*/ 2982148 h 6858002"/>
                <a:gd name="connsiteX249" fmla="*/ 4177881 w 4572002"/>
                <a:gd name="connsiteY249" fmla="*/ 2947863 h 6858002"/>
                <a:gd name="connsiteX250" fmla="*/ 4177882 w 4572002"/>
                <a:gd name="connsiteY250" fmla="*/ 2947858 h 6858002"/>
                <a:gd name="connsiteX251" fmla="*/ 4185787 w 4572002"/>
                <a:gd name="connsiteY251" fmla="*/ 2903551 h 6858002"/>
                <a:gd name="connsiteX252" fmla="*/ 4202421 w 4572002"/>
                <a:gd name="connsiteY252" fmla="*/ 2848794 h 6858002"/>
                <a:gd name="connsiteX253" fmla="*/ 4211111 w 4572002"/>
                <a:gd name="connsiteY253" fmla="*/ 2836173 h 6858002"/>
                <a:gd name="connsiteX254" fmla="*/ 3726625 w 4572002"/>
                <a:gd name="connsiteY254" fmla="*/ 1508458 h 6858002"/>
                <a:gd name="connsiteX255" fmla="*/ 3698531 w 4572002"/>
                <a:gd name="connsiteY255" fmla="*/ 1596214 h 6858002"/>
                <a:gd name="connsiteX256" fmla="*/ 3700436 w 4572002"/>
                <a:gd name="connsiteY256" fmla="*/ 1624981 h 6858002"/>
                <a:gd name="connsiteX257" fmla="*/ 3757017 w 4572002"/>
                <a:gd name="connsiteY257" fmla="*/ 1697754 h 6858002"/>
                <a:gd name="connsiteX258" fmla="*/ 3779686 w 4572002"/>
                <a:gd name="connsiteY258" fmla="*/ 1733189 h 6858002"/>
                <a:gd name="connsiteX259" fmla="*/ 3821407 w 4572002"/>
                <a:gd name="connsiteY259" fmla="*/ 1833776 h 6858002"/>
                <a:gd name="connsiteX260" fmla="*/ 3829028 w 4572002"/>
                <a:gd name="connsiteY260" fmla="*/ 1842159 h 6858002"/>
                <a:gd name="connsiteX261" fmla="*/ 3919519 w 4572002"/>
                <a:gd name="connsiteY261" fmla="*/ 1916455 h 6858002"/>
                <a:gd name="connsiteX262" fmla="*/ 3934949 w 4572002"/>
                <a:gd name="connsiteY262" fmla="*/ 1933220 h 6858002"/>
                <a:gd name="connsiteX263" fmla="*/ 3958954 w 4572002"/>
                <a:gd name="connsiteY263" fmla="*/ 1953414 h 6858002"/>
                <a:gd name="connsiteX264" fmla="*/ 4005437 w 4572002"/>
                <a:gd name="connsiteY264" fmla="*/ 2016470 h 6858002"/>
                <a:gd name="connsiteX265" fmla="*/ 4020296 w 4572002"/>
                <a:gd name="connsiteY265" fmla="*/ 2094579 h 6858002"/>
                <a:gd name="connsiteX266" fmla="*/ 4042967 w 4572002"/>
                <a:gd name="connsiteY266" fmla="*/ 2188880 h 6858002"/>
                <a:gd name="connsiteX267" fmla="*/ 4058207 w 4572002"/>
                <a:gd name="connsiteY267" fmla="*/ 2228315 h 6858002"/>
                <a:gd name="connsiteX268" fmla="*/ 4087164 w 4572002"/>
                <a:gd name="connsiteY268" fmla="*/ 2334045 h 6858002"/>
                <a:gd name="connsiteX269" fmla="*/ 4111549 w 4572002"/>
                <a:gd name="connsiteY269" fmla="*/ 2409486 h 6858002"/>
                <a:gd name="connsiteX270" fmla="*/ 4128650 w 4572002"/>
                <a:gd name="connsiteY270" fmla="*/ 2435913 h 6858002"/>
                <a:gd name="connsiteX271" fmla="*/ 4134481 w 4572002"/>
                <a:gd name="connsiteY271" fmla="*/ 2463018 h 6858002"/>
                <a:gd name="connsiteX272" fmla="*/ 4125839 w 4572002"/>
                <a:gd name="connsiteY272" fmla="*/ 2518262 h 6858002"/>
                <a:gd name="connsiteX273" fmla="*/ 4125838 w 4572002"/>
                <a:gd name="connsiteY273" fmla="*/ 2518264 h 6858002"/>
                <a:gd name="connsiteX274" fmla="*/ 4122194 w 4572002"/>
                <a:gd name="connsiteY274" fmla="*/ 2545006 h 6858002"/>
                <a:gd name="connsiteX275" fmla="*/ 4122194 w 4572002"/>
                <a:gd name="connsiteY275" fmla="*/ 2545007 h 6858002"/>
                <a:gd name="connsiteX276" fmla="*/ 4126408 w 4572002"/>
                <a:gd name="connsiteY276" fmla="*/ 2571035 h 6858002"/>
                <a:gd name="connsiteX277" fmla="*/ 4199563 w 4572002"/>
                <a:gd name="connsiteY277" fmla="*/ 2668002 h 6858002"/>
                <a:gd name="connsiteX278" fmla="*/ 4247953 w 4572002"/>
                <a:gd name="connsiteY278" fmla="*/ 2745349 h 6858002"/>
                <a:gd name="connsiteX279" fmla="*/ 4247954 w 4572002"/>
                <a:gd name="connsiteY279" fmla="*/ 2745352 h 6858002"/>
                <a:gd name="connsiteX280" fmla="*/ 4253873 w 4572002"/>
                <a:gd name="connsiteY280" fmla="*/ 2778006 h 6858002"/>
                <a:gd name="connsiteX281" fmla="*/ 4253453 w 4572002"/>
                <a:gd name="connsiteY281" fmla="*/ 2785440 h 6858002"/>
                <a:gd name="connsiteX282" fmla="*/ 4243374 w 4572002"/>
                <a:gd name="connsiteY282" fmla="*/ 2811780 h 6858002"/>
                <a:gd name="connsiteX283" fmla="*/ 4243371 w 4572002"/>
                <a:gd name="connsiteY283" fmla="*/ 2811787 h 6858002"/>
                <a:gd name="connsiteX284" fmla="*/ 4243372 w 4572002"/>
                <a:gd name="connsiteY284" fmla="*/ 2811787 h 6858002"/>
                <a:gd name="connsiteX285" fmla="*/ 4243374 w 4572002"/>
                <a:gd name="connsiteY285" fmla="*/ 2811780 h 6858002"/>
                <a:gd name="connsiteX286" fmla="*/ 4253025 w 4572002"/>
                <a:gd name="connsiteY286" fmla="*/ 2793023 h 6858002"/>
                <a:gd name="connsiteX287" fmla="*/ 4253453 w 4572002"/>
                <a:gd name="connsiteY287" fmla="*/ 2785440 h 6858002"/>
                <a:gd name="connsiteX288" fmla="*/ 4254654 w 4572002"/>
                <a:gd name="connsiteY288" fmla="*/ 2782305 h 6858002"/>
                <a:gd name="connsiteX289" fmla="*/ 4253873 w 4572002"/>
                <a:gd name="connsiteY289" fmla="*/ 2778006 h 6858002"/>
                <a:gd name="connsiteX290" fmla="*/ 4254284 w 4572002"/>
                <a:gd name="connsiteY290" fmla="*/ 2770758 h 6858002"/>
                <a:gd name="connsiteX291" fmla="*/ 4247954 w 4572002"/>
                <a:gd name="connsiteY291" fmla="*/ 2745352 h 6858002"/>
                <a:gd name="connsiteX292" fmla="*/ 4247953 w 4572002"/>
                <a:gd name="connsiteY292" fmla="*/ 2745348 h 6858002"/>
                <a:gd name="connsiteX293" fmla="*/ 4199563 w 4572002"/>
                <a:gd name="connsiteY293" fmla="*/ 2668001 h 6858002"/>
                <a:gd name="connsiteX294" fmla="*/ 4126408 w 4572002"/>
                <a:gd name="connsiteY294" fmla="*/ 2571034 h 6858002"/>
                <a:gd name="connsiteX295" fmla="*/ 4122194 w 4572002"/>
                <a:gd name="connsiteY295" fmla="*/ 2545007 h 6858002"/>
                <a:gd name="connsiteX296" fmla="*/ 4125838 w 4572002"/>
                <a:gd name="connsiteY296" fmla="*/ 2518265 h 6858002"/>
                <a:gd name="connsiteX297" fmla="*/ 4125839 w 4572002"/>
                <a:gd name="connsiteY297" fmla="*/ 2518262 h 6858002"/>
                <a:gd name="connsiteX298" fmla="*/ 4132419 w 4572002"/>
                <a:gd name="connsiteY298" fmla="*/ 2490551 h 6858002"/>
                <a:gd name="connsiteX299" fmla="*/ 4134481 w 4572002"/>
                <a:gd name="connsiteY299" fmla="*/ 2463018 h 6858002"/>
                <a:gd name="connsiteX300" fmla="*/ 4134481 w 4572002"/>
                <a:gd name="connsiteY300" fmla="*/ 2463017 h 6858002"/>
                <a:gd name="connsiteX301" fmla="*/ 4111549 w 4572002"/>
                <a:gd name="connsiteY301" fmla="*/ 2409485 h 6858002"/>
                <a:gd name="connsiteX302" fmla="*/ 4087164 w 4572002"/>
                <a:gd name="connsiteY302" fmla="*/ 2334044 h 6858002"/>
                <a:gd name="connsiteX303" fmla="*/ 4058207 w 4572002"/>
                <a:gd name="connsiteY303" fmla="*/ 2228314 h 6858002"/>
                <a:gd name="connsiteX304" fmla="*/ 4042967 w 4572002"/>
                <a:gd name="connsiteY304" fmla="*/ 2188879 h 6858002"/>
                <a:gd name="connsiteX305" fmla="*/ 4020296 w 4572002"/>
                <a:gd name="connsiteY305" fmla="*/ 2094578 h 6858002"/>
                <a:gd name="connsiteX306" fmla="*/ 4005437 w 4572002"/>
                <a:gd name="connsiteY306" fmla="*/ 2016469 h 6858002"/>
                <a:gd name="connsiteX307" fmla="*/ 3958954 w 4572002"/>
                <a:gd name="connsiteY307" fmla="*/ 1953413 h 6858002"/>
                <a:gd name="connsiteX308" fmla="*/ 3934949 w 4572002"/>
                <a:gd name="connsiteY308" fmla="*/ 1933219 h 6858002"/>
                <a:gd name="connsiteX309" fmla="*/ 3919519 w 4572002"/>
                <a:gd name="connsiteY309" fmla="*/ 1916454 h 6858002"/>
                <a:gd name="connsiteX310" fmla="*/ 3829028 w 4572002"/>
                <a:gd name="connsiteY310" fmla="*/ 1842158 h 6858002"/>
                <a:gd name="connsiteX311" fmla="*/ 3821407 w 4572002"/>
                <a:gd name="connsiteY311" fmla="*/ 1833775 h 6858002"/>
                <a:gd name="connsiteX312" fmla="*/ 3779686 w 4572002"/>
                <a:gd name="connsiteY312" fmla="*/ 1733188 h 6858002"/>
                <a:gd name="connsiteX313" fmla="*/ 3757018 w 4572002"/>
                <a:gd name="connsiteY313" fmla="*/ 1697753 h 6858002"/>
                <a:gd name="connsiteX314" fmla="*/ 3700436 w 4572002"/>
                <a:gd name="connsiteY314" fmla="*/ 1624980 h 6858002"/>
                <a:gd name="connsiteX315" fmla="*/ 3698532 w 4572002"/>
                <a:gd name="connsiteY315" fmla="*/ 1596213 h 6858002"/>
                <a:gd name="connsiteX316" fmla="*/ 3745230 w 4572002"/>
                <a:gd name="connsiteY316" fmla="*/ 1459073 h 6858002"/>
                <a:gd name="connsiteX317" fmla="*/ 3745229 w 4572002"/>
                <a:gd name="connsiteY317" fmla="*/ 1459074 h 6858002"/>
                <a:gd name="connsiteX318" fmla="*/ 3736012 w 4572002"/>
                <a:gd name="connsiteY318" fmla="*/ 1481572 h 6858002"/>
                <a:gd name="connsiteX319" fmla="*/ 3764423 w 4572002"/>
                <a:gd name="connsiteY319" fmla="*/ 1268758 h 6858002"/>
                <a:gd name="connsiteX320" fmla="*/ 3769590 w 4572002"/>
                <a:gd name="connsiteY320" fmla="*/ 1286070 h 6858002"/>
                <a:gd name="connsiteX321" fmla="*/ 3791927 w 4572002"/>
                <a:gd name="connsiteY321" fmla="*/ 1350628 h 6858002"/>
                <a:gd name="connsiteX322" fmla="*/ 3786333 w 4572002"/>
                <a:gd name="connsiteY322" fmla="*/ 1413840 h 6858002"/>
                <a:gd name="connsiteX323" fmla="*/ 3791928 w 4572002"/>
                <a:gd name="connsiteY323" fmla="*/ 1350627 h 6858002"/>
                <a:gd name="connsiteX324" fmla="*/ 3769590 w 4572002"/>
                <a:gd name="connsiteY324" fmla="*/ 1286069 h 6858002"/>
                <a:gd name="connsiteX325" fmla="*/ 3706152 w 4572002"/>
                <a:gd name="connsiteY325" fmla="*/ 773035 h 6858002"/>
                <a:gd name="connsiteX326" fmla="*/ 3706152 w 4572002"/>
                <a:gd name="connsiteY326" fmla="*/ 773036 h 6858002"/>
                <a:gd name="connsiteX327" fmla="*/ 3714152 w 4572002"/>
                <a:gd name="connsiteY327" fmla="*/ 854380 h 6858002"/>
                <a:gd name="connsiteX328" fmla="*/ 3745205 w 4572002"/>
                <a:gd name="connsiteY328" fmla="*/ 915344 h 6858002"/>
                <a:gd name="connsiteX329" fmla="*/ 3755683 w 4572002"/>
                <a:gd name="connsiteY329" fmla="*/ 927156 h 6858002"/>
                <a:gd name="connsiteX330" fmla="*/ 3752063 w 4572002"/>
                <a:gd name="connsiteY330" fmla="*/ 1097088 h 6858002"/>
                <a:gd name="connsiteX331" fmla="*/ 3747681 w 4572002"/>
                <a:gd name="connsiteY331" fmla="*/ 1123186 h 6858002"/>
                <a:gd name="connsiteX332" fmla="*/ 3772400 w 4572002"/>
                <a:gd name="connsiteY332" fmla="*/ 1184029 h 6858002"/>
                <a:gd name="connsiteX333" fmla="*/ 3747682 w 4572002"/>
                <a:gd name="connsiteY333" fmla="*/ 1123185 h 6858002"/>
                <a:gd name="connsiteX334" fmla="*/ 3752064 w 4572002"/>
                <a:gd name="connsiteY334" fmla="*/ 1097087 h 6858002"/>
                <a:gd name="connsiteX335" fmla="*/ 3755684 w 4572002"/>
                <a:gd name="connsiteY335" fmla="*/ 927155 h 6858002"/>
                <a:gd name="connsiteX336" fmla="*/ 3745206 w 4572002"/>
                <a:gd name="connsiteY336" fmla="*/ 915343 h 6858002"/>
                <a:gd name="connsiteX337" fmla="*/ 3714152 w 4572002"/>
                <a:gd name="connsiteY337" fmla="*/ 854379 h 6858002"/>
                <a:gd name="connsiteX338" fmla="*/ 3761553 w 4572002"/>
                <a:gd name="connsiteY338" fmla="*/ 517851 h 6858002"/>
                <a:gd name="connsiteX339" fmla="*/ 3752635 w 4572002"/>
                <a:gd name="connsiteY339" fmla="*/ 556048 h 6858002"/>
                <a:gd name="connsiteX340" fmla="*/ 3746157 w 4572002"/>
                <a:gd name="connsiteY340" fmla="*/ 580051 h 6858002"/>
                <a:gd name="connsiteX341" fmla="*/ 3742776 w 4572002"/>
                <a:gd name="connsiteY341" fmla="*/ 642538 h 6858002"/>
                <a:gd name="connsiteX342" fmla="*/ 3730253 w 4572002"/>
                <a:gd name="connsiteY342" fmla="*/ 694928 h 6858002"/>
                <a:gd name="connsiteX343" fmla="*/ 3742777 w 4572002"/>
                <a:gd name="connsiteY343" fmla="*/ 642537 h 6858002"/>
                <a:gd name="connsiteX344" fmla="*/ 3746158 w 4572002"/>
                <a:gd name="connsiteY344" fmla="*/ 580050 h 6858002"/>
                <a:gd name="connsiteX345" fmla="*/ 3752636 w 4572002"/>
                <a:gd name="connsiteY345" fmla="*/ 556047 h 6858002"/>
                <a:gd name="connsiteX346" fmla="*/ 3774848 w 4572002"/>
                <a:gd name="connsiteY346" fmla="*/ 298169 h 6858002"/>
                <a:gd name="connsiteX347" fmla="*/ 3760065 w 4572002"/>
                <a:gd name="connsiteY347" fmla="*/ 313534 h 6858002"/>
                <a:gd name="connsiteX348" fmla="*/ 3759493 w 4572002"/>
                <a:gd name="connsiteY348" fmla="*/ 338871 h 6858002"/>
                <a:gd name="connsiteX349" fmla="*/ 3759500 w 4572002"/>
                <a:gd name="connsiteY349" fmla="*/ 338900 h 6858002"/>
                <a:gd name="connsiteX350" fmla="*/ 3769400 w 4572002"/>
                <a:gd name="connsiteY350" fmla="*/ 395640 h 6858002"/>
                <a:gd name="connsiteX351" fmla="*/ 3765590 w 4572002"/>
                <a:gd name="connsiteY351" fmla="*/ 367328 h 6858002"/>
                <a:gd name="connsiteX352" fmla="*/ 3759500 w 4572002"/>
                <a:gd name="connsiteY352" fmla="*/ 338900 h 6858002"/>
                <a:gd name="connsiteX353" fmla="*/ 3759494 w 4572002"/>
                <a:gd name="connsiteY353" fmla="*/ 338870 h 6858002"/>
                <a:gd name="connsiteX354" fmla="*/ 3760066 w 4572002"/>
                <a:gd name="connsiteY354" fmla="*/ 313533 h 6858002"/>
                <a:gd name="connsiteX355" fmla="*/ 3782393 w 4572002"/>
                <a:gd name="connsiteY355" fmla="*/ 281568 h 6858002"/>
                <a:gd name="connsiteX356" fmla="*/ 3777498 w 4572002"/>
                <a:gd name="connsiteY356" fmla="*/ 295415 h 6858002"/>
                <a:gd name="connsiteX357" fmla="*/ 3777499 w 4572002"/>
                <a:gd name="connsiteY357" fmla="*/ 295415 h 6858002"/>
                <a:gd name="connsiteX358" fmla="*/ 3769073 w 4572002"/>
                <a:gd name="connsiteY358" fmla="*/ 24486 h 6858002"/>
                <a:gd name="connsiteX359" fmla="*/ 3766810 w 4572002"/>
                <a:gd name="connsiteY359" fmla="*/ 74129 h 6858002"/>
                <a:gd name="connsiteX360" fmla="*/ 3772734 w 4572002"/>
                <a:gd name="connsiteY360" fmla="*/ 125861 h 6858002"/>
                <a:gd name="connsiteX361" fmla="*/ 3777129 w 4572002"/>
                <a:gd name="connsiteY361" fmla="*/ 153387 h 6858002"/>
                <a:gd name="connsiteX362" fmla="*/ 3785402 w 4572002"/>
                <a:gd name="connsiteY362" fmla="*/ 228944 h 6858002"/>
                <a:gd name="connsiteX363" fmla="*/ 3780943 w 4572002"/>
                <a:gd name="connsiteY363" fmla="*/ 177271 h 6858002"/>
                <a:gd name="connsiteX364" fmla="*/ 3777129 w 4572002"/>
                <a:gd name="connsiteY364" fmla="*/ 153387 h 6858002"/>
                <a:gd name="connsiteX365" fmla="*/ 3776930 w 4572002"/>
                <a:gd name="connsiteY365" fmla="*/ 151569 h 6858002"/>
                <a:gd name="connsiteX366" fmla="*/ 3766811 w 4572002"/>
                <a:gd name="connsiteY366" fmla="*/ 74129 h 6858002"/>
                <a:gd name="connsiteX367" fmla="*/ 3766492 w 4572002"/>
                <a:gd name="connsiteY367" fmla="*/ 0 h 6858002"/>
                <a:gd name="connsiteX368" fmla="*/ 4230600 w 4572002"/>
                <a:gd name="connsiteY368" fmla="*/ 0 h 6858002"/>
                <a:gd name="connsiteX369" fmla="*/ 4229473 w 4572002"/>
                <a:gd name="connsiteY369" fmla="*/ 2817 h 6858002"/>
                <a:gd name="connsiteX370" fmla="*/ 4215375 w 4572002"/>
                <a:gd name="connsiteY370" fmla="*/ 63587 h 6858002"/>
                <a:gd name="connsiteX371" fmla="*/ 4201468 w 4572002"/>
                <a:gd name="connsiteY371" fmla="*/ 176939 h 6858002"/>
                <a:gd name="connsiteX372" fmla="*/ 4193466 w 4572002"/>
                <a:gd name="connsiteY372" fmla="*/ 200182 h 6858002"/>
                <a:gd name="connsiteX373" fmla="*/ 4155554 w 4572002"/>
                <a:gd name="connsiteY373" fmla="*/ 340774 h 6858002"/>
                <a:gd name="connsiteX374" fmla="*/ 4156319 w 4572002"/>
                <a:gd name="connsiteY374" fmla="*/ 453364 h 6858002"/>
                <a:gd name="connsiteX375" fmla="*/ 4158033 w 4572002"/>
                <a:gd name="connsiteY375" fmla="*/ 462126 h 6858002"/>
                <a:gd name="connsiteX376" fmla="*/ 4170605 w 4572002"/>
                <a:gd name="connsiteY376" fmla="*/ 505182 h 6858002"/>
                <a:gd name="connsiteX377" fmla="*/ 4167177 w 4572002"/>
                <a:gd name="connsiteY377" fmla="*/ 571860 h 6858002"/>
                <a:gd name="connsiteX378" fmla="*/ 4149840 w 4572002"/>
                <a:gd name="connsiteY378" fmla="*/ 617772 h 6858002"/>
                <a:gd name="connsiteX379" fmla="*/ 4149078 w 4572002"/>
                <a:gd name="connsiteY379" fmla="*/ 674923 h 6858002"/>
                <a:gd name="connsiteX380" fmla="*/ 4159937 w 4572002"/>
                <a:gd name="connsiteY380" fmla="*/ 740268 h 6858002"/>
                <a:gd name="connsiteX381" fmla="*/ 4162223 w 4572002"/>
                <a:gd name="connsiteY381" fmla="*/ 769605 h 6858002"/>
                <a:gd name="connsiteX382" fmla="*/ 4184703 w 4572002"/>
                <a:gd name="connsiteY382" fmla="*/ 850189 h 6858002"/>
                <a:gd name="connsiteX383" fmla="*/ 4179179 w 4572002"/>
                <a:gd name="connsiteY383" fmla="*/ 898198 h 6858002"/>
                <a:gd name="connsiteX384" fmla="*/ 4164319 w 4572002"/>
                <a:gd name="connsiteY384" fmla="*/ 945444 h 6858002"/>
                <a:gd name="connsiteX385" fmla="*/ 4150030 w 4572002"/>
                <a:gd name="connsiteY385" fmla="*/ 975733 h 6858002"/>
                <a:gd name="connsiteX386" fmla="*/ 4139934 w 4572002"/>
                <a:gd name="connsiteY386" fmla="*/ 1036887 h 6858002"/>
                <a:gd name="connsiteX387" fmla="*/ 4141458 w 4572002"/>
                <a:gd name="connsiteY387" fmla="*/ 1048125 h 6858002"/>
                <a:gd name="connsiteX388" fmla="*/ 4154032 w 4572002"/>
                <a:gd name="connsiteY388" fmla="*/ 1230633 h 6858002"/>
                <a:gd name="connsiteX389" fmla="*/ 4174225 w 4572002"/>
                <a:gd name="connsiteY389" fmla="*/ 1303024 h 6858002"/>
                <a:gd name="connsiteX390" fmla="*/ 4176701 w 4572002"/>
                <a:gd name="connsiteY390" fmla="*/ 1318456 h 6858002"/>
                <a:gd name="connsiteX391" fmla="*/ 4199372 w 4572002"/>
                <a:gd name="connsiteY391" fmla="*/ 1472575 h 6858002"/>
                <a:gd name="connsiteX392" fmla="*/ 4200325 w 4572002"/>
                <a:gd name="connsiteY392" fmla="*/ 1489720 h 6858002"/>
                <a:gd name="connsiteX393" fmla="*/ 4196324 w 4572002"/>
                <a:gd name="connsiteY393" fmla="*/ 1537537 h 6858002"/>
                <a:gd name="connsiteX394" fmla="*/ 4237474 w 4572002"/>
                <a:gd name="connsiteY394" fmla="*/ 1650317 h 6858002"/>
                <a:gd name="connsiteX395" fmla="*/ 4251572 w 4572002"/>
                <a:gd name="connsiteY395" fmla="*/ 1763287 h 6858002"/>
                <a:gd name="connsiteX396" fmla="*/ 4251380 w 4572002"/>
                <a:gd name="connsiteY396" fmla="*/ 1825393 h 6858002"/>
                <a:gd name="connsiteX397" fmla="*/ 4261478 w 4572002"/>
                <a:gd name="connsiteY397" fmla="*/ 1869780 h 6858002"/>
                <a:gd name="connsiteX398" fmla="*/ 4292149 w 4572002"/>
                <a:gd name="connsiteY398" fmla="*/ 1978940 h 6858002"/>
                <a:gd name="connsiteX399" fmla="*/ 4296911 w 4572002"/>
                <a:gd name="connsiteY399" fmla="*/ 2030378 h 6858002"/>
                <a:gd name="connsiteX400" fmla="*/ 4307201 w 4572002"/>
                <a:gd name="connsiteY400" fmla="*/ 2085054 h 6858002"/>
                <a:gd name="connsiteX401" fmla="*/ 4353302 w 4572002"/>
                <a:gd name="connsiteY401" fmla="*/ 2220312 h 6858002"/>
                <a:gd name="connsiteX402" fmla="*/ 4350636 w 4572002"/>
                <a:gd name="connsiteY402" fmla="*/ 2330806 h 6858002"/>
                <a:gd name="connsiteX403" fmla="*/ 4351206 w 4572002"/>
                <a:gd name="connsiteY403" fmla="*/ 2401292 h 6858002"/>
                <a:gd name="connsiteX404" fmla="*/ 4366446 w 4572002"/>
                <a:gd name="connsiteY404" fmla="*/ 2485307 h 6858002"/>
                <a:gd name="connsiteX405" fmla="*/ 4388736 w 4572002"/>
                <a:gd name="connsiteY405" fmla="*/ 2554079 h 6858002"/>
                <a:gd name="connsiteX406" fmla="*/ 4406453 w 4572002"/>
                <a:gd name="connsiteY406" fmla="*/ 2649143 h 6858002"/>
                <a:gd name="connsiteX407" fmla="*/ 4440554 w 4572002"/>
                <a:gd name="connsiteY407" fmla="*/ 2743826 h 6858002"/>
                <a:gd name="connsiteX408" fmla="*/ 4466653 w 4572002"/>
                <a:gd name="connsiteY408" fmla="*/ 2809930 h 6858002"/>
                <a:gd name="connsiteX409" fmla="*/ 4489705 w 4572002"/>
                <a:gd name="connsiteY409" fmla="*/ 2901943 h 6858002"/>
                <a:gd name="connsiteX410" fmla="*/ 4505897 w 4572002"/>
                <a:gd name="connsiteY410" fmla="*/ 3042728 h 6858002"/>
                <a:gd name="connsiteX411" fmla="*/ 4507613 w 4572002"/>
                <a:gd name="connsiteY411" fmla="*/ 3107500 h 6858002"/>
                <a:gd name="connsiteX412" fmla="*/ 4545521 w 4572002"/>
                <a:gd name="connsiteY412" fmla="*/ 3209993 h 6858002"/>
                <a:gd name="connsiteX413" fmla="*/ 4563811 w 4572002"/>
                <a:gd name="connsiteY413" fmla="*/ 3253809 h 6858002"/>
                <a:gd name="connsiteX414" fmla="*/ 4548570 w 4572002"/>
                <a:gd name="connsiteY414" fmla="*/ 3293244 h 6858002"/>
                <a:gd name="connsiteX415" fmla="*/ 4531043 w 4572002"/>
                <a:gd name="connsiteY415" fmla="*/ 3318771 h 6858002"/>
                <a:gd name="connsiteX416" fmla="*/ 4545904 w 4572002"/>
                <a:gd name="connsiteY416" fmla="*/ 3399546 h 6858002"/>
                <a:gd name="connsiteX417" fmla="*/ 4561524 w 4572002"/>
                <a:gd name="connsiteY417" fmla="*/ 3485275 h 6858002"/>
                <a:gd name="connsiteX418" fmla="*/ 4572002 w 4572002"/>
                <a:gd name="connsiteY418" fmla="*/ 3546617 h 6858002"/>
                <a:gd name="connsiteX419" fmla="*/ 4563620 w 4572002"/>
                <a:gd name="connsiteY419" fmla="*/ 3623201 h 6858002"/>
                <a:gd name="connsiteX420" fmla="*/ 4560192 w 4572002"/>
                <a:gd name="connsiteY420" fmla="*/ 3683591 h 6858002"/>
                <a:gd name="connsiteX421" fmla="*/ 4550476 w 4572002"/>
                <a:gd name="connsiteY421" fmla="*/ 3732361 h 6858002"/>
                <a:gd name="connsiteX422" fmla="*/ 4544759 w 4572002"/>
                <a:gd name="connsiteY422" fmla="*/ 3749506 h 6858002"/>
                <a:gd name="connsiteX423" fmla="*/ 4500182 w 4572002"/>
                <a:gd name="connsiteY423" fmla="*/ 3885338 h 6858002"/>
                <a:gd name="connsiteX424" fmla="*/ 4464557 w 4572002"/>
                <a:gd name="connsiteY424" fmla="*/ 4030503 h 6858002"/>
                <a:gd name="connsiteX425" fmla="*/ 4487039 w 4572002"/>
                <a:gd name="connsiteY425" fmla="*/ 4124614 h 6858002"/>
                <a:gd name="connsiteX426" fmla="*/ 4486656 w 4572002"/>
                <a:gd name="connsiteY426" fmla="*/ 4159667 h 6858002"/>
                <a:gd name="connsiteX427" fmla="*/ 4491801 w 4572002"/>
                <a:gd name="connsiteY427" fmla="*/ 4320837 h 6858002"/>
                <a:gd name="connsiteX428" fmla="*/ 4497325 w 4572002"/>
                <a:gd name="connsiteY428" fmla="*/ 4349222 h 6858002"/>
                <a:gd name="connsiteX429" fmla="*/ 4474653 w 4572002"/>
                <a:gd name="connsiteY429" fmla="*/ 4502579 h 6858002"/>
                <a:gd name="connsiteX430" fmla="*/ 4470844 w 4572002"/>
                <a:gd name="connsiteY430" fmla="*/ 4558207 h 6858002"/>
                <a:gd name="connsiteX431" fmla="*/ 4464557 w 4572002"/>
                <a:gd name="connsiteY431" fmla="*/ 4609452 h 6858002"/>
                <a:gd name="connsiteX432" fmla="*/ 4463033 w 4572002"/>
                <a:gd name="connsiteY432" fmla="*/ 4681083 h 6858002"/>
                <a:gd name="connsiteX433" fmla="*/ 4465891 w 4572002"/>
                <a:gd name="connsiteY433" fmla="*/ 4755381 h 6858002"/>
                <a:gd name="connsiteX434" fmla="*/ 4465319 w 4572002"/>
                <a:gd name="connsiteY434" fmla="*/ 4838250 h 6858002"/>
                <a:gd name="connsiteX435" fmla="*/ 4460367 w 4572002"/>
                <a:gd name="connsiteY435" fmla="*/ 4871019 h 6858002"/>
                <a:gd name="connsiteX436" fmla="*/ 4463795 w 4572002"/>
                <a:gd name="connsiteY436" fmla="*/ 4959602 h 6858002"/>
                <a:gd name="connsiteX437" fmla="*/ 4458082 w 4572002"/>
                <a:gd name="connsiteY437" fmla="*/ 5006086 h 6858002"/>
                <a:gd name="connsiteX438" fmla="*/ 4456937 w 4572002"/>
                <a:gd name="connsiteY438" fmla="*/ 5082670 h 6858002"/>
                <a:gd name="connsiteX439" fmla="*/ 4455603 w 4572002"/>
                <a:gd name="connsiteY439" fmla="*/ 5107627 h 6858002"/>
                <a:gd name="connsiteX440" fmla="*/ 4454840 w 4572002"/>
                <a:gd name="connsiteY440" fmla="*/ 5129916 h 6858002"/>
                <a:gd name="connsiteX441" fmla="*/ 4470464 w 4572002"/>
                <a:gd name="connsiteY441" fmla="*/ 5206308 h 6858002"/>
                <a:gd name="connsiteX442" fmla="*/ 4471415 w 4572002"/>
                <a:gd name="connsiteY442" fmla="*/ 5274129 h 6858002"/>
                <a:gd name="connsiteX443" fmla="*/ 4483990 w 4572002"/>
                <a:gd name="connsiteY443" fmla="*/ 5393005 h 6858002"/>
                <a:gd name="connsiteX444" fmla="*/ 4479607 w 4572002"/>
                <a:gd name="connsiteY444" fmla="*/ 5419295 h 6858002"/>
                <a:gd name="connsiteX445" fmla="*/ 4477894 w 4572002"/>
                <a:gd name="connsiteY445" fmla="*/ 5501594 h 6858002"/>
                <a:gd name="connsiteX446" fmla="*/ 4476560 w 4572002"/>
                <a:gd name="connsiteY446" fmla="*/ 5548460 h 6858002"/>
                <a:gd name="connsiteX447" fmla="*/ 4485703 w 4572002"/>
                <a:gd name="connsiteY447" fmla="*/ 5606372 h 6858002"/>
                <a:gd name="connsiteX448" fmla="*/ 4505134 w 4572002"/>
                <a:gd name="connsiteY448" fmla="*/ 5706959 h 6858002"/>
                <a:gd name="connsiteX449" fmla="*/ 4508183 w 4572002"/>
                <a:gd name="connsiteY449" fmla="*/ 5733440 h 6858002"/>
                <a:gd name="connsiteX450" fmla="*/ 4517519 w 4572002"/>
                <a:gd name="connsiteY450" fmla="*/ 5781830 h 6858002"/>
                <a:gd name="connsiteX451" fmla="*/ 4519234 w 4572002"/>
                <a:gd name="connsiteY451" fmla="*/ 5790592 h 6858002"/>
                <a:gd name="connsiteX452" fmla="*/ 4542855 w 4572002"/>
                <a:gd name="connsiteY452" fmla="*/ 5864318 h 6858002"/>
                <a:gd name="connsiteX453" fmla="*/ 4544759 w 4572002"/>
                <a:gd name="connsiteY453" fmla="*/ 5902610 h 6858002"/>
                <a:gd name="connsiteX454" fmla="*/ 4544951 w 4572002"/>
                <a:gd name="connsiteY454" fmla="*/ 6012723 h 6858002"/>
                <a:gd name="connsiteX455" fmla="*/ 4541332 w 4572002"/>
                <a:gd name="connsiteY455" fmla="*/ 6059397 h 6858002"/>
                <a:gd name="connsiteX456" fmla="*/ 4527426 w 4572002"/>
                <a:gd name="connsiteY456" fmla="*/ 6171605 h 6858002"/>
                <a:gd name="connsiteX457" fmla="*/ 4520568 w 4572002"/>
                <a:gd name="connsiteY457" fmla="*/ 6242093 h 6858002"/>
                <a:gd name="connsiteX458" fmla="*/ 4509706 w 4572002"/>
                <a:gd name="connsiteY458" fmla="*/ 6323058 h 6858002"/>
                <a:gd name="connsiteX459" fmla="*/ 4502848 w 4572002"/>
                <a:gd name="connsiteY459" fmla="*/ 6415833 h 6858002"/>
                <a:gd name="connsiteX460" fmla="*/ 4482084 w 4572002"/>
                <a:gd name="connsiteY460" fmla="*/ 6584812 h 6858002"/>
                <a:gd name="connsiteX461" fmla="*/ 4460557 w 4572002"/>
                <a:gd name="connsiteY461" fmla="*/ 6748458 h 6858002"/>
                <a:gd name="connsiteX462" fmla="*/ 4441507 w 4572002"/>
                <a:gd name="connsiteY462" fmla="*/ 6815516 h 6858002"/>
                <a:gd name="connsiteX463" fmla="*/ 4431806 w 4572002"/>
                <a:gd name="connsiteY463" fmla="*/ 6858001 h 6858002"/>
                <a:gd name="connsiteX464" fmla="*/ 4259554 w 4572002"/>
                <a:gd name="connsiteY464" fmla="*/ 6858001 h 6858002"/>
                <a:gd name="connsiteX465" fmla="*/ 4259554 w 4572002"/>
                <a:gd name="connsiteY465" fmla="*/ 6858002 h 6858002"/>
                <a:gd name="connsiteX466" fmla="*/ 0 w 4572002"/>
                <a:gd name="connsiteY466" fmla="*/ 6858002 h 6858002"/>
                <a:gd name="connsiteX467" fmla="*/ 0 w 4572002"/>
                <a:gd name="connsiteY467" fmla="*/ 2 h 6858002"/>
                <a:gd name="connsiteX468" fmla="*/ 3766492 w 4572002"/>
                <a:gd name="connsiteY468" fmla="*/ 1 h 6858002"/>
                <a:gd name="connsiteX469" fmla="*/ 3769210 w 4572002"/>
                <a:gd name="connsiteY469" fmla="*/ 21486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</a:cxnLst>
              <a:rect l="l" t="t" r="r" b="b"/>
              <a:pathLst>
                <a:path w="4572002" h="6858002">
                  <a:moveTo>
                    <a:pt x="4214994" y="6564620"/>
                  </a:moveTo>
                  <a:lnTo>
                    <a:pt x="4214994" y="6564621"/>
                  </a:lnTo>
                  <a:cubicBezTo>
                    <a:pt x="4225281" y="6575479"/>
                    <a:pt x="4231378" y="6582147"/>
                    <a:pt x="4237474" y="6588626"/>
                  </a:cubicBezTo>
                  <a:lnTo>
                    <a:pt x="4254096" y="6625225"/>
                  </a:lnTo>
                  <a:lnTo>
                    <a:pt x="4247001" y="6662540"/>
                  </a:lnTo>
                  <a:lnTo>
                    <a:pt x="4247000" y="6662541"/>
                  </a:lnTo>
                  <a:lnTo>
                    <a:pt x="4246999" y="6662544"/>
                  </a:lnTo>
                  <a:lnTo>
                    <a:pt x="4235550" y="6683027"/>
                  </a:lnTo>
                  <a:lnTo>
                    <a:pt x="4232403" y="6702976"/>
                  </a:lnTo>
                  <a:lnTo>
                    <a:pt x="4232403" y="6702977"/>
                  </a:lnTo>
                  <a:cubicBezTo>
                    <a:pt x="4232808" y="6716169"/>
                    <a:pt x="4237951" y="6729219"/>
                    <a:pt x="4246238" y="6742553"/>
                  </a:cubicBezTo>
                  <a:lnTo>
                    <a:pt x="4246239" y="6742555"/>
                  </a:lnTo>
                  <a:lnTo>
                    <a:pt x="4265716" y="6812062"/>
                  </a:lnTo>
                  <a:lnTo>
                    <a:pt x="4265717" y="6812064"/>
                  </a:lnTo>
                  <a:lnTo>
                    <a:pt x="4265717" y="6812063"/>
                  </a:lnTo>
                  <a:lnTo>
                    <a:pt x="4265716" y="6812062"/>
                  </a:lnTo>
                  <a:lnTo>
                    <a:pt x="4260942" y="6776800"/>
                  </a:lnTo>
                  <a:lnTo>
                    <a:pt x="4246239" y="6742555"/>
                  </a:lnTo>
                  <a:lnTo>
                    <a:pt x="4246238" y="6742552"/>
                  </a:lnTo>
                  <a:lnTo>
                    <a:pt x="4232403" y="6702976"/>
                  </a:lnTo>
                  <a:lnTo>
                    <a:pt x="4246999" y="6662544"/>
                  </a:lnTo>
                  <a:lnTo>
                    <a:pt x="4247000" y="6662542"/>
                  </a:lnTo>
                  <a:lnTo>
                    <a:pt x="4247001" y="6662540"/>
                  </a:lnTo>
                  <a:lnTo>
                    <a:pt x="4254084" y="6645552"/>
                  </a:lnTo>
                  <a:lnTo>
                    <a:pt x="4254096" y="6625225"/>
                  </a:lnTo>
                  <a:lnTo>
                    <a:pt x="4254096" y="6625224"/>
                  </a:lnTo>
                  <a:cubicBezTo>
                    <a:pt x="4252000" y="6611341"/>
                    <a:pt x="4245951" y="6597578"/>
                    <a:pt x="4237474" y="6588625"/>
                  </a:cubicBezTo>
                  <a:close/>
                  <a:moveTo>
                    <a:pt x="4295315" y="6438981"/>
                  </a:moveTo>
                  <a:lnTo>
                    <a:pt x="4275385" y="6463840"/>
                  </a:lnTo>
                  <a:lnTo>
                    <a:pt x="4275382" y="6463849"/>
                  </a:lnTo>
                  <a:lnTo>
                    <a:pt x="4261587" y="6513012"/>
                  </a:lnTo>
                  <a:lnTo>
                    <a:pt x="4242781" y="6546194"/>
                  </a:lnTo>
                  <a:lnTo>
                    <a:pt x="4242781" y="6546195"/>
                  </a:lnTo>
                  <a:lnTo>
                    <a:pt x="4259120" y="6521804"/>
                  </a:lnTo>
                  <a:lnTo>
                    <a:pt x="4261587" y="6513012"/>
                  </a:lnTo>
                  <a:lnTo>
                    <a:pt x="4264398" y="6508052"/>
                  </a:lnTo>
                  <a:lnTo>
                    <a:pt x="4275382" y="6463849"/>
                  </a:lnTo>
                  <a:lnTo>
                    <a:pt x="4275385" y="6463841"/>
                  </a:lnTo>
                  <a:cubicBezTo>
                    <a:pt x="4278336" y="6451650"/>
                    <a:pt x="4285813" y="6444077"/>
                    <a:pt x="4295315" y="6438981"/>
                  </a:cubicBezTo>
                  <a:close/>
                  <a:moveTo>
                    <a:pt x="4381289" y="6365204"/>
                  </a:moveTo>
                  <a:lnTo>
                    <a:pt x="4380008" y="6387910"/>
                  </a:lnTo>
                  <a:lnTo>
                    <a:pt x="4378243" y="6391549"/>
                  </a:lnTo>
                  <a:lnTo>
                    <a:pt x="4370589" y="6407332"/>
                  </a:lnTo>
                  <a:lnTo>
                    <a:pt x="4370589" y="6407333"/>
                  </a:lnTo>
                  <a:lnTo>
                    <a:pt x="4378243" y="6391549"/>
                  </a:lnTo>
                  <a:lnTo>
                    <a:pt x="4380008" y="6387910"/>
                  </a:lnTo>
                  <a:close/>
                  <a:moveTo>
                    <a:pt x="4142220" y="4221391"/>
                  </a:moveTo>
                  <a:lnTo>
                    <a:pt x="4142220" y="4221392"/>
                  </a:lnTo>
                  <a:cubicBezTo>
                    <a:pt x="4142982" y="4232061"/>
                    <a:pt x="4143172" y="4243873"/>
                    <a:pt x="4147936" y="4253015"/>
                  </a:cubicBezTo>
                  <a:cubicBezTo>
                    <a:pt x="4160129" y="4277402"/>
                    <a:pt x="4175749" y="4300071"/>
                    <a:pt x="4187752" y="4324646"/>
                  </a:cubicBezTo>
                  <a:lnTo>
                    <a:pt x="4196706" y="4363891"/>
                  </a:lnTo>
                  <a:lnTo>
                    <a:pt x="4195944" y="4482004"/>
                  </a:lnTo>
                  <a:cubicBezTo>
                    <a:pt x="4193276" y="4546776"/>
                    <a:pt x="4192704" y="4612500"/>
                    <a:pt x="4135934" y="4659174"/>
                  </a:cubicBezTo>
                  <a:cubicBezTo>
                    <a:pt x="4131362" y="4662986"/>
                    <a:pt x="4128694" y="4671176"/>
                    <a:pt x="4127932" y="4677655"/>
                  </a:cubicBezTo>
                  <a:cubicBezTo>
                    <a:pt x="4124313" y="4707564"/>
                    <a:pt x="4123931" y="4738235"/>
                    <a:pt x="4118025" y="4767764"/>
                  </a:cubicBezTo>
                  <a:cubicBezTo>
                    <a:pt x="4115644" y="4779575"/>
                    <a:pt x="4114835" y="4790387"/>
                    <a:pt x="4116716" y="4800483"/>
                  </a:cubicBezTo>
                  <a:lnTo>
                    <a:pt x="4116716" y="4800484"/>
                  </a:lnTo>
                  <a:cubicBezTo>
                    <a:pt x="4118597" y="4810581"/>
                    <a:pt x="4123170" y="4819964"/>
                    <a:pt x="4131552" y="4828917"/>
                  </a:cubicBezTo>
                  <a:lnTo>
                    <a:pt x="4153733" y="4863343"/>
                  </a:lnTo>
                  <a:lnTo>
                    <a:pt x="4161262" y="4889275"/>
                  </a:lnTo>
                  <a:lnTo>
                    <a:pt x="4159557" y="4912168"/>
                  </a:lnTo>
                  <a:cubicBezTo>
                    <a:pt x="4157842" y="4919978"/>
                    <a:pt x="4157485" y="4927122"/>
                    <a:pt x="4158155" y="4933804"/>
                  </a:cubicBezTo>
                  <a:lnTo>
                    <a:pt x="4158155" y="4933805"/>
                  </a:lnTo>
                  <a:lnTo>
                    <a:pt x="4162914" y="4952673"/>
                  </a:lnTo>
                  <a:lnTo>
                    <a:pt x="4165707" y="4957454"/>
                  </a:lnTo>
                  <a:lnTo>
                    <a:pt x="4166985" y="4961456"/>
                  </a:lnTo>
                  <a:cubicBezTo>
                    <a:pt x="4171496" y="4970097"/>
                    <a:pt x="4177202" y="4978394"/>
                    <a:pt x="4182989" y="4987038"/>
                  </a:cubicBezTo>
                  <a:cubicBezTo>
                    <a:pt x="4194228" y="5003802"/>
                    <a:pt x="4208326" y="5022853"/>
                    <a:pt x="4209468" y="5041522"/>
                  </a:cubicBezTo>
                  <a:cubicBezTo>
                    <a:pt x="4210087" y="5052096"/>
                    <a:pt x="4213005" y="5062300"/>
                    <a:pt x="4216684" y="5072376"/>
                  </a:cubicBezTo>
                  <a:lnTo>
                    <a:pt x="4222587" y="5087441"/>
                  </a:lnTo>
                  <a:lnTo>
                    <a:pt x="4235615" y="5133220"/>
                  </a:lnTo>
                  <a:lnTo>
                    <a:pt x="4235616" y="5133225"/>
                  </a:lnTo>
                  <a:lnTo>
                    <a:pt x="4228901" y="5166113"/>
                  </a:lnTo>
                  <a:lnTo>
                    <a:pt x="4228901" y="5166114"/>
                  </a:lnTo>
                  <a:cubicBezTo>
                    <a:pt x="4228139" y="5167638"/>
                    <a:pt x="4228712" y="5169781"/>
                    <a:pt x="4229593" y="5172091"/>
                  </a:cubicBezTo>
                  <a:lnTo>
                    <a:pt x="4232139" y="5179068"/>
                  </a:lnTo>
                  <a:cubicBezTo>
                    <a:pt x="4235759" y="5196595"/>
                    <a:pt x="4235807" y="5213598"/>
                    <a:pt x="4231973" y="5229434"/>
                  </a:cubicBezTo>
                  <a:lnTo>
                    <a:pt x="4225669" y="5241089"/>
                  </a:lnTo>
                  <a:lnTo>
                    <a:pt x="4208517" y="5272796"/>
                  </a:lnTo>
                  <a:cubicBezTo>
                    <a:pt x="4196871" y="5285441"/>
                    <a:pt x="4189165" y="5298595"/>
                    <a:pt x="4184613" y="5312288"/>
                  </a:cubicBezTo>
                  <a:lnTo>
                    <a:pt x="4183557" y="5321350"/>
                  </a:lnTo>
                  <a:lnTo>
                    <a:pt x="4181083" y="5326163"/>
                  </a:lnTo>
                  <a:lnTo>
                    <a:pt x="4179637" y="5355014"/>
                  </a:lnTo>
                  <a:lnTo>
                    <a:pt x="4179637" y="5355015"/>
                  </a:lnTo>
                  <a:cubicBezTo>
                    <a:pt x="4180286" y="5364883"/>
                    <a:pt x="4181989" y="5375003"/>
                    <a:pt x="4184513" y="5385385"/>
                  </a:cubicBezTo>
                  <a:cubicBezTo>
                    <a:pt x="4187752" y="5398722"/>
                    <a:pt x="4190038" y="5412058"/>
                    <a:pt x="4192704" y="5425583"/>
                  </a:cubicBezTo>
                  <a:cubicBezTo>
                    <a:pt x="4196514" y="5443871"/>
                    <a:pt x="4200516" y="5462352"/>
                    <a:pt x="4204327" y="5480638"/>
                  </a:cubicBezTo>
                  <a:lnTo>
                    <a:pt x="4208850" y="5507668"/>
                  </a:lnTo>
                  <a:lnTo>
                    <a:pt x="4198232" y="5531692"/>
                  </a:lnTo>
                  <a:lnTo>
                    <a:pt x="4198231" y="5531693"/>
                  </a:lnTo>
                  <a:cubicBezTo>
                    <a:pt x="4191181" y="5537600"/>
                    <a:pt x="4187989" y="5542649"/>
                    <a:pt x="4188085" y="5547578"/>
                  </a:cubicBezTo>
                  <a:lnTo>
                    <a:pt x="4188085" y="5547579"/>
                  </a:lnTo>
                  <a:cubicBezTo>
                    <a:pt x="4188180" y="5552508"/>
                    <a:pt x="4191562" y="5557318"/>
                    <a:pt x="4197659" y="5562747"/>
                  </a:cubicBezTo>
                  <a:cubicBezTo>
                    <a:pt x="4240332" y="5600468"/>
                    <a:pt x="4267003" y="5646190"/>
                    <a:pt x="4268907" y="5704484"/>
                  </a:cubicBezTo>
                  <a:cubicBezTo>
                    <a:pt x="4269289" y="5716486"/>
                    <a:pt x="4271954" y="5728679"/>
                    <a:pt x="4274812" y="5740489"/>
                  </a:cubicBezTo>
                  <a:cubicBezTo>
                    <a:pt x="4276527" y="5747729"/>
                    <a:pt x="4278433" y="5756494"/>
                    <a:pt x="4283578" y="5760874"/>
                  </a:cubicBezTo>
                  <a:cubicBezTo>
                    <a:pt x="4322821" y="5794975"/>
                    <a:pt x="4350063" y="5837458"/>
                    <a:pt x="4371973" y="5883752"/>
                  </a:cubicBezTo>
                  <a:lnTo>
                    <a:pt x="4371974" y="5883757"/>
                  </a:lnTo>
                  <a:lnTo>
                    <a:pt x="4389877" y="5935946"/>
                  </a:lnTo>
                  <a:lnTo>
                    <a:pt x="4389878" y="5935950"/>
                  </a:lnTo>
                  <a:lnTo>
                    <a:pt x="4386259" y="5993290"/>
                  </a:lnTo>
                  <a:lnTo>
                    <a:pt x="4386259" y="5993291"/>
                  </a:lnTo>
                  <a:cubicBezTo>
                    <a:pt x="4385116" y="6004531"/>
                    <a:pt x="4385306" y="6017485"/>
                    <a:pt x="4379782" y="6026440"/>
                  </a:cubicBezTo>
                  <a:cubicBezTo>
                    <a:pt x="4362445" y="6054825"/>
                    <a:pt x="4343778" y="6082258"/>
                    <a:pt x="4323583" y="6108738"/>
                  </a:cubicBezTo>
                  <a:cubicBezTo>
                    <a:pt x="4314914" y="6120074"/>
                    <a:pt x="4309961" y="6126884"/>
                    <a:pt x="4309890" y="6133314"/>
                  </a:cubicBezTo>
                  <a:lnTo>
                    <a:pt x="4309890" y="6133315"/>
                  </a:lnTo>
                  <a:lnTo>
                    <a:pt x="4313591" y="6143190"/>
                  </a:lnTo>
                  <a:lnTo>
                    <a:pt x="4325486" y="6155600"/>
                  </a:lnTo>
                  <a:lnTo>
                    <a:pt x="4325488" y="6155603"/>
                  </a:lnTo>
                  <a:cubicBezTo>
                    <a:pt x="4347778" y="6175798"/>
                    <a:pt x="4359398" y="6200945"/>
                    <a:pt x="4364160" y="6228757"/>
                  </a:cubicBezTo>
                  <a:lnTo>
                    <a:pt x="4381497" y="6361540"/>
                  </a:lnTo>
                  <a:lnTo>
                    <a:pt x="4381497" y="6361539"/>
                  </a:lnTo>
                  <a:cubicBezTo>
                    <a:pt x="4377877" y="6317151"/>
                    <a:pt x="4371590" y="6272764"/>
                    <a:pt x="4364160" y="6228756"/>
                  </a:cubicBezTo>
                  <a:cubicBezTo>
                    <a:pt x="4359398" y="6200944"/>
                    <a:pt x="4347778" y="6175797"/>
                    <a:pt x="4325488" y="6155602"/>
                  </a:cubicBezTo>
                  <a:lnTo>
                    <a:pt x="4325486" y="6155600"/>
                  </a:lnTo>
                  <a:lnTo>
                    <a:pt x="4309890" y="6133315"/>
                  </a:lnTo>
                  <a:lnTo>
                    <a:pt x="4323583" y="6108739"/>
                  </a:lnTo>
                  <a:cubicBezTo>
                    <a:pt x="4343778" y="6082259"/>
                    <a:pt x="4362445" y="6054826"/>
                    <a:pt x="4379782" y="6026441"/>
                  </a:cubicBezTo>
                  <a:cubicBezTo>
                    <a:pt x="4385306" y="6017486"/>
                    <a:pt x="4385116" y="6004532"/>
                    <a:pt x="4386259" y="5993292"/>
                  </a:cubicBezTo>
                  <a:lnTo>
                    <a:pt x="4386259" y="5993290"/>
                  </a:lnTo>
                  <a:lnTo>
                    <a:pt x="4389712" y="5964477"/>
                  </a:lnTo>
                  <a:lnTo>
                    <a:pt x="4389878" y="5935950"/>
                  </a:lnTo>
                  <a:lnTo>
                    <a:pt x="4389878" y="5935949"/>
                  </a:lnTo>
                  <a:lnTo>
                    <a:pt x="4389877" y="5935946"/>
                  </a:lnTo>
                  <a:lnTo>
                    <a:pt x="4382997" y="5909351"/>
                  </a:lnTo>
                  <a:lnTo>
                    <a:pt x="4371974" y="5883757"/>
                  </a:lnTo>
                  <a:lnTo>
                    <a:pt x="4371973" y="5883751"/>
                  </a:lnTo>
                  <a:cubicBezTo>
                    <a:pt x="4350063" y="5837457"/>
                    <a:pt x="4322821" y="5794974"/>
                    <a:pt x="4283578" y="5760873"/>
                  </a:cubicBezTo>
                  <a:cubicBezTo>
                    <a:pt x="4278433" y="5756493"/>
                    <a:pt x="4276527" y="5747728"/>
                    <a:pt x="4274812" y="5740488"/>
                  </a:cubicBezTo>
                  <a:cubicBezTo>
                    <a:pt x="4271954" y="5728678"/>
                    <a:pt x="4269289" y="5716485"/>
                    <a:pt x="4268907" y="5704483"/>
                  </a:cubicBezTo>
                  <a:cubicBezTo>
                    <a:pt x="4267003" y="5646189"/>
                    <a:pt x="4240332" y="5600467"/>
                    <a:pt x="4197659" y="5562746"/>
                  </a:cubicBezTo>
                  <a:lnTo>
                    <a:pt x="4188085" y="5547578"/>
                  </a:lnTo>
                  <a:lnTo>
                    <a:pt x="4198231" y="5531694"/>
                  </a:lnTo>
                  <a:lnTo>
                    <a:pt x="4198232" y="5531692"/>
                  </a:lnTo>
                  <a:lnTo>
                    <a:pt x="4206630" y="5520422"/>
                  </a:lnTo>
                  <a:lnTo>
                    <a:pt x="4208850" y="5507668"/>
                  </a:lnTo>
                  <a:lnTo>
                    <a:pt x="4208850" y="5507667"/>
                  </a:lnTo>
                  <a:cubicBezTo>
                    <a:pt x="4208803" y="5498832"/>
                    <a:pt x="4206231" y="5489497"/>
                    <a:pt x="4204327" y="5480637"/>
                  </a:cubicBezTo>
                  <a:cubicBezTo>
                    <a:pt x="4200516" y="5462351"/>
                    <a:pt x="4196514" y="5443870"/>
                    <a:pt x="4192704" y="5425582"/>
                  </a:cubicBezTo>
                  <a:cubicBezTo>
                    <a:pt x="4190038" y="5412057"/>
                    <a:pt x="4187752" y="5398721"/>
                    <a:pt x="4184513" y="5385384"/>
                  </a:cubicBezTo>
                  <a:lnTo>
                    <a:pt x="4179637" y="5355014"/>
                  </a:lnTo>
                  <a:lnTo>
                    <a:pt x="4183557" y="5321350"/>
                  </a:lnTo>
                  <a:lnTo>
                    <a:pt x="4208517" y="5272797"/>
                  </a:lnTo>
                  <a:lnTo>
                    <a:pt x="4225669" y="5241089"/>
                  </a:lnTo>
                  <a:lnTo>
                    <a:pt x="4231973" y="5229433"/>
                  </a:lnTo>
                  <a:lnTo>
                    <a:pt x="4232139" y="5179068"/>
                  </a:lnTo>
                  <a:lnTo>
                    <a:pt x="4232139" y="5179067"/>
                  </a:lnTo>
                  <a:cubicBezTo>
                    <a:pt x="4231663" y="5176876"/>
                    <a:pt x="4230473" y="5174400"/>
                    <a:pt x="4229593" y="5172090"/>
                  </a:cubicBezTo>
                  <a:lnTo>
                    <a:pt x="4228901" y="5166114"/>
                  </a:lnTo>
                  <a:lnTo>
                    <a:pt x="4235616" y="5133225"/>
                  </a:lnTo>
                  <a:lnTo>
                    <a:pt x="4235616" y="5133224"/>
                  </a:lnTo>
                  <a:lnTo>
                    <a:pt x="4235615" y="5133220"/>
                  </a:lnTo>
                  <a:lnTo>
                    <a:pt x="4228473" y="5102461"/>
                  </a:lnTo>
                  <a:lnTo>
                    <a:pt x="4222587" y="5087441"/>
                  </a:lnTo>
                  <a:lnTo>
                    <a:pt x="4222582" y="5087423"/>
                  </a:lnTo>
                  <a:cubicBezTo>
                    <a:pt x="4216496" y="5072411"/>
                    <a:pt x="4210397" y="5057381"/>
                    <a:pt x="4209468" y="5041521"/>
                  </a:cubicBezTo>
                  <a:cubicBezTo>
                    <a:pt x="4208326" y="5022852"/>
                    <a:pt x="4194228" y="5003801"/>
                    <a:pt x="4182989" y="4987037"/>
                  </a:cubicBezTo>
                  <a:lnTo>
                    <a:pt x="4165707" y="4957454"/>
                  </a:lnTo>
                  <a:lnTo>
                    <a:pt x="4158155" y="4933805"/>
                  </a:lnTo>
                  <a:lnTo>
                    <a:pt x="4159557" y="4912169"/>
                  </a:lnTo>
                  <a:cubicBezTo>
                    <a:pt x="4161319" y="4904358"/>
                    <a:pt x="4161831" y="4896714"/>
                    <a:pt x="4161262" y="4889276"/>
                  </a:cubicBezTo>
                  <a:lnTo>
                    <a:pt x="4161262" y="4889275"/>
                  </a:lnTo>
                  <a:lnTo>
                    <a:pt x="4156484" y="4867614"/>
                  </a:lnTo>
                  <a:lnTo>
                    <a:pt x="4153733" y="4863343"/>
                  </a:lnTo>
                  <a:lnTo>
                    <a:pt x="4151983" y="4857317"/>
                  </a:lnTo>
                  <a:cubicBezTo>
                    <a:pt x="4146840" y="4847214"/>
                    <a:pt x="4139839" y="4837703"/>
                    <a:pt x="4131552" y="4828916"/>
                  </a:cubicBezTo>
                  <a:lnTo>
                    <a:pt x="4116716" y="4800483"/>
                  </a:lnTo>
                  <a:lnTo>
                    <a:pt x="4118025" y="4767765"/>
                  </a:lnTo>
                  <a:cubicBezTo>
                    <a:pt x="4123931" y="4738236"/>
                    <a:pt x="4124313" y="4707565"/>
                    <a:pt x="4127932" y="4677656"/>
                  </a:cubicBezTo>
                  <a:cubicBezTo>
                    <a:pt x="4128694" y="4671177"/>
                    <a:pt x="4131362" y="4662987"/>
                    <a:pt x="4135934" y="4659175"/>
                  </a:cubicBezTo>
                  <a:cubicBezTo>
                    <a:pt x="4192704" y="4612501"/>
                    <a:pt x="4193276" y="4546777"/>
                    <a:pt x="4195944" y="4482005"/>
                  </a:cubicBezTo>
                  <a:cubicBezTo>
                    <a:pt x="4197659" y="4442762"/>
                    <a:pt x="4197659" y="4403326"/>
                    <a:pt x="4196706" y="4363891"/>
                  </a:cubicBezTo>
                  <a:lnTo>
                    <a:pt x="4196706" y="4363890"/>
                  </a:lnTo>
                  <a:cubicBezTo>
                    <a:pt x="4196514" y="4350554"/>
                    <a:pt x="4193466" y="4336457"/>
                    <a:pt x="4187752" y="4324645"/>
                  </a:cubicBezTo>
                  <a:cubicBezTo>
                    <a:pt x="4175749" y="4300070"/>
                    <a:pt x="4160129" y="4277401"/>
                    <a:pt x="4147936" y="4253014"/>
                  </a:cubicBezTo>
                  <a:close/>
                  <a:moveTo>
                    <a:pt x="4211111" y="2836172"/>
                  </a:moveTo>
                  <a:lnTo>
                    <a:pt x="4202421" y="2848793"/>
                  </a:lnTo>
                  <a:cubicBezTo>
                    <a:pt x="4197421" y="2865010"/>
                    <a:pt x="4191562" y="2881307"/>
                    <a:pt x="4186816" y="2897785"/>
                  </a:cubicBezTo>
                  <a:lnTo>
                    <a:pt x="4185787" y="2903551"/>
                  </a:lnTo>
                  <a:lnTo>
                    <a:pt x="4182513" y="2914328"/>
                  </a:lnTo>
                  <a:lnTo>
                    <a:pt x="4177882" y="2947858"/>
                  </a:lnTo>
                  <a:lnTo>
                    <a:pt x="4177881" y="2947862"/>
                  </a:lnTo>
                  <a:lnTo>
                    <a:pt x="4177881" y="2947863"/>
                  </a:lnTo>
                  <a:cubicBezTo>
                    <a:pt x="4177512" y="2959157"/>
                    <a:pt x="4178512" y="2970576"/>
                    <a:pt x="4181465" y="2982149"/>
                  </a:cubicBezTo>
                  <a:lnTo>
                    <a:pt x="4193158" y="3077402"/>
                  </a:lnTo>
                  <a:lnTo>
                    <a:pt x="4180703" y="3172654"/>
                  </a:lnTo>
                  <a:cubicBezTo>
                    <a:pt x="4154794" y="3276480"/>
                    <a:pt x="4127362" y="3380305"/>
                    <a:pt x="4133076" y="3489467"/>
                  </a:cubicBezTo>
                  <a:cubicBezTo>
                    <a:pt x="4134028" y="3507563"/>
                    <a:pt x="4122407" y="3529090"/>
                    <a:pt x="4110977" y="3544713"/>
                  </a:cubicBezTo>
                  <a:cubicBezTo>
                    <a:pt x="4100119" y="3559668"/>
                    <a:pt x="4094260" y="3566812"/>
                    <a:pt x="4093355" y="3574408"/>
                  </a:cubicBezTo>
                  <a:lnTo>
                    <a:pt x="4093355" y="3574409"/>
                  </a:lnTo>
                  <a:cubicBezTo>
                    <a:pt x="4092450" y="3582005"/>
                    <a:pt x="4096499" y="3590054"/>
                    <a:pt x="4105453" y="3606818"/>
                  </a:cubicBezTo>
                  <a:cubicBezTo>
                    <a:pt x="4109835" y="3614820"/>
                    <a:pt x="4112501" y="3624726"/>
                    <a:pt x="4118979" y="3630633"/>
                  </a:cubicBezTo>
                  <a:lnTo>
                    <a:pt x="4136708" y="3654416"/>
                  </a:lnTo>
                  <a:lnTo>
                    <a:pt x="4140382" y="3668940"/>
                  </a:lnTo>
                  <a:lnTo>
                    <a:pt x="4143220" y="3680164"/>
                  </a:lnTo>
                  <a:lnTo>
                    <a:pt x="4139172" y="3734837"/>
                  </a:lnTo>
                  <a:lnTo>
                    <a:pt x="4139172" y="3734838"/>
                  </a:lnTo>
                  <a:cubicBezTo>
                    <a:pt x="4138220" y="3741316"/>
                    <a:pt x="4136886" y="3749126"/>
                    <a:pt x="4139554" y="3754653"/>
                  </a:cubicBezTo>
                  <a:lnTo>
                    <a:pt x="4145911" y="3789776"/>
                  </a:lnTo>
                  <a:lnTo>
                    <a:pt x="4130980" y="3822472"/>
                  </a:lnTo>
                  <a:cubicBezTo>
                    <a:pt x="4123932" y="3831902"/>
                    <a:pt x="4118312" y="3842046"/>
                    <a:pt x="4116645" y="3852619"/>
                  </a:cubicBezTo>
                  <a:lnTo>
                    <a:pt x="4116645" y="3852620"/>
                  </a:lnTo>
                  <a:lnTo>
                    <a:pt x="4117425" y="3868764"/>
                  </a:lnTo>
                  <a:lnTo>
                    <a:pt x="4126028" y="3885337"/>
                  </a:lnTo>
                  <a:lnTo>
                    <a:pt x="4126028" y="3885339"/>
                  </a:lnTo>
                  <a:cubicBezTo>
                    <a:pt x="4135744" y="3897722"/>
                    <a:pt x="4143150" y="3910319"/>
                    <a:pt x="4148409" y="3923125"/>
                  </a:cubicBezTo>
                  <a:lnTo>
                    <a:pt x="4157913" y="3962160"/>
                  </a:lnTo>
                  <a:lnTo>
                    <a:pt x="4142221" y="4043838"/>
                  </a:lnTo>
                  <a:lnTo>
                    <a:pt x="4142220" y="4043839"/>
                  </a:lnTo>
                  <a:cubicBezTo>
                    <a:pt x="4133457" y="4063842"/>
                    <a:pt x="4128075" y="4083702"/>
                    <a:pt x="4127099" y="4103825"/>
                  </a:cubicBezTo>
                  <a:lnTo>
                    <a:pt x="4127099" y="4103826"/>
                  </a:lnTo>
                  <a:lnTo>
                    <a:pt x="4129066" y="4134256"/>
                  </a:lnTo>
                  <a:lnTo>
                    <a:pt x="4138410" y="4165382"/>
                  </a:lnTo>
                  <a:lnTo>
                    <a:pt x="4138410" y="4165384"/>
                  </a:lnTo>
                  <a:lnTo>
                    <a:pt x="4142315" y="4192388"/>
                  </a:lnTo>
                  <a:lnTo>
                    <a:pt x="4142315" y="4192387"/>
                  </a:lnTo>
                  <a:cubicBezTo>
                    <a:pt x="4142411" y="4182767"/>
                    <a:pt x="4141839" y="4173480"/>
                    <a:pt x="4138410" y="4165383"/>
                  </a:cubicBezTo>
                  <a:lnTo>
                    <a:pt x="4138410" y="4165382"/>
                  </a:lnTo>
                  <a:lnTo>
                    <a:pt x="4127099" y="4103826"/>
                  </a:lnTo>
                  <a:lnTo>
                    <a:pt x="4142220" y="4043840"/>
                  </a:lnTo>
                  <a:lnTo>
                    <a:pt x="4142221" y="4043838"/>
                  </a:lnTo>
                  <a:lnTo>
                    <a:pt x="4155523" y="4002410"/>
                  </a:lnTo>
                  <a:lnTo>
                    <a:pt x="4157913" y="3962160"/>
                  </a:lnTo>
                  <a:lnTo>
                    <a:pt x="4157913" y="3962159"/>
                  </a:lnTo>
                  <a:cubicBezTo>
                    <a:pt x="4155651" y="3935727"/>
                    <a:pt x="4145460" y="3910104"/>
                    <a:pt x="4126028" y="3885338"/>
                  </a:cubicBezTo>
                  <a:lnTo>
                    <a:pt x="4126028" y="3885337"/>
                  </a:lnTo>
                  <a:lnTo>
                    <a:pt x="4116645" y="3852620"/>
                  </a:lnTo>
                  <a:lnTo>
                    <a:pt x="4130980" y="3822473"/>
                  </a:lnTo>
                  <a:cubicBezTo>
                    <a:pt x="4139172" y="3811614"/>
                    <a:pt x="4144316" y="3800897"/>
                    <a:pt x="4145911" y="3789777"/>
                  </a:cubicBezTo>
                  <a:lnTo>
                    <a:pt x="4145911" y="3789776"/>
                  </a:lnTo>
                  <a:cubicBezTo>
                    <a:pt x="4147507" y="3778655"/>
                    <a:pt x="4145554" y="3767130"/>
                    <a:pt x="4139554" y="3754652"/>
                  </a:cubicBezTo>
                  <a:lnTo>
                    <a:pt x="4139172" y="3734838"/>
                  </a:lnTo>
                  <a:lnTo>
                    <a:pt x="4143220" y="3680164"/>
                  </a:lnTo>
                  <a:lnTo>
                    <a:pt x="4143220" y="3680163"/>
                  </a:lnTo>
                  <a:lnTo>
                    <a:pt x="4140382" y="3668940"/>
                  </a:lnTo>
                  <a:lnTo>
                    <a:pt x="4136708" y="3654416"/>
                  </a:lnTo>
                  <a:lnTo>
                    <a:pt x="4136708" y="3654416"/>
                  </a:lnTo>
                  <a:lnTo>
                    <a:pt x="4136708" y="3654415"/>
                  </a:lnTo>
                  <a:cubicBezTo>
                    <a:pt x="4132898" y="3646123"/>
                    <a:pt x="4127219" y="3638157"/>
                    <a:pt x="4118979" y="3630632"/>
                  </a:cubicBezTo>
                  <a:cubicBezTo>
                    <a:pt x="4112501" y="3624725"/>
                    <a:pt x="4109835" y="3614819"/>
                    <a:pt x="4105453" y="3606817"/>
                  </a:cubicBezTo>
                  <a:cubicBezTo>
                    <a:pt x="4100976" y="3598435"/>
                    <a:pt x="4097725" y="3592232"/>
                    <a:pt x="4095707" y="3587174"/>
                  </a:cubicBezTo>
                  <a:lnTo>
                    <a:pt x="4093355" y="3574408"/>
                  </a:lnTo>
                  <a:lnTo>
                    <a:pt x="4098434" y="3562321"/>
                  </a:lnTo>
                  <a:cubicBezTo>
                    <a:pt x="4101369" y="3557716"/>
                    <a:pt x="4105548" y="3552191"/>
                    <a:pt x="4110977" y="3544714"/>
                  </a:cubicBezTo>
                  <a:cubicBezTo>
                    <a:pt x="4122407" y="3529091"/>
                    <a:pt x="4134028" y="3507564"/>
                    <a:pt x="4133076" y="3489468"/>
                  </a:cubicBezTo>
                  <a:cubicBezTo>
                    <a:pt x="4127362" y="3380306"/>
                    <a:pt x="4154794" y="3276481"/>
                    <a:pt x="4180703" y="3172655"/>
                  </a:cubicBezTo>
                  <a:cubicBezTo>
                    <a:pt x="4188705" y="3140650"/>
                    <a:pt x="4192943" y="3109026"/>
                    <a:pt x="4193158" y="3077402"/>
                  </a:cubicBezTo>
                  <a:lnTo>
                    <a:pt x="4193158" y="3077401"/>
                  </a:lnTo>
                  <a:cubicBezTo>
                    <a:pt x="4193372" y="3045777"/>
                    <a:pt x="4189562" y="3014153"/>
                    <a:pt x="4181465" y="2982148"/>
                  </a:cubicBezTo>
                  <a:lnTo>
                    <a:pt x="4177881" y="2947863"/>
                  </a:lnTo>
                  <a:lnTo>
                    <a:pt x="4177882" y="2947858"/>
                  </a:lnTo>
                  <a:lnTo>
                    <a:pt x="4185787" y="2903551"/>
                  </a:lnTo>
                  <a:lnTo>
                    <a:pt x="4202421" y="2848794"/>
                  </a:lnTo>
                  <a:cubicBezTo>
                    <a:pt x="4203754" y="2844317"/>
                    <a:pt x="4207040" y="2839983"/>
                    <a:pt x="4211111" y="2836173"/>
                  </a:cubicBezTo>
                  <a:close/>
                  <a:moveTo>
                    <a:pt x="3726625" y="1508458"/>
                  </a:moveTo>
                  <a:lnTo>
                    <a:pt x="3698531" y="1596214"/>
                  </a:lnTo>
                  <a:cubicBezTo>
                    <a:pt x="3696054" y="1604979"/>
                    <a:pt x="3697579" y="1615837"/>
                    <a:pt x="3700436" y="1624981"/>
                  </a:cubicBezTo>
                  <a:cubicBezTo>
                    <a:pt x="3710152" y="1656224"/>
                    <a:pt x="3734537" y="1676037"/>
                    <a:pt x="3757017" y="1697754"/>
                  </a:cubicBezTo>
                  <a:cubicBezTo>
                    <a:pt x="3766924" y="1707280"/>
                    <a:pt x="3773972" y="1720424"/>
                    <a:pt x="3779686" y="1733189"/>
                  </a:cubicBezTo>
                  <a:cubicBezTo>
                    <a:pt x="3794357" y="1766336"/>
                    <a:pt x="3807501" y="1800247"/>
                    <a:pt x="3821407" y="1833776"/>
                  </a:cubicBezTo>
                  <a:cubicBezTo>
                    <a:pt x="3822741" y="1837014"/>
                    <a:pt x="3826170" y="1839680"/>
                    <a:pt x="3829028" y="1842159"/>
                  </a:cubicBezTo>
                  <a:cubicBezTo>
                    <a:pt x="3859129" y="1866923"/>
                    <a:pt x="3889418" y="1891498"/>
                    <a:pt x="3919519" y="1916455"/>
                  </a:cubicBezTo>
                  <a:cubicBezTo>
                    <a:pt x="3925233" y="1921217"/>
                    <a:pt x="3929425" y="1928077"/>
                    <a:pt x="3934949" y="1933220"/>
                  </a:cubicBezTo>
                  <a:cubicBezTo>
                    <a:pt x="3942569" y="1940460"/>
                    <a:pt x="3949810" y="1949604"/>
                    <a:pt x="3958954" y="1953414"/>
                  </a:cubicBezTo>
                  <a:cubicBezTo>
                    <a:pt x="3987719" y="1965225"/>
                    <a:pt x="4000103" y="1987895"/>
                    <a:pt x="4005437" y="2016470"/>
                  </a:cubicBezTo>
                  <a:cubicBezTo>
                    <a:pt x="4010390" y="2042571"/>
                    <a:pt x="4014582" y="2068670"/>
                    <a:pt x="4020296" y="2094579"/>
                  </a:cubicBezTo>
                  <a:cubicBezTo>
                    <a:pt x="4027154" y="2126202"/>
                    <a:pt x="4034584" y="2157637"/>
                    <a:pt x="4042967" y="2188880"/>
                  </a:cubicBezTo>
                  <a:cubicBezTo>
                    <a:pt x="4046587" y="2202405"/>
                    <a:pt x="4050777" y="2216693"/>
                    <a:pt x="4058207" y="2228315"/>
                  </a:cubicBezTo>
                  <a:cubicBezTo>
                    <a:pt x="4078782" y="2260891"/>
                    <a:pt x="4092688" y="2295754"/>
                    <a:pt x="4087164" y="2334045"/>
                  </a:cubicBezTo>
                  <a:cubicBezTo>
                    <a:pt x="4082782" y="2364716"/>
                    <a:pt x="4094022" y="2390435"/>
                    <a:pt x="4111549" y="2409486"/>
                  </a:cubicBezTo>
                  <a:cubicBezTo>
                    <a:pt x="4119503" y="2418155"/>
                    <a:pt x="4125016" y="2426977"/>
                    <a:pt x="4128650" y="2435913"/>
                  </a:cubicBezTo>
                  <a:lnTo>
                    <a:pt x="4134481" y="2463018"/>
                  </a:lnTo>
                  <a:lnTo>
                    <a:pt x="4125839" y="2518262"/>
                  </a:lnTo>
                  <a:lnTo>
                    <a:pt x="4125838" y="2518264"/>
                  </a:lnTo>
                  <a:cubicBezTo>
                    <a:pt x="4123171" y="2527790"/>
                    <a:pt x="4122027" y="2536457"/>
                    <a:pt x="4122194" y="2545006"/>
                  </a:cubicBezTo>
                  <a:lnTo>
                    <a:pt x="4122194" y="2545007"/>
                  </a:lnTo>
                  <a:cubicBezTo>
                    <a:pt x="4122360" y="2553556"/>
                    <a:pt x="4123837" y="2561986"/>
                    <a:pt x="4126408" y="2571035"/>
                  </a:cubicBezTo>
                  <a:cubicBezTo>
                    <a:pt x="4138410" y="2612946"/>
                    <a:pt x="4170987" y="2640951"/>
                    <a:pt x="4199563" y="2668002"/>
                  </a:cubicBezTo>
                  <a:cubicBezTo>
                    <a:pt x="4223947" y="2691055"/>
                    <a:pt x="4237663" y="2716964"/>
                    <a:pt x="4247953" y="2745349"/>
                  </a:cubicBezTo>
                  <a:lnTo>
                    <a:pt x="4247954" y="2745352"/>
                  </a:lnTo>
                  <a:lnTo>
                    <a:pt x="4253873" y="2778006"/>
                  </a:lnTo>
                  <a:lnTo>
                    <a:pt x="4253453" y="2785440"/>
                  </a:lnTo>
                  <a:lnTo>
                    <a:pt x="4243374" y="2811780"/>
                  </a:lnTo>
                  <a:lnTo>
                    <a:pt x="4243371" y="2811787"/>
                  </a:lnTo>
                  <a:lnTo>
                    <a:pt x="4243372" y="2811787"/>
                  </a:lnTo>
                  <a:lnTo>
                    <a:pt x="4243374" y="2811780"/>
                  </a:lnTo>
                  <a:lnTo>
                    <a:pt x="4253025" y="2793023"/>
                  </a:lnTo>
                  <a:lnTo>
                    <a:pt x="4253453" y="2785440"/>
                  </a:lnTo>
                  <a:lnTo>
                    <a:pt x="4254654" y="2782305"/>
                  </a:lnTo>
                  <a:lnTo>
                    <a:pt x="4253873" y="2778006"/>
                  </a:lnTo>
                  <a:lnTo>
                    <a:pt x="4254284" y="2770758"/>
                  </a:lnTo>
                  <a:lnTo>
                    <a:pt x="4247954" y="2745352"/>
                  </a:lnTo>
                  <a:lnTo>
                    <a:pt x="4247953" y="2745348"/>
                  </a:lnTo>
                  <a:cubicBezTo>
                    <a:pt x="4237663" y="2716963"/>
                    <a:pt x="4223947" y="2691054"/>
                    <a:pt x="4199563" y="2668001"/>
                  </a:cubicBezTo>
                  <a:cubicBezTo>
                    <a:pt x="4170987" y="2640950"/>
                    <a:pt x="4138410" y="2612945"/>
                    <a:pt x="4126408" y="2571034"/>
                  </a:cubicBezTo>
                  <a:lnTo>
                    <a:pt x="4122194" y="2545007"/>
                  </a:lnTo>
                  <a:lnTo>
                    <a:pt x="4125838" y="2518265"/>
                  </a:lnTo>
                  <a:lnTo>
                    <a:pt x="4125839" y="2518262"/>
                  </a:lnTo>
                  <a:lnTo>
                    <a:pt x="4132419" y="2490551"/>
                  </a:lnTo>
                  <a:lnTo>
                    <a:pt x="4134481" y="2463018"/>
                  </a:lnTo>
                  <a:lnTo>
                    <a:pt x="4134481" y="2463017"/>
                  </a:lnTo>
                  <a:cubicBezTo>
                    <a:pt x="4133600" y="2444777"/>
                    <a:pt x="4127457" y="2426822"/>
                    <a:pt x="4111549" y="2409485"/>
                  </a:cubicBezTo>
                  <a:cubicBezTo>
                    <a:pt x="4094022" y="2390434"/>
                    <a:pt x="4082782" y="2364715"/>
                    <a:pt x="4087164" y="2334044"/>
                  </a:cubicBezTo>
                  <a:cubicBezTo>
                    <a:pt x="4092688" y="2295753"/>
                    <a:pt x="4078782" y="2260890"/>
                    <a:pt x="4058207" y="2228314"/>
                  </a:cubicBezTo>
                  <a:cubicBezTo>
                    <a:pt x="4050777" y="2216692"/>
                    <a:pt x="4046587" y="2202404"/>
                    <a:pt x="4042967" y="2188879"/>
                  </a:cubicBezTo>
                  <a:cubicBezTo>
                    <a:pt x="4034584" y="2157636"/>
                    <a:pt x="4027154" y="2126201"/>
                    <a:pt x="4020296" y="2094578"/>
                  </a:cubicBezTo>
                  <a:cubicBezTo>
                    <a:pt x="4014582" y="2068669"/>
                    <a:pt x="4010390" y="2042570"/>
                    <a:pt x="4005437" y="2016469"/>
                  </a:cubicBezTo>
                  <a:cubicBezTo>
                    <a:pt x="4000103" y="1987894"/>
                    <a:pt x="3987719" y="1965224"/>
                    <a:pt x="3958954" y="1953413"/>
                  </a:cubicBezTo>
                  <a:cubicBezTo>
                    <a:pt x="3949810" y="1949603"/>
                    <a:pt x="3942569" y="1940459"/>
                    <a:pt x="3934949" y="1933219"/>
                  </a:cubicBezTo>
                  <a:cubicBezTo>
                    <a:pt x="3929425" y="1928076"/>
                    <a:pt x="3925233" y="1921216"/>
                    <a:pt x="3919519" y="1916454"/>
                  </a:cubicBezTo>
                  <a:cubicBezTo>
                    <a:pt x="3889418" y="1891497"/>
                    <a:pt x="3859129" y="1866922"/>
                    <a:pt x="3829028" y="1842158"/>
                  </a:cubicBezTo>
                  <a:cubicBezTo>
                    <a:pt x="3826170" y="1839679"/>
                    <a:pt x="3822741" y="1837013"/>
                    <a:pt x="3821407" y="1833775"/>
                  </a:cubicBezTo>
                  <a:cubicBezTo>
                    <a:pt x="3807501" y="1800246"/>
                    <a:pt x="3794358" y="1766335"/>
                    <a:pt x="3779686" y="1733188"/>
                  </a:cubicBezTo>
                  <a:cubicBezTo>
                    <a:pt x="3773972" y="1720423"/>
                    <a:pt x="3766924" y="1707279"/>
                    <a:pt x="3757018" y="1697753"/>
                  </a:cubicBezTo>
                  <a:cubicBezTo>
                    <a:pt x="3734538" y="1676036"/>
                    <a:pt x="3710152" y="1656223"/>
                    <a:pt x="3700436" y="1624980"/>
                  </a:cubicBezTo>
                  <a:cubicBezTo>
                    <a:pt x="3697580" y="1615836"/>
                    <a:pt x="3696055" y="1604978"/>
                    <a:pt x="3698532" y="1596213"/>
                  </a:cubicBezTo>
                  <a:close/>
                  <a:moveTo>
                    <a:pt x="3745230" y="1459073"/>
                  </a:moveTo>
                  <a:lnTo>
                    <a:pt x="3745229" y="1459074"/>
                  </a:lnTo>
                  <a:lnTo>
                    <a:pt x="3736012" y="1481572"/>
                  </a:lnTo>
                  <a:close/>
                  <a:moveTo>
                    <a:pt x="3764423" y="1268758"/>
                  </a:moveTo>
                  <a:cubicBezTo>
                    <a:pt x="3764875" y="1275402"/>
                    <a:pt x="3766447" y="1281689"/>
                    <a:pt x="3769590" y="1286070"/>
                  </a:cubicBezTo>
                  <a:cubicBezTo>
                    <a:pt x="3784163" y="1306930"/>
                    <a:pt x="3790403" y="1328553"/>
                    <a:pt x="3791927" y="1350628"/>
                  </a:cubicBezTo>
                  <a:lnTo>
                    <a:pt x="3786333" y="1413840"/>
                  </a:lnTo>
                  <a:lnTo>
                    <a:pt x="3791928" y="1350627"/>
                  </a:lnTo>
                  <a:cubicBezTo>
                    <a:pt x="3790403" y="1328552"/>
                    <a:pt x="3784164" y="1306930"/>
                    <a:pt x="3769590" y="1286069"/>
                  </a:cubicBezTo>
                  <a:close/>
                  <a:moveTo>
                    <a:pt x="3706152" y="773035"/>
                  </a:moveTo>
                  <a:lnTo>
                    <a:pt x="3706152" y="773036"/>
                  </a:lnTo>
                  <a:cubicBezTo>
                    <a:pt x="3708438" y="800277"/>
                    <a:pt x="3711676" y="827330"/>
                    <a:pt x="3714152" y="854380"/>
                  </a:cubicBezTo>
                  <a:cubicBezTo>
                    <a:pt x="3716438" y="878957"/>
                    <a:pt x="3717200" y="903723"/>
                    <a:pt x="3745205" y="915344"/>
                  </a:cubicBezTo>
                  <a:cubicBezTo>
                    <a:pt x="3749587" y="917060"/>
                    <a:pt x="3752825" y="922774"/>
                    <a:pt x="3755683" y="927156"/>
                  </a:cubicBezTo>
                  <a:cubicBezTo>
                    <a:pt x="3799691" y="994786"/>
                    <a:pt x="3798547" y="1030981"/>
                    <a:pt x="3752063" y="1097088"/>
                  </a:cubicBezTo>
                  <a:cubicBezTo>
                    <a:pt x="3747301" y="1103946"/>
                    <a:pt x="3743871" y="1118614"/>
                    <a:pt x="3747681" y="1123186"/>
                  </a:cubicBezTo>
                  <a:cubicBezTo>
                    <a:pt x="3763493" y="1142618"/>
                    <a:pt x="3770542" y="1162954"/>
                    <a:pt x="3772400" y="1184029"/>
                  </a:cubicBezTo>
                  <a:cubicBezTo>
                    <a:pt x="3770542" y="1162954"/>
                    <a:pt x="3763494" y="1142617"/>
                    <a:pt x="3747682" y="1123185"/>
                  </a:cubicBezTo>
                  <a:cubicBezTo>
                    <a:pt x="3743872" y="1118613"/>
                    <a:pt x="3747302" y="1103945"/>
                    <a:pt x="3752064" y="1097087"/>
                  </a:cubicBezTo>
                  <a:cubicBezTo>
                    <a:pt x="3798548" y="1030980"/>
                    <a:pt x="3799692" y="994785"/>
                    <a:pt x="3755684" y="927155"/>
                  </a:cubicBezTo>
                  <a:cubicBezTo>
                    <a:pt x="3752826" y="922773"/>
                    <a:pt x="3749588" y="917059"/>
                    <a:pt x="3745206" y="915343"/>
                  </a:cubicBezTo>
                  <a:cubicBezTo>
                    <a:pt x="3717200" y="903722"/>
                    <a:pt x="3716438" y="878956"/>
                    <a:pt x="3714152" y="854379"/>
                  </a:cubicBezTo>
                  <a:close/>
                  <a:moveTo>
                    <a:pt x="3761553" y="517851"/>
                  </a:moveTo>
                  <a:lnTo>
                    <a:pt x="3752635" y="556048"/>
                  </a:lnTo>
                  <a:cubicBezTo>
                    <a:pt x="3750539" y="564049"/>
                    <a:pt x="3745015" y="572623"/>
                    <a:pt x="3746157" y="580051"/>
                  </a:cubicBezTo>
                  <a:cubicBezTo>
                    <a:pt x="3749491" y="601579"/>
                    <a:pt x="3747062" y="622201"/>
                    <a:pt x="3742776" y="642538"/>
                  </a:cubicBezTo>
                  <a:lnTo>
                    <a:pt x="3730253" y="694928"/>
                  </a:lnTo>
                  <a:lnTo>
                    <a:pt x="3742777" y="642537"/>
                  </a:lnTo>
                  <a:cubicBezTo>
                    <a:pt x="3747063" y="622201"/>
                    <a:pt x="3749492" y="601578"/>
                    <a:pt x="3746158" y="580050"/>
                  </a:cubicBezTo>
                  <a:cubicBezTo>
                    <a:pt x="3745016" y="572622"/>
                    <a:pt x="3750540" y="564048"/>
                    <a:pt x="3752636" y="556047"/>
                  </a:cubicBezTo>
                  <a:close/>
                  <a:moveTo>
                    <a:pt x="3774848" y="298169"/>
                  </a:moveTo>
                  <a:lnTo>
                    <a:pt x="3760065" y="313534"/>
                  </a:lnTo>
                  <a:cubicBezTo>
                    <a:pt x="3755873" y="316390"/>
                    <a:pt x="3758159" y="330299"/>
                    <a:pt x="3759493" y="338871"/>
                  </a:cubicBezTo>
                  <a:lnTo>
                    <a:pt x="3759500" y="338900"/>
                  </a:lnTo>
                  <a:lnTo>
                    <a:pt x="3769400" y="395640"/>
                  </a:lnTo>
                  <a:lnTo>
                    <a:pt x="3765590" y="367328"/>
                  </a:lnTo>
                  <a:lnTo>
                    <a:pt x="3759500" y="338900"/>
                  </a:lnTo>
                  <a:lnTo>
                    <a:pt x="3759494" y="338870"/>
                  </a:lnTo>
                  <a:cubicBezTo>
                    <a:pt x="3758160" y="330298"/>
                    <a:pt x="3755874" y="316389"/>
                    <a:pt x="3760066" y="313533"/>
                  </a:cubicBezTo>
                  <a:close/>
                  <a:moveTo>
                    <a:pt x="3782393" y="281568"/>
                  </a:moveTo>
                  <a:lnTo>
                    <a:pt x="3777498" y="295415"/>
                  </a:lnTo>
                  <a:lnTo>
                    <a:pt x="3777499" y="295415"/>
                  </a:lnTo>
                  <a:close/>
                  <a:moveTo>
                    <a:pt x="3769073" y="24486"/>
                  </a:moveTo>
                  <a:lnTo>
                    <a:pt x="3766810" y="74129"/>
                  </a:lnTo>
                  <a:cubicBezTo>
                    <a:pt x="3767733" y="91492"/>
                    <a:pt x="3770043" y="108703"/>
                    <a:pt x="3772734" y="125861"/>
                  </a:cubicBezTo>
                  <a:lnTo>
                    <a:pt x="3777129" y="153387"/>
                  </a:lnTo>
                  <a:lnTo>
                    <a:pt x="3785402" y="228944"/>
                  </a:lnTo>
                  <a:lnTo>
                    <a:pt x="3780943" y="177271"/>
                  </a:lnTo>
                  <a:lnTo>
                    <a:pt x="3777129" y="153387"/>
                  </a:lnTo>
                  <a:lnTo>
                    <a:pt x="3776930" y="151569"/>
                  </a:lnTo>
                  <a:cubicBezTo>
                    <a:pt x="3772700" y="125876"/>
                    <a:pt x="3768195" y="100174"/>
                    <a:pt x="3766811" y="74129"/>
                  </a:cubicBezTo>
                  <a:close/>
                  <a:moveTo>
                    <a:pt x="3766492" y="0"/>
                  </a:moveTo>
                  <a:lnTo>
                    <a:pt x="4230600" y="0"/>
                  </a:lnTo>
                  <a:lnTo>
                    <a:pt x="4229473" y="2817"/>
                  </a:lnTo>
                  <a:cubicBezTo>
                    <a:pt x="4221092" y="21486"/>
                    <a:pt x="4218423" y="43012"/>
                    <a:pt x="4215375" y="63587"/>
                  </a:cubicBezTo>
                  <a:cubicBezTo>
                    <a:pt x="4209851" y="101308"/>
                    <a:pt x="4206421" y="139219"/>
                    <a:pt x="4201468" y="176939"/>
                  </a:cubicBezTo>
                  <a:cubicBezTo>
                    <a:pt x="4200325" y="184941"/>
                    <a:pt x="4198231" y="194085"/>
                    <a:pt x="4193466" y="200182"/>
                  </a:cubicBezTo>
                  <a:cubicBezTo>
                    <a:pt x="4161461" y="241901"/>
                    <a:pt x="4152508" y="292579"/>
                    <a:pt x="4155554" y="340774"/>
                  </a:cubicBezTo>
                  <a:cubicBezTo>
                    <a:pt x="4157843" y="378686"/>
                    <a:pt x="4159557" y="415835"/>
                    <a:pt x="4156319" y="453364"/>
                  </a:cubicBezTo>
                  <a:cubicBezTo>
                    <a:pt x="4156127" y="456222"/>
                    <a:pt x="4156509" y="460032"/>
                    <a:pt x="4158033" y="462126"/>
                  </a:cubicBezTo>
                  <a:cubicBezTo>
                    <a:pt x="4168129" y="475081"/>
                    <a:pt x="4168891" y="488607"/>
                    <a:pt x="4170605" y="505182"/>
                  </a:cubicBezTo>
                  <a:cubicBezTo>
                    <a:pt x="4173083" y="528615"/>
                    <a:pt x="4171367" y="550141"/>
                    <a:pt x="4167177" y="571860"/>
                  </a:cubicBezTo>
                  <a:cubicBezTo>
                    <a:pt x="4164129" y="587672"/>
                    <a:pt x="4157843" y="603673"/>
                    <a:pt x="4149840" y="617772"/>
                  </a:cubicBezTo>
                  <a:cubicBezTo>
                    <a:pt x="4138600" y="637392"/>
                    <a:pt x="4134220" y="656255"/>
                    <a:pt x="4149078" y="674923"/>
                  </a:cubicBezTo>
                  <a:cubicBezTo>
                    <a:pt x="4164891" y="695116"/>
                    <a:pt x="4159367" y="717977"/>
                    <a:pt x="4159937" y="740268"/>
                  </a:cubicBezTo>
                  <a:cubicBezTo>
                    <a:pt x="4160129" y="749982"/>
                    <a:pt x="4159747" y="760270"/>
                    <a:pt x="4162223" y="769605"/>
                  </a:cubicBezTo>
                  <a:cubicBezTo>
                    <a:pt x="4169273" y="796655"/>
                    <a:pt x="4179941" y="822756"/>
                    <a:pt x="4184703" y="850189"/>
                  </a:cubicBezTo>
                  <a:cubicBezTo>
                    <a:pt x="4187370" y="865430"/>
                    <a:pt x="4182607" y="882384"/>
                    <a:pt x="4179179" y="898198"/>
                  </a:cubicBezTo>
                  <a:cubicBezTo>
                    <a:pt x="4175559" y="914200"/>
                    <a:pt x="4170035" y="930011"/>
                    <a:pt x="4164319" y="945444"/>
                  </a:cubicBezTo>
                  <a:cubicBezTo>
                    <a:pt x="4160509" y="955920"/>
                    <a:pt x="4156889" y="967350"/>
                    <a:pt x="4150030" y="975733"/>
                  </a:cubicBezTo>
                  <a:cubicBezTo>
                    <a:pt x="4134410" y="994785"/>
                    <a:pt x="4131742" y="1014406"/>
                    <a:pt x="4139934" y="1036887"/>
                  </a:cubicBezTo>
                  <a:cubicBezTo>
                    <a:pt x="4141268" y="1040315"/>
                    <a:pt x="4141268" y="1044315"/>
                    <a:pt x="4141458" y="1048125"/>
                  </a:cubicBezTo>
                  <a:cubicBezTo>
                    <a:pt x="4145458" y="1109091"/>
                    <a:pt x="4147936" y="1170051"/>
                    <a:pt x="4154032" y="1230633"/>
                  </a:cubicBezTo>
                  <a:cubicBezTo>
                    <a:pt x="4156509" y="1255206"/>
                    <a:pt x="4167367" y="1278829"/>
                    <a:pt x="4174225" y="1303024"/>
                  </a:cubicBezTo>
                  <a:cubicBezTo>
                    <a:pt x="4175559" y="1307978"/>
                    <a:pt x="4177655" y="1313504"/>
                    <a:pt x="4176701" y="1318456"/>
                  </a:cubicBezTo>
                  <a:cubicBezTo>
                    <a:pt x="4167177" y="1372368"/>
                    <a:pt x="4181083" y="1422854"/>
                    <a:pt x="4199372" y="1472575"/>
                  </a:cubicBezTo>
                  <a:cubicBezTo>
                    <a:pt x="4201278" y="1477717"/>
                    <a:pt x="4200706" y="1484004"/>
                    <a:pt x="4200325" y="1489720"/>
                  </a:cubicBezTo>
                  <a:cubicBezTo>
                    <a:pt x="4198993" y="1505724"/>
                    <a:pt x="4192324" y="1523059"/>
                    <a:pt x="4196324" y="1537537"/>
                  </a:cubicBezTo>
                  <a:cubicBezTo>
                    <a:pt x="4207374" y="1576019"/>
                    <a:pt x="4220709" y="1614120"/>
                    <a:pt x="4237474" y="1650317"/>
                  </a:cubicBezTo>
                  <a:cubicBezTo>
                    <a:pt x="4254428" y="1687086"/>
                    <a:pt x="4268716" y="1721185"/>
                    <a:pt x="4251572" y="1763287"/>
                  </a:cubicBezTo>
                  <a:cubicBezTo>
                    <a:pt x="4244332" y="1781194"/>
                    <a:pt x="4249476" y="1804816"/>
                    <a:pt x="4251380" y="1825393"/>
                  </a:cubicBezTo>
                  <a:cubicBezTo>
                    <a:pt x="4252904" y="1840441"/>
                    <a:pt x="4261478" y="1854920"/>
                    <a:pt x="4261478" y="1869780"/>
                  </a:cubicBezTo>
                  <a:cubicBezTo>
                    <a:pt x="4261478" y="1909408"/>
                    <a:pt x="4271574" y="1944649"/>
                    <a:pt x="4292149" y="1978940"/>
                  </a:cubicBezTo>
                  <a:cubicBezTo>
                    <a:pt x="4300150" y="1992279"/>
                    <a:pt x="4294815" y="2013043"/>
                    <a:pt x="4296911" y="2030378"/>
                  </a:cubicBezTo>
                  <a:cubicBezTo>
                    <a:pt x="4299388" y="2048668"/>
                    <a:pt x="4301673" y="2067525"/>
                    <a:pt x="4307201" y="2085054"/>
                  </a:cubicBezTo>
                  <a:cubicBezTo>
                    <a:pt x="4321679" y="2130393"/>
                    <a:pt x="4338062" y="2175163"/>
                    <a:pt x="4353302" y="2220312"/>
                  </a:cubicBezTo>
                  <a:cubicBezTo>
                    <a:pt x="4365877" y="2257459"/>
                    <a:pt x="4355970" y="2294039"/>
                    <a:pt x="4350636" y="2330806"/>
                  </a:cubicBezTo>
                  <a:cubicBezTo>
                    <a:pt x="4347205" y="2353859"/>
                    <a:pt x="4339013" y="2375383"/>
                    <a:pt x="4351206" y="2401292"/>
                  </a:cubicBezTo>
                  <a:cubicBezTo>
                    <a:pt x="4362828" y="2426059"/>
                    <a:pt x="4360160" y="2457492"/>
                    <a:pt x="4366446" y="2485307"/>
                  </a:cubicBezTo>
                  <a:cubicBezTo>
                    <a:pt x="4371781" y="2508742"/>
                    <a:pt x="4380354" y="2531409"/>
                    <a:pt x="4388736" y="2554079"/>
                  </a:cubicBezTo>
                  <a:cubicBezTo>
                    <a:pt x="4400168" y="2584942"/>
                    <a:pt x="4412167" y="2615421"/>
                    <a:pt x="4406453" y="2649143"/>
                  </a:cubicBezTo>
                  <a:cubicBezTo>
                    <a:pt x="4399976" y="2687436"/>
                    <a:pt x="4424359" y="2713723"/>
                    <a:pt x="4440554" y="2743826"/>
                  </a:cubicBezTo>
                  <a:cubicBezTo>
                    <a:pt x="4451603" y="2764590"/>
                    <a:pt x="4459795" y="2787259"/>
                    <a:pt x="4466653" y="2809930"/>
                  </a:cubicBezTo>
                  <a:cubicBezTo>
                    <a:pt x="4475607" y="2840219"/>
                    <a:pt x="4480941" y="2871462"/>
                    <a:pt x="4489705" y="2901943"/>
                  </a:cubicBezTo>
                  <a:cubicBezTo>
                    <a:pt x="4502848" y="2948047"/>
                    <a:pt x="4513137" y="2994722"/>
                    <a:pt x="4505897" y="3042728"/>
                  </a:cubicBezTo>
                  <a:cubicBezTo>
                    <a:pt x="4502659" y="3064827"/>
                    <a:pt x="4502848" y="3085403"/>
                    <a:pt x="4507613" y="3107500"/>
                  </a:cubicBezTo>
                  <a:cubicBezTo>
                    <a:pt x="4515422" y="3143695"/>
                    <a:pt x="4516376" y="3180844"/>
                    <a:pt x="4545521" y="3209993"/>
                  </a:cubicBezTo>
                  <a:cubicBezTo>
                    <a:pt x="4555811" y="3220280"/>
                    <a:pt x="4558477" y="3238758"/>
                    <a:pt x="4563811" y="3253809"/>
                  </a:cubicBezTo>
                  <a:cubicBezTo>
                    <a:pt x="4570099" y="3271145"/>
                    <a:pt x="4566858" y="3283908"/>
                    <a:pt x="4548570" y="3293244"/>
                  </a:cubicBezTo>
                  <a:cubicBezTo>
                    <a:pt x="4540379" y="3297434"/>
                    <a:pt x="4532378" y="3309437"/>
                    <a:pt x="4531043" y="3318771"/>
                  </a:cubicBezTo>
                  <a:cubicBezTo>
                    <a:pt x="4527043" y="3346776"/>
                    <a:pt x="4532950" y="3372495"/>
                    <a:pt x="4545904" y="3399546"/>
                  </a:cubicBezTo>
                  <a:cubicBezTo>
                    <a:pt x="4558096" y="3424883"/>
                    <a:pt x="4556762" y="3456508"/>
                    <a:pt x="4561524" y="3485275"/>
                  </a:cubicBezTo>
                  <a:cubicBezTo>
                    <a:pt x="4564954" y="3505657"/>
                    <a:pt x="4572002" y="3526042"/>
                    <a:pt x="4572002" y="3546617"/>
                  </a:cubicBezTo>
                  <a:cubicBezTo>
                    <a:pt x="4572002" y="3572146"/>
                    <a:pt x="4565907" y="3597482"/>
                    <a:pt x="4563620" y="3623201"/>
                  </a:cubicBezTo>
                  <a:cubicBezTo>
                    <a:pt x="4561716" y="3643204"/>
                    <a:pt x="4562478" y="3663589"/>
                    <a:pt x="4560192" y="3683591"/>
                  </a:cubicBezTo>
                  <a:cubicBezTo>
                    <a:pt x="4558477" y="3699976"/>
                    <a:pt x="4554096" y="3716168"/>
                    <a:pt x="4550476" y="3732361"/>
                  </a:cubicBezTo>
                  <a:cubicBezTo>
                    <a:pt x="4549142" y="3738267"/>
                    <a:pt x="4543998" y="3744173"/>
                    <a:pt x="4544759" y="3749506"/>
                  </a:cubicBezTo>
                  <a:cubicBezTo>
                    <a:pt x="4552953" y="3802467"/>
                    <a:pt x="4516376" y="3840569"/>
                    <a:pt x="4500182" y="3885338"/>
                  </a:cubicBezTo>
                  <a:cubicBezTo>
                    <a:pt x="4483035" y="3932394"/>
                    <a:pt x="4456748" y="3977925"/>
                    <a:pt x="4464557" y="4030503"/>
                  </a:cubicBezTo>
                  <a:cubicBezTo>
                    <a:pt x="4469319" y="4062318"/>
                    <a:pt x="4480369" y="4092989"/>
                    <a:pt x="4487039" y="4124614"/>
                  </a:cubicBezTo>
                  <a:cubicBezTo>
                    <a:pt x="4489324" y="4135854"/>
                    <a:pt x="4488943" y="4148427"/>
                    <a:pt x="4486656" y="4159667"/>
                  </a:cubicBezTo>
                  <a:cubicBezTo>
                    <a:pt x="4476177" y="4213961"/>
                    <a:pt x="4474653" y="4267493"/>
                    <a:pt x="4491801" y="4320837"/>
                  </a:cubicBezTo>
                  <a:cubicBezTo>
                    <a:pt x="4494659" y="4329979"/>
                    <a:pt x="4497325" y="4339695"/>
                    <a:pt x="4497325" y="4349222"/>
                  </a:cubicBezTo>
                  <a:cubicBezTo>
                    <a:pt x="4497325" y="4401419"/>
                    <a:pt x="4493324" y="4452665"/>
                    <a:pt x="4474653" y="4502579"/>
                  </a:cubicBezTo>
                  <a:cubicBezTo>
                    <a:pt x="4468368" y="4519343"/>
                    <a:pt x="4472368" y="4539728"/>
                    <a:pt x="4470844" y="4558207"/>
                  </a:cubicBezTo>
                  <a:cubicBezTo>
                    <a:pt x="4469511" y="4575351"/>
                    <a:pt x="4468940" y="4592878"/>
                    <a:pt x="4464557" y="4609452"/>
                  </a:cubicBezTo>
                  <a:cubicBezTo>
                    <a:pt x="4458082" y="4633647"/>
                    <a:pt x="4457320" y="4656126"/>
                    <a:pt x="4463033" y="4681083"/>
                  </a:cubicBezTo>
                  <a:cubicBezTo>
                    <a:pt x="4468368" y="4704895"/>
                    <a:pt x="4465702" y="4730614"/>
                    <a:pt x="4465891" y="4755381"/>
                  </a:cubicBezTo>
                  <a:cubicBezTo>
                    <a:pt x="4466082" y="4783004"/>
                    <a:pt x="4466272" y="4810627"/>
                    <a:pt x="4465319" y="4838250"/>
                  </a:cubicBezTo>
                  <a:cubicBezTo>
                    <a:pt x="4464940" y="4849300"/>
                    <a:pt x="4457320" y="4861873"/>
                    <a:pt x="4460367" y="4871019"/>
                  </a:cubicBezTo>
                  <a:cubicBezTo>
                    <a:pt x="4470653" y="4900546"/>
                    <a:pt x="4458271" y="4930075"/>
                    <a:pt x="4463795" y="4959602"/>
                  </a:cubicBezTo>
                  <a:cubicBezTo>
                    <a:pt x="4466653" y="4974082"/>
                    <a:pt x="4458844" y="4990465"/>
                    <a:pt x="4458082" y="5006086"/>
                  </a:cubicBezTo>
                  <a:cubicBezTo>
                    <a:pt x="4456748" y="5031614"/>
                    <a:pt x="4457320" y="5057141"/>
                    <a:pt x="4456937" y="5082670"/>
                  </a:cubicBezTo>
                  <a:cubicBezTo>
                    <a:pt x="4456748" y="5091052"/>
                    <a:pt x="4455986" y="5099245"/>
                    <a:pt x="4455603" y="5107627"/>
                  </a:cubicBezTo>
                  <a:cubicBezTo>
                    <a:pt x="4455223" y="5115057"/>
                    <a:pt x="4453508" y="5122867"/>
                    <a:pt x="4454840" y="5129916"/>
                  </a:cubicBezTo>
                  <a:cubicBezTo>
                    <a:pt x="4459605" y="5155445"/>
                    <a:pt x="4467415" y="5180591"/>
                    <a:pt x="4470464" y="5206308"/>
                  </a:cubicBezTo>
                  <a:cubicBezTo>
                    <a:pt x="4473130" y="5228597"/>
                    <a:pt x="4469511" y="5251650"/>
                    <a:pt x="4471415" y="5274129"/>
                  </a:cubicBezTo>
                  <a:cubicBezTo>
                    <a:pt x="4474653" y="5313754"/>
                    <a:pt x="4480369" y="5353379"/>
                    <a:pt x="4483990" y="5393005"/>
                  </a:cubicBezTo>
                  <a:cubicBezTo>
                    <a:pt x="4484752" y="5401579"/>
                    <a:pt x="4479988" y="5410531"/>
                    <a:pt x="4479607" y="5419295"/>
                  </a:cubicBezTo>
                  <a:cubicBezTo>
                    <a:pt x="4478656" y="5446728"/>
                    <a:pt x="4478464" y="5474161"/>
                    <a:pt x="4477894" y="5501594"/>
                  </a:cubicBezTo>
                  <a:cubicBezTo>
                    <a:pt x="4477702" y="5517215"/>
                    <a:pt x="4478273" y="5533027"/>
                    <a:pt x="4476560" y="5548460"/>
                  </a:cubicBezTo>
                  <a:cubicBezTo>
                    <a:pt x="4474273" y="5568842"/>
                    <a:pt x="4470844" y="5587321"/>
                    <a:pt x="4485703" y="5606372"/>
                  </a:cubicBezTo>
                  <a:cubicBezTo>
                    <a:pt x="4508755" y="5635711"/>
                    <a:pt x="4499801" y="5673050"/>
                    <a:pt x="4505134" y="5706959"/>
                  </a:cubicBezTo>
                  <a:cubicBezTo>
                    <a:pt x="4506468" y="5715723"/>
                    <a:pt x="4506659" y="5724678"/>
                    <a:pt x="4508183" y="5733440"/>
                  </a:cubicBezTo>
                  <a:cubicBezTo>
                    <a:pt x="4511041" y="5749634"/>
                    <a:pt x="4514279" y="5765635"/>
                    <a:pt x="4517519" y="5781830"/>
                  </a:cubicBezTo>
                  <a:cubicBezTo>
                    <a:pt x="4518089" y="5784686"/>
                    <a:pt x="4518281" y="5787924"/>
                    <a:pt x="4519234" y="5790592"/>
                  </a:cubicBezTo>
                  <a:cubicBezTo>
                    <a:pt x="4527233" y="5815169"/>
                    <a:pt x="4536378" y="5839361"/>
                    <a:pt x="4542855" y="5864318"/>
                  </a:cubicBezTo>
                  <a:cubicBezTo>
                    <a:pt x="4546095" y="5876511"/>
                    <a:pt x="4546476" y="5890037"/>
                    <a:pt x="4544759" y="5902610"/>
                  </a:cubicBezTo>
                  <a:cubicBezTo>
                    <a:pt x="4539808" y="5939377"/>
                    <a:pt x="4537712" y="5975764"/>
                    <a:pt x="4544951" y="6012723"/>
                  </a:cubicBezTo>
                  <a:cubicBezTo>
                    <a:pt x="4547808" y="6027392"/>
                    <a:pt x="4543045" y="6043776"/>
                    <a:pt x="4541332" y="6059397"/>
                  </a:cubicBezTo>
                  <a:cubicBezTo>
                    <a:pt x="4536759" y="6096736"/>
                    <a:pt x="4531805" y="6134075"/>
                    <a:pt x="4527426" y="6171605"/>
                  </a:cubicBezTo>
                  <a:cubicBezTo>
                    <a:pt x="4524758" y="6195037"/>
                    <a:pt x="4523234" y="6218660"/>
                    <a:pt x="4520568" y="6242093"/>
                  </a:cubicBezTo>
                  <a:cubicBezTo>
                    <a:pt x="4517327" y="6269144"/>
                    <a:pt x="4512375" y="6296005"/>
                    <a:pt x="4509706" y="6323058"/>
                  </a:cubicBezTo>
                  <a:cubicBezTo>
                    <a:pt x="4506659" y="6353919"/>
                    <a:pt x="4506089" y="6384972"/>
                    <a:pt x="4502848" y="6415833"/>
                  </a:cubicBezTo>
                  <a:cubicBezTo>
                    <a:pt x="4496563" y="6472225"/>
                    <a:pt x="4489132" y="6528424"/>
                    <a:pt x="4482084" y="6584812"/>
                  </a:cubicBezTo>
                  <a:cubicBezTo>
                    <a:pt x="4475226" y="6639488"/>
                    <a:pt x="4469129" y="6694164"/>
                    <a:pt x="4460557" y="6748458"/>
                  </a:cubicBezTo>
                  <a:cubicBezTo>
                    <a:pt x="4456937" y="6771319"/>
                    <a:pt x="4447030" y="6793035"/>
                    <a:pt x="4441507" y="6815516"/>
                  </a:cubicBezTo>
                  <a:lnTo>
                    <a:pt x="4431806" y="6858001"/>
                  </a:lnTo>
                  <a:lnTo>
                    <a:pt x="4259554" y="6858001"/>
                  </a:lnTo>
                  <a:lnTo>
                    <a:pt x="4259554" y="6858002"/>
                  </a:lnTo>
                  <a:lnTo>
                    <a:pt x="0" y="6858002"/>
                  </a:lnTo>
                  <a:lnTo>
                    <a:pt x="0" y="2"/>
                  </a:lnTo>
                  <a:lnTo>
                    <a:pt x="3766492" y="1"/>
                  </a:lnTo>
                  <a:lnTo>
                    <a:pt x="3769210" y="21486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057" name="Group 2056">
              <a:extLst>
                <a:ext uri="{FF2B5EF4-FFF2-40B4-BE49-F238E27FC236}">
                  <a16:creationId xmlns:a16="http://schemas.microsoft.com/office/drawing/2014/main" id="{1BCD9601-1F44-4E40-998C-1B256DAE9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2058" name="Group 2057">
                <a:extLst>
                  <a:ext uri="{FF2B5EF4-FFF2-40B4-BE49-F238E27FC236}">
                    <a16:creationId xmlns:a16="http://schemas.microsoft.com/office/drawing/2014/main" id="{1A1CA4E9-12FA-47EB-8471-25E8D55152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2062" name="Freeform: Shape 2061">
                  <a:extLst>
                    <a:ext uri="{FF2B5EF4-FFF2-40B4-BE49-F238E27FC236}">
                      <a16:creationId xmlns:a16="http://schemas.microsoft.com/office/drawing/2014/main" id="{E13A9BF0-334C-4457-A635-9CA4877EAAF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63" name="Freeform: Shape 2062">
                  <a:extLst>
                    <a:ext uri="{FF2B5EF4-FFF2-40B4-BE49-F238E27FC236}">
                      <a16:creationId xmlns:a16="http://schemas.microsoft.com/office/drawing/2014/main" id="{FF05821A-8598-44E4-A18C-538D5331E45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59" name="Group 2058">
                <a:extLst>
                  <a:ext uri="{FF2B5EF4-FFF2-40B4-BE49-F238E27FC236}">
                    <a16:creationId xmlns:a16="http://schemas.microsoft.com/office/drawing/2014/main" id="{8A4ECC81-E17F-4F87-9A0B-398363A864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3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2060" name="Freeform: Shape 2059">
                  <a:extLst>
                    <a:ext uri="{FF2B5EF4-FFF2-40B4-BE49-F238E27FC236}">
                      <a16:creationId xmlns:a16="http://schemas.microsoft.com/office/drawing/2014/main" id="{1FBBD7D8-A895-40D0-A53D-DEDF495B2F1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61" name="Freeform: Shape 2060">
                  <a:extLst>
                    <a:ext uri="{FF2B5EF4-FFF2-40B4-BE49-F238E27FC236}">
                      <a16:creationId xmlns:a16="http://schemas.microsoft.com/office/drawing/2014/main" id="{BA602493-BC70-48CF-BDBA-88A8662274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AD26D2C-873C-DE8F-1A6E-29DE5C76175B}"/>
              </a:ext>
            </a:extLst>
          </p:cNvPr>
          <p:cNvSpPr txBox="1"/>
          <p:nvPr/>
        </p:nvSpPr>
        <p:spPr>
          <a:xfrm>
            <a:off x="205530" y="1570411"/>
            <a:ext cx="401834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Climate Imaginaries</a:t>
            </a:r>
          </a:p>
          <a:p>
            <a:endParaRPr lang="en-US" sz="28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Week Five : Denial</a:t>
            </a:r>
          </a:p>
          <a:p>
            <a:endParaRPr lang="en-US" sz="28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r>
              <a:rPr lang="en-US" sz="2800" i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Don’t Look Up</a:t>
            </a:r>
          </a:p>
          <a:p>
            <a:endParaRPr lang="en-US" sz="2800" i="1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(Dir. Adam McKay, 2021)</a:t>
            </a:r>
          </a:p>
          <a:p>
            <a:endParaRPr lang="en-US" sz="2800" i="1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859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0A1ED06-4733-4020-9C60-81D4D8014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CA3509-3AF9-45FE-93ED-57BB5D5E8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7388" y="181576"/>
            <a:ext cx="11823637" cy="65010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erson lighting a person's cigarette&#10;&#10;AI-generated content may be incorrect.">
            <a:extLst>
              <a:ext uri="{FF2B5EF4-FFF2-40B4-BE49-F238E27FC236}">
                <a16:creationId xmlns:a16="http://schemas.microsoft.com/office/drawing/2014/main" id="{4529DB29-A26A-A201-B51C-3A07C5BA7CF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r="12230" b="1"/>
          <a:stretch>
            <a:fillRect/>
          </a:stretch>
        </p:blipFill>
        <p:spPr>
          <a:xfrm>
            <a:off x="180975" y="182880"/>
            <a:ext cx="11823637" cy="64997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304DF7-0DB2-9599-4C20-664C9ABD63EA}"/>
              </a:ext>
            </a:extLst>
          </p:cNvPr>
          <p:cNvSpPr txBox="1"/>
          <p:nvPr/>
        </p:nvSpPr>
        <p:spPr>
          <a:xfrm>
            <a:off x="771293" y="4181874"/>
            <a:ext cx="10165218" cy="2588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Politics…….</a:t>
            </a:r>
          </a:p>
        </p:txBody>
      </p:sp>
    </p:spTree>
    <p:extLst>
      <p:ext uri="{BB962C8B-B14F-4D97-AF65-F5344CB8AC3E}">
        <p14:creationId xmlns:p14="http://schemas.microsoft.com/office/powerpoint/2010/main" val="2692093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text&#10;&#10;AI-generated content may be incorrect.">
            <a:extLst>
              <a:ext uri="{FF2B5EF4-FFF2-40B4-BE49-F238E27FC236}">
                <a16:creationId xmlns:a16="http://schemas.microsoft.com/office/drawing/2014/main" id="{1F68F384-84DD-28BF-6714-D2C14152C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774" y="3604455"/>
            <a:ext cx="5378077" cy="2272236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1B6081D-D3E8-4209-B85B-EB1C655A6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1214" y="1111170"/>
            <a:ext cx="11040" cy="4645103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text on a page&#10;&#10;AI-generated content may be incorrect.">
            <a:extLst>
              <a:ext uri="{FF2B5EF4-FFF2-40B4-BE49-F238E27FC236}">
                <a16:creationId xmlns:a16="http://schemas.microsoft.com/office/drawing/2014/main" id="{9508CFE8-C7E0-E45A-1BE6-74E11BC64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94" y="211625"/>
            <a:ext cx="4732940" cy="1455378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8CA55E4-1295-45C8-BA05-5A9E705B7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03027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8C5794E-A9A1-4A23-AF68-C79A78223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10334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text on a paper&#10;&#10;AI-generated content may be incorrect.">
            <a:extLst>
              <a:ext uri="{FF2B5EF4-FFF2-40B4-BE49-F238E27FC236}">
                <a16:creationId xmlns:a16="http://schemas.microsoft.com/office/drawing/2014/main" id="{62E860A5-F33A-4A98-4D48-324EF3F23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991" y="2193872"/>
            <a:ext cx="4732940" cy="3857344"/>
          </a:xfrm>
          <a:prstGeom prst="rect">
            <a:avLst/>
          </a:prstGeom>
        </p:spPr>
      </p:pic>
      <p:pic>
        <p:nvPicPr>
          <p:cNvPr id="2" name="Picture 1" descr="A group of people marching in a parade&#10;&#10;AI-generated content may be incorrect.">
            <a:extLst>
              <a:ext uri="{FF2B5EF4-FFF2-40B4-BE49-F238E27FC236}">
                <a16:creationId xmlns:a16="http://schemas.microsoft.com/office/drawing/2014/main" id="{34DE23FC-5648-E751-BC1B-578098E7A4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6643" y="310190"/>
            <a:ext cx="1908166" cy="284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312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verything Cate Blanchett Wears in 'Don't Look Up' - Netflix Tudum">
            <a:extLst>
              <a:ext uri="{FF2B5EF4-FFF2-40B4-BE49-F238E27FC236}">
                <a16:creationId xmlns:a16="http://schemas.microsoft.com/office/drawing/2014/main" id="{4F53B02F-2D97-DFD5-D307-D0F6C1116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BE6D4C-0A30-2402-7D72-423F4C4718EE}"/>
              </a:ext>
            </a:extLst>
          </p:cNvPr>
          <p:cNvSpPr txBox="1"/>
          <p:nvPr/>
        </p:nvSpPr>
        <p:spPr>
          <a:xfrm>
            <a:off x="0" y="2967335"/>
            <a:ext cx="1301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Media….</a:t>
            </a:r>
          </a:p>
        </p:txBody>
      </p:sp>
    </p:spTree>
    <p:extLst>
      <p:ext uri="{BB962C8B-B14F-4D97-AF65-F5344CB8AC3E}">
        <p14:creationId xmlns:p14="http://schemas.microsoft.com/office/powerpoint/2010/main" val="954214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ext&#10;&#10;AI-generated content may be incorrect.">
            <a:extLst>
              <a:ext uri="{FF2B5EF4-FFF2-40B4-BE49-F238E27FC236}">
                <a16:creationId xmlns:a16="http://schemas.microsoft.com/office/drawing/2014/main" id="{1678C2A2-1B09-5D65-A471-B4E189FA2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695750"/>
            <a:ext cx="5426764" cy="21571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ED609DD-FDF2-94A3-C1F4-FF6EBBF0B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41" y="70746"/>
            <a:ext cx="5426764" cy="5019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aper on a topic&#10;&#10;AI-generated content may be incorrect.">
            <a:extLst>
              <a:ext uri="{FF2B5EF4-FFF2-40B4-BE49-F238E27FC236}">
                <a16:creationId xmlns:a16="http://schemas.microsoft.com/office/drawing/2014/main" id="{29E1CC4B-6BF4-FD60-9B00-D12297DA5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651" y="321734"/>
            <a:ext cx="5341530" cy="60699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1FA12F-627B-328A-C730-0ECB00386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2" y="3481738"/>
            <a:ext cx="4861930" cy="325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081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11BC123-4726-AC7F-FC27-E00F90A45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7020" y="371088"/>
            <a:ext cx="7772400" cy="3259911"/>
          </a:xfrm>
          <a:prstGeom prst="rect">
            <a:avLst/>
          </a:prstGeom>
        </p:spPr>
      </p:pic>
      <p:pic>
        <p:nvPicPr>
          <p:cNvPr id="8194" name="Picture 2" descr="Don't Look Up - Dinner">
            <a:extLst>
              <a:ext uri="{FF2B5EF4-FFF2-40B4-BE49-F238E27FC236}">
                <a16:creationId xmlns:a16="http://schemas.microsoft.com/office/drawing/2014/main" id="{CCD03EAF-9C7C-8CA4-BD7C-960EDFBC6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39" y="3111190"/>
            <a:ext cx="5063583" cy="337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07B9AF-D7CD-A814-5216-F0966CBBF343}"/>
              </a:ext>
            </a:extLst>
          </p:cNvPr>
          <p:cNvSpPr txBox="1"/>
          <p:nvPr/>
        </p:nvSpPr>
        <p:spPr>
          <a:xfrm>
            <a:off x="7125629" y="4895385"/>
            <a:ext cx="374974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Community and Coalition…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3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1E2D9F-6108-1A35-CA87-0DE4CD8B7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25" y="122662"/>
            <a:ext cx="4627849" cy="5129561"/>
          </a:xfrm>
          <a:prstGeom prst="rect">
            <a:avLst/>
          </a:prstGeom>
        </p:spPr>
      </p:pic>
      <p:pic>
        <p:nvPicPr>
          <p:cNvPr id="8" name="Picture 7" descr="A page of a book&#10;&#10;AI-generated content may be incorrect.">
            <a:extLst>
              <a:ext uri="{FF2B5EF4-FFF2-40B4-BE49-F238E27FC236}">
                <a16:creationId xmlns:a16="http://schemas.microsoft.com/office/drawing/2014/main" id="{D5EAA590-B97E-77CA-5719-7A3A3D74D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2079" y="0"/>
            <a:ext cx="4504267" cy="6858000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2D24D97D-6D96-65CB-A5BC-9ABDEBC9D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551" y="1890131"/>
            <a:ext cx="2043616" cy="307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432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92DDA7-A575-73CF-C5BE-10DD85720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07" y="132140"/>
            <a:ext cx="5874563" cy="63244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552B7C-D0FB-2684-1A75-F2B222386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860" y="0"/>
            <a:ext cx="5362953" cy="677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285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suit and tie&#10;&#10;Description automatically generated">
            <a:extLst>
              <a:ext uri="{FF2B5EF4-FFF2-40B4-BE49-F238E27FC236}">
                <a16:creationId xmlns:a16="http://schemas.microsoft.com/office/drawing/2014/main" id="{B91F479A-B854-7AEE-1E37-970645370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825" y="648309"/>
            <a:ext cx="6393887" cy="49631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CEB5E7-3C12-835B-E7B6-221110F7DC0B}"/>
              </a:ext>
            </a:extLst>
          </p:cNvPr>
          <p:cNvSpPr txBox="1"/>
          <p:nvPr/>
        </p:nvSpPr>
        <p:spPr>
          <a:xfrm>
            <a:off x="7492782" y="2254031"/>
            <a:ext cx="456862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“We should conclude, first of all, </a:t>
            </a:r>
          </a:p>
          <a:p>
            <a:r>
              <a:rPr lang="en-GB" sz="1800" dirty="0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that building a new coal-fired power plant,</a:t>
            </a:r>
          </a:p>
          <a:p>
            <a:r>
              <a:rPr lang="en-GB" sz="1800" dirty="0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or continuing to operate an old one, or </a:t>
            </a:r>
          </a:p>
          <a:p>
            <a:r>
              <a:rPr lang="en-GB" sz="1800" dirty="0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drilling for oil, or expanding an airport, </a:t>
            </a:r>
          </a:p>
          <a:p>
            <a:r>
              <a:rPr lang="en-GB" sz="1800" dirty="0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or planning for a highway is now irrational </a:t>
            </a:r>
          </a:p>
          <a:p>
            <a:r>
              <a:rPr lang="en-GB" sz="1800" dirty="0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violence.”  </a:t>
            </a:r>
            <a:r>
              <a:rPr lang="en-GB" sz="1800" dirty="0" err="1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Malm</a:t>
            </a:r>
            <a:r>
              <a:rPr lang="en-GB" sz="1800" dirty="0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, </a:t>
            </a:r>
            <a:r>
              <a:rPr lang="en-GB" sz="1800" i="1" dirty="0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The Progress of </a:t>
            </a:r>
            <a:r>
              <a:rPr lang="en-GB" i="1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T</a:t>
            </a:r>
            <a:r>
              <a:rPr lang="en-GB" sz="1800" i="1" dirty="0">
                <a:effectLst/>
                <a:latin typeface="Franklin Gothic Medium" panose="020B0603020102020204" pitchFamily="34" charset="0"/>
                <a:ea typeface="Times New Roman" panose="02020603050405020304" pitchFamily="18" charset="0"/>
              </a:rPr>
              <a:t>his Storm</a:t>
            </a:r>
            <a:endParaRPr lang="en-GB" sz="1800" dirty="0">
              <a:effectLst/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483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CFFC0-41A0-896F-C0AC-EC8C777A7F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20789E-E1DC-FD8D-495F-453C6AD5E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9909" y="6743701"/>
            <a:ext cx="2327180" cy="84742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70A989-F053-5D45-D577-766B4CBA5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911" y="80963"/>
            <a:ext cx="2516489" cy="6858000"/>
          </a:xfrm>
          <a:prstGeom prst="rect">
            <a:avLst/>
          </a:prstGeom>
        </p:spPr>
      </p:pic>
      <p:pic>
        <p:nvPicPr>
          <p:cNvPr id="1026" name="Picture 2" descr="What is wrong with Donald Trump's ...">
            <a:extLst>
              <a:ext uri="{FF2B5EF4-FFF2-40B4-BE49-F238E27FC236}">
                <a16:creationId xmlns:a16="http://schemas.microsoft.com/office/drawing/2014/main" id="{3DCD467E-23C8-1898-4378-FF39627B2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199" y="339724"/>
            <a:ext cx="40386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raphic showing a collection of quotes Donald Trump has made on climate change">
            <a:hlinkClick r:id="rId4"/>
            <a:extLst>
              <a:ext uri="{FF2B5EF4-FFF2-40B4-BE49-F238E27FC236}">
                <a16:creationId xmlns:a16="http://schemas.microsoft.com/office/drawing/2014/main" id="{3C5B405A-9C5E-8F72-DCCF-30C72B299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635" y="2796381"/>
            <a:ext cx="6239934" cy="35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125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D90AD5B9-D185-8645-3FB5-048AA8423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326" y="107533"/>
            <a:ext cx="7772400" cy="66429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079B607-CD8B-5BA9-C75C-7DFE0C2A8530}"/>
              </a:ext>
            </a:extLst>
          </p:cNvPr>
          <p:cNvSpPr txBox="1"/>
          <p:nvPr/>
        </p:nvSpPr>
        <p:spPr>
          <a:xfrm>
            <a:off x="189571" y="2285999"/>
            <a:ext cx="237282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Franklin Gothic Medium" panose="020B0603020102020204" pitchFamily="34" charset="0"/>
                <a:hlinkClick r:id="rId2"/>
              </a:rPr>
              <a:t>Greenhouse Agency</a:t>
            </a:r>
            <a:endParaRPr lang="en-US" sz="2000" dirty="0">
              <a:latin typeface="Franklin Gothic Medium" panose="020B06030201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910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C9762A-51FA-9F32-9BED-66F6E5F1BF42}"/>
              </a:ext>
            </a:extLst>
          </p:cNvPr>
          <p:cNvSpPr txBox="1"/>
          <p:nvPr/>
        </p:nvSpPr>
        <p:spPr>
          <a:xfrm>
            <a:off x="5133387" y="1504908"/>
            <a:ext cx="6097772" cy="4450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effectLst/>
                <a:latin typeface="Franklin Gothic Medium" panose="020B0603020102020204" pitchFamily="34" charset="0"/>
              </a:rPr>
              <a:t>The warming condition is still, however, far from constituting a total ‘cultural logic’ in Jameson’s “sense. Indeed, climate fiction (or cli-fi) in film and literature notwithstanding, one might argue that most culture still ignores the facts of global warming and that denial is the real hallmark of the present.</a:t>
            </a:r>
            <a:r>
              <a:rPr lang="en-US" sz="2000" dirty="0">
                <a:latin typeface="Franklin Gothic Medium" panose="020B0603020102020204" pitchFamily="34" charset="0"/>
              </a:rPr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latin typeface="Franklin Gothic Medium" panose="020B060302010202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effectLst/>
                <a:latin typeface="Franklin Gothic Medium" panose="020B0603020102020204" pitchFamily="34" charset="0"/>
              </a:rPr>
              <a:t>Moreover, denial, particularly in its suppressive and obsessive forms, is a negative confirmation. It suggests that the thing is there, everywhere, only just below the surface, a distressing presence in the collective subconscious – perhaps global warming is, to use another term of Jameson’s, a political unconscious that already pervades culture.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>
              <a:effectLst/>
              <a:latin typeface="Athelas" panose="02000503000000020003" pitchFamily="2" charset="77"/>
            </a:endParaRPr>
          </a:p>
        </p:txBody>
      </p:sp>
      <p:pic>
        <p:nvPicPr>
          <p:cNvPr id="3074" name="Picture 2" descr="The Progress of This Storm: Nature and Society in a Warming World (Verso Futures)">
            <a:extLst>
              <a:ext uri="{FF2B5EF4-FFF2-40B4-BE49-F238E27FC236}">
                <a16:creationId xmlns:a16="http://schemas.microsoft.com/office/drawing/2014/main" id="{7A332F19-AEF7-FEAC-D313-F734039DA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64" y="914399"/>
            <a:ext cx="3916136" cy="563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596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eacon Rock Golf Course in Washington state shared this photo of golfers putting while a forest fire blazed in the background (Credit: Beacon Rock Golf Course/Facebook)">
            <a:extLst>
              <a:ext uri="{FF2B5EF4-FFF2-40B4-BE49-F238E27FC236}">
                <a16:creationId xmlns:a16="http://schemas.microsoft.com/office/drawing/2014/main" id="{3F3CD055-8926-8293-F604-EEE4308BC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5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DBFD74-353D-6915-8348-B19715C8AF47}"/>
              </a:ext>
            </a:extLst>
          </p:cNvPr>
          <p:cNvSpPr txBox="1"/>
          <p:nvPr/>
        </p:nvSpPr>
        <p:spPr>
          <a:xfrm>
            <a:off x="0" y="6545765"/>
            <a:ext cx="6183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chemeClr val="bg1"/>
                </a:solidFill>
                <a:effectLst/>
                <a:latin typeface="Franklin Gothic Medium" panose="020B06030201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Kristi McCluer/Reuters, Eagle Creek Fire, Oregon, 2017</a:t>
            </a:r>
            <a:endParaRPr lang="en-US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503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efore the flood">
            <a:hlinkClick r:id="rId2"/>
            <a:extLst>
              <a:ext uri="{FF2B5EF4-FFF2-40B4-BE49-F238E27FC236}">
                <a16:creationId xmlns:a16="http://schemas.microsoft.com/office/drawing/2014/main" id="{5C2A5A27-22A2-9A66-12B9-46C2C3A2A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947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9555AC-0CD8-D672-7D98-4FE005C4D8B3}"/>
              </a:ext>
            </a:extLst>
          </p:cNvPr>
          <p:cNvSpPr txBox="1"/>
          <p:nvPr/>
        </p:nvSpPr>
        <p:spPr>
          <a:xfrm>
            <a:off x="9601200" y="5560828"/>
            <a:ext cx="714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anklin Gothic Medium" panose="020B0603020102020204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15087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79903269-6871-0A7B-DC99-3630D5899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38" y="0"/>
            <a:ext cx="4503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86C3DF-44F8-3A43-065B-C423DFA8D5CA}"/>
              </a:ext>
            </a:extLst>
          </p:cNvPr>
          <p:cNvSpPr txBox="1"/>
          <p:nvPr/>
        </p:nvSpPr>
        <p:spPr>
          <a:xfrm>
            <a:off x="1137424" y="5965902"/>
            <a:ext cx="854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Franklin Gothic Medium" panose="020B0603020102020204" pitchFamily="34" charset="0"/>
              </a:rPr>
              <a:t>(2012)</a:t>
            </a:r>
          </a:p>
        </p:txBody>
      </p:sp>
    </p:spTree>
    <p:extLst>
      <p:ext uri="{BB962C8B-B14F-4D97-AF65-F5344CB8AC3E}">
        <p14:creationId xmlns:p14="http://schemas.microsoft.com/office/powerpoint/2010/main" val="12680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A3CC463-F933-4AC4-86E1-5AC14B0C31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5D2DB-A12A-44DB-B00E-F4D622329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48006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solidFill>
              <a:srgbClr val="FEA1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urned out house with trees and a hill in the background&#10;&#10;AI-generated content may be incorrect.">
            <a:extLst>
              <a:ext uri="{FF2B5EF4-FFF2-40B4-BE49-F238E27FC236}">
                <a16:creationId xmlns:a16="http://schemas.microsoft.com/office/drawing/2014/main" id="{19AD9610-857D-F0AD-23F1-0A74AE7EF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509" y="643467"/>
            <a:ext cx="3323025" cy="247565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E7E7877-F64E-4EEA-B778-138031EFF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360367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solidFill>
              <a:srgbClr val="FEA1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text on a page&#10;&#10;AI-generated content may be incorrect.">
            <a:extLst>
              <a:ext uri="{FF2B5EF4-FFF2-40B4-BE49-F238E27FC236}">
                <a16:creationId xmlns:a16="http://schemas.microsoft.com/office/drawing/2014/main" id="{B6868B56-0436-4E45-347D-1D1974D9D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49" y="3841983"/>
            <a:ext cx="3854945" cy="228405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DD6C4F3-70FD-4F13-919C-702EE4886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0596" y="487090"/>
            <a:ext cx="6741849" cy="5897880"/>
          </a:xfrm>
          <a:prstGeom prst="rect">
            <a:avLst/>
          </a:prstGeom>
          <a:solidFill>
            <a:srgbClr val="FFFF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screenshot of a news article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4198CD42-9116-0371-313B-224523A6D1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5361" y="650497"/>
            <a:ext cx="584889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12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63F873C-1DCD-9DFC-25FB-61936A206824}"/>
              </a:ext>
            </a:extLst>
          </p:cNvPr>
          <p:cNvSpPr txBox="1"/>
          <p:nvPr/>
        </p:nvSpPr>
        <p:spPr>
          <a:xfrm>
            <a:off x="487557" y="654127"/>
            <a:ext cx="6660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000" b="1" dirty="0">
                <a:solidFill>
                  <a:schemeClr val="bg1"/>
                </a:solidFill>
                <a:effectLst/>
                <a:latin typeface="Franklin Gothic Medium" panose="020B0603020102020204" pitchFamily="34" charset="0"/>
              </a:rPr>
              <a:t>Myth #1: We can’t act unless the science is 100% certain</a:t>
            </a:r>
            <a:endParaRPr lang="en-GB" sz="2000" dirty="0">
              <a:solidFill>
                <a:schemeClr val="bg1"/>
              </a:solidFill>
              <a:effectLst/>
              <a:latin typeface="Franklin Gothic Medium" panose="020B06030201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E30278-5F30-2278-DFA7-7DF5D19D695E}"/>
              </a:ext>
            </a:extLst>
          </p:cNvPr>
          <p:cNvSpPr txBox="1"/>
          <p:nvPr/>
        </p:nvSpPr>
        <p:spPr>
          <a:xfrm>
            <a:off x="1009187" y="1997726"/>
            <a:ext cx="71200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000" b="1" dirty="0">
                <a:solidFill>
                  <a:schemeClr val="bg1"/>
                </a:solidFill>
                <a:effectLst/>
                <a:latin typeface="Franklin Gothic Medium" panose="020B0603020102020204" pitchFamily="34" charset="0"/>
              </a:rPr>
              <a:t>Myth #2: Disturbing realities as described by scientists are too difficult for</a:t>
            </a:r>
            <a:r>
              <a:rPr lang="en-GB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 </a:t>
            </a:r>
            <a:r>
              <a:rPr lang="en-GB" sz="2000" b="1" dirty="0">
                <a:solidFill>
                  <a:schemeClr val="bg1"/>
                </a:solidFill>
                <a:effectLst/>
                <a:latin typeface="Franklin Gothic Medium" panose="020B0603020102020204" pitchFamily="34" charset="0"/>
              </a:rPr>
              <a:t>the public to accept</a:t>
            </a:r>
            <a:endParaRPr lang="en-GB" sz="2000" dirty="0">
              <a:solidFill>
                <a:schemeClr val="bg1"/>
              </a:solidFill>
              <a:effectLst/>
              <a:latin typeface="Franklin Gothic Medium" panose="020B0603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D8A95B-9595-E4F1-4C16-95746FF8B583}"/>
              </a:ext>
            </a:extLst>
          </p:cNvPr>
          <p:cNvSpPr txBox="1"/>
          <p:nvPr/>
        </p:nvSpPr>
        <p:spPr>
          <a:xfrm>
            <a:off x="301084" y="3814829"/>
            <a:ext cx="67687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000" b="1" dirty="0">
                <a:solidFill>
                  <a:schemeClr val="bg1"/>
                </a:solidFill>
                <a:effectLst/>
                <a:latin typeface="Franklin Gothic Medium" panose="020B0603020102020204" pitchFamily="34" charset="0"/>
              </a:rPr>
              <a:t>Myth #3: Technology will save us, so we don’t have to act</a:t>
            </a:r>
            <a:endParaRPr lang="en-GB" sz="2000" dirty="0">
              <a:solidFill>
                <a:schemeClr val="bg1"/>
              </a:solidFill>
              <a:effectLst/>
              <a:latin typeface="Franklin Gothic Medium" panose="020B0603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C82D6E-416D-383A-01A1-D9D3B26C3DC6}"/>
              </a:ext>
            </a:extLst>
          </p:cNvPr>
          <p:cNvSpPr txBox="1"/>
          <p:nvPr/>
        </p:nvSpPr>
        <p:spPr>
          <a:xfrm>
            <a:off x="3940468" y="4693100"/>
            <a:ext cx="72497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000" b="1" dirty="0">
                <a:solidFill>
                  <a:schemeClr val="bg1"/>
                </a:solidFill>
                <a:effectLst/>
                <a:latin typeface="Franklin Gothic Medium" panose="020B0603020102020204" pitchFamily="34" charset="0"/>
              </a:rPr>
              <a:t>Myth #4: The economy is more important than anything, including</a:t>
            </a:r>
            <a:r>
              <a:rPr lang="en-GB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 </a:t>
            </a:r>
            <a:r>
              <a:rPr lang="en-GB" sz="2000" b="1" dirty="0">
                <a:solidFill>
                  <a:schemeClr val="bg1"/>
                </a:solidFill>
                <a:effectLst/>
                <a:latin typeface="Franklin Gothic Medium" panose="020B0603020102020204" pitchFamily="34" charset="0"/>
              </a:rPr>
              <a:t>impending crises predicted by science</a:t>
            </a:r>
            <a:endParaRPr lang="en-GB" sz="2000" dirty="0">
              <a:solidFill>
                <a:schemeClr val="bg1"/>
              </a:solidFill>
              <a:effectLst/>
              <a:latin typeface="Franklin Gothic Medium" panose="020B06030201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58D062-CC31-CB1C-8A65-980BF8FA4569}"/>
              </a:ext>
            </a:extLst>
          </p:cNvPr>
          <p:cNvSpPr txBox="1"/>
          <p:nvPr/>
        </p:nvSpPr>
        <p:spPr>
          <a:xfrm>
            <a:off x="487557" y="6083656"/>
            <a:ext cx="8950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000" b="1" dirty="0">
                <a:solidFill>
                  <a:schemeClr val="bg1"/>
                </a:solidFill>
                <a:effectLst/>
                <a:latin typeface="Franklin Gothic Medium" panose="020B0603020102020204" pitchFamily="34" charset="0"/>
              </a:rPr>
              <a:t>Myth #5: Our actions should always align with our social identity group</a:t>
            </a:r>
            <a:endParaRPr lang="en-GB" sz="2000" dirty="0">
              <a:solidFill>
                <a:schemeClr val="bg1"/>
              </a:solidFill>
              <a:effectLst/>
              <a:latin typeface="Franklin Gothic Medium" panose="020B0603020102020204" pitchFamily="34" charset="0"/>
            </a:endParaRPr>
          </a:p>
        </p:txBody>
      </p:sp>
      <p:pic>
        <p:nvPicPr>
          <p:cNvPr id="12" name="Picture 11">
            <a:hlinkClick r:id="rId2"/>
            <a:extLst>
              <a:ext uri="{FF2B5EF4-FFF2-40B4-BE49-F238E27FC236}">
                <a16:creationId xmlns:a16="http://schemas.microsoft.com/office/drawing/2014/main" id="{7F4803B3-5538-927F-082E-F327F1D5B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4187" y="257589"/>
            <a:ext cx="3406262" cy="344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69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2B417DE-E575-2228-965C-F32C1EACB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56" y="2776576"/>
            <a:ext cx="2790715" cy="13048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7E2C39A-C32B-2B36-1D4C-17FE8854C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880" y="0"/>
            <a:ext cx="2663206" cy="6858000"/>
          </a:xfrm>
          <a:prstGeom prst="rect">
            <a:avLst/>
          </a:prstGeom>
        </p:spPr>
      </p:pic>
      <p:pic>
        <p:nvPicPr>
          <p:cNvPr id="7170" name="Picture 2" descr="A conceptual image of a meteor about to crash into Earth.">
            <a:extLst>
              <a:ext uri="{FF2B5EF4-FFF2-40B4-BE49-F238E27FC236}">
                <a16:creationId xmlns:a16="http://schemas.microsoft.com/office/drawing/2014/main" id="{10EFAAC2-44D2-7E3F-D847-3CE2F71AE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395" y="2062976"/>
            <a:ext cx="4799239" cy="3191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016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17713B-B614-AE0C-ADEA-73641BF33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6651" y="479501"/>
            <a:ext cx="5586761" cy="55867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280E10-F93A-0966-683E-170B59B6F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588" y="579863"/>
            <a:ext cx="5754762" cy="569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80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2715</TotalTime>
  <Words>295</Words>
  <Application>Microsoft Macintosh PowerPoint</Application>
  <PresentationFormat>Widescreen</PresentationFormat>
  <Paragraphs>28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Aptos</vt:lpstr>
      <vt:lpstr>Aptos Display</vt:lpstr>
      <vt:lpstr>Arial</vt:lpstr>
      <vt:lpstr>Athelas</vt:lpstr>
      <vt:lpstr>Franklin Gothic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Macdonald, Graeme</dc:creator>
  <cp:lastModifiedBy>Macdonald, Graeme</cp:lastModifiedBy>
  <cp:revision>9</cp:revision>
  <dcterms:created xsi:type="dcterms:W3CDTF">2026-01-10T18:32:34Z</dcterms:created>
  <dcterms:modified xsi:type="dcterms:W3CDTF">2026-02-09T13:09:42Z</dcterms:modified>
</cp:coreProperties>
</file>