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5.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6.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7.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8" r:id="rId4"/>
    <p:sldMasterId id="2147483798" r:id="rId5"/>
    <p:sldMasterId id="2147483813" r:id="rId6"/>
    <p:sldMasterId id="2147483828" r:id="rId7"/>
    <p:sldMasterId id="2147483843" r:id="rId8"/>
    <p:sldMasterId id="2147483858" r:id="rId9"/>
    <p:sldMasterId id="2147483873" r:id="rId10"/>
    <p:sldMasterId id="2147483888" r:id="rId11"/>
  </p:sldMasterIdLst>
  <p:notesMasterIdLst>
    <p:notesMasterId r:id="rId38"/>
  </p:notesMasterIdLst>
  <p:handoutMasterIdLst>
    <p:handoutMasterId r:id="rId39"/>
  </p:handoutMasterIdLst>
  <p:sldIdLst>
    <p:sldId id="256" r:id="rId12"/>
    <p:sldId id="323" r:id="rId13"/>
    <p:sldId id="325" r:id="rId14"/>
    <p:sldId id="347" r:id="rId15"/>
    <p:sldId id="326" r:id="rId16"/>
    <p:sldId id="327" r:id="rId17"/>
    <p:sldId id="345" r:id="rId18"/>
    <p:sldId id="328" r:id="rId19"/>
    <p:sldId id="331" r:id="rId20"/>
    <p:sldId id="346" r:id="rId21"/>
    <p:sldId id="330" r:id="rId22"/>
    <p:sldId id="332" r:id="rId23"/>
    <p:sldId id="329" r:id="rId24"/>
    <p:sldId id="333" r:id="rId25"/>
    <p:sldId id="335" r:id="rId26"/>
    <p:sldId id="336" r:id="rId27"/>
    <p:sldId id="348" r:id="rId28"/>
    <p:sldId id="349" r:id="rId29"/>
    <p:sldId id="350" r:id="rId30"/>
    <p:sldId id="351" r:id="rId31"/>
    <p:sldId id="352" r:id="rId32"/>
    <p:sldId id="355" r:id="rId33"/>
    <p:sldId id="337" r:id="rId34"/>
    <p:sldId id="353" r:id="rId35"/>
    <p:sldId id="354" r:id="rId36"/>
    <p:sldId id="33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hite" id="{6DB83866-5AAC-FC4C-94F2-B98DE37EED89}">
          <p14:sldIdLst>
            <p14:sldId id="256"/>
            <p14:sldId id="323"/>
            <p14:sldId id="325"/>
            <p14:sldId id="347"/>
            <p14:sldId id="326"/>
            <p14:sldId id="327"/>
            <p14:sldId id="345"/>
            <p14:sldId id="328"/>
            <p14:sldId id="331"/>
            <p14:sldId id="346"/>
            <p14:sldId id="330"/>
            <p14:sldId id="332"/>
            <p14:sldId id="329"/>
            <p14:sldId id="333"/>
            <p14:sldId id="335"/>
            <p14:sldId id="336"/>
            <p14:sldId id="348"/>
            <p14:sldId id="349"/>
            <p14:sldId id="350"/>
            <p14:sldId id="351"/>
            <p14:sldId id="352"/>
            <p14:sldId id="355"/>
            <p14:sldId id="337"/>
            <p14:sldId id="353"/>
            <p14:sldId id="354"/>
            <p14:sldId id="33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C9FCF26-F0F8-4972-3715-BDE043EC4023}" name="Lawson, Holly" initials="LH" userId="S::u2271473@live.warwick.ac.uk::0de7dddd-20ce-43a4-8d85-02704f67e7b2"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683"/>
    <p:restoredTop sz="87695"/>
  </p:normalViewPr>
  <p:slideViewPr>
    <p:cSldViewPr snapToGrid="0">
      <p:cViewPr varScale="1">
        <p:scale>
          <a:sx n="96" d="100"/>
          <a:sy n="96" d="100"/>
        </p:scale>
        <p:origin x="224" y="17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handoutMaster" Target="handoutMasters/handoutMaster1.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slide" Target="slides/slide20.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41423530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E4087-E436-B0C7-3078-CD09250008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EEAAB9-871D-9BB6-A3A8-48C8E661901E}"/>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10F00185-42FE-EC1F-0FAA-7AFB1092550F}"/>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1603548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A8465A-790C-CACD-0DD3-9D4930DD93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A5C960-251D-644B-6399-9C05D36B10C8}"/>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EC944802-8AC1-B029-3756-B5539D5CE2D8}"/>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841984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3A2A6F-0910-9CD3-4A00-40B8D286D9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D32AC8-69D2-B359-4A9F-EC010D3678BF}"/>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9F911D5A-3FA6-171A-030C-E6D04C3E2151}"/>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11396540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68E790-B59B-F21D-1E1B-44D3733F2B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1956DF-399B-4545-711C-54501C642848}"/>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DF9C9BE8-E0E0-56C1-F48E-5301152807EF}"/>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10322181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5D33C-6F3C-6812-8DFF-C4212E655F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10EA74-B2D8-9E87-147D-7F47DEF1BF73}"/>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C883931F-459D-BCD2-E082-C902BEA46C9C}"/>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2987622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87C630-8A07-D50E-BF82-BEE13DCFCF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35A3CF-FF98-6231-1343-B7975E74963F}"/>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AE43228D-382C-21B3-D21E-E68748D6554D}"/>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693708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760007-6173-FD6D-EA28-6411260EC1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60358A-8C70-B977-EB9E-FF11F88F8705}"/>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AD908A7F-52EF-7305-45BF-2AB032832A0F}"/>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2087571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A43CBA-E708-039C-EB92-EFBDB4540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73A679-574D-76AA-05FF-7685F36745B7}"/>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59C99DEF-8428-FAC7-548E-852EF989877E}"/>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1397938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2A56E4-3BCD-BDE4-FD62-CB0D1D3B1A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EE69B1-B554-DC39-EF14-E36CAE9A6948}"/>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93C1484D-8186-8D30-4503-7AF30218569F}"/>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1723280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3DC7B-C9E5-B1BC-18F7-920DBD6DA1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CD7681-A39D-BE29-24FE-7A084CCFE3A4}"/>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D0D5CA11-01B7-BCFD-2A36-D654619E3586}"/>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289312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FC4B86-7E5B-C729-DB4B-049DCD1A67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BC3B07-BB4A-D62F-CA62-E48ACF09714A}"/>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61ECEAF1-76DB-18E5-1187-E91D5BA7C6BA}"/>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10127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8B885F-7047-4F3E-D0CD-13DDF343D3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5AA512-F157-D289-4908-28C9213E5420}"/>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86A6D185-67E1-7A6A-D5D0-82D40E8DD6E2}"/>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629127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E0FEC-3B97-EF75-4B38-F62E60B327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F9384A-B143-6CB5-F532-FA1E0E68DBE8}"/>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4F7F4111-13DB-AA1E-3B66-F0B1B2D21D15}"/>
              </a:ext>
            </a:extLst>
          </p:cNvPr>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9794010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1.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9DA70695-2501-E77B-EFCA-F8982C3AF85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5" name="Graphic 4">
            <a:extLst>
              <a:ext uri="{FF2B5EF4-FFF2-40B4-BE49-F238E27FC236}">
                <a16:creationId xmlns:a16="http://schemas.microsoft.com/office/drawing/2014/main" id="{0573EA90-025A-92E5-9459-5C7BEE7EA5E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1443610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3B91A3E3-F049-5B54-8336-88231750EE46}"/>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54069823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 v1">
    <p:bg>
      <p:bgPr>
        <a:solidFill>
          <a:schemeClr val="bg1"/>
        </a:solidFill>
        <a:effectLst/>
      </p:bgPr>
    </p:bg>
    <p:spTree>
      <p:nvGrpSpPr>
        <p:cNvPr id="1" name=""/>
        <p:cNvGrpSpPr/>
        <p:nvPr/>
      </p:nvGrpSpPr>
      <p:grpSpPr>
        <a:xfrm>
          <a:off x="0" y="0"/>
          <a:ext cx="0" cy="0"/>
          <a:chOff x="0" y="0"/>
          <a:chExt cx="0" cy="0"/>
        </a:xfrm>
      </p:grpSpPr>
      <p:sp>
        <p:nvSpPr>
          <p:cNvPr id="5" name="Picture Placeholder 11">
            <a:extLst>
              <a:ext uri="{FF2B5EF4-FFF2-40B4-BE49-F238E27FC236}">
                <a16:creationId xmlns:a16="http://schemas.microsoft.com/office/drawing/2014/main" id="{2CACF877-98EB-C504-2170-B2D84E90BF7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3" name="Graphic 2">
            <a:extLst>
              <a:ext uri="{FF2B5EF4-FFF2-40B4-BE49-F238E27FC236}">
                <a16:creationId xmlns:a16="http://schemas.microsoft.com/office/drawing/2014/main" id="{6B27849B-CB10-F1E0-A5A8-5B05A3F3F9E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F4178E48-5E26-7133-CEE5-105663E56BA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7" name="Title Placeholder 1">
            <a:extLst>
              <a:ext uri="{FF2B5EF4-FFF2-40B4-BE49-F238E27FC236}">
                <a16:creationId xmlns:a16="http://schemas.microsoft.com/office/drawing/2014/main" id="{59933AFB-C5B9-05B3-AA63-1283AF192037}"/>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BE189048-A4DC-8194-6856-2E45B35726CC}"/>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C0D125F2-CF42-C81F-11C5-AAA95CDA9FA9}"/>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2" name="Footer Placeholder 4">
            <a:extLst>
              <a:ext uri="{FF2B5EF4-FFF2-40B4-BE49-F238E27FC236}">
                <a16:creationId xmlns:a16="http://schemas.microsoft.com/office/drawing/2014/main" id="{10375886-2AF5-4107-AE31-D263FB07CDD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3" name="Slide Number Placeholder 5">
            <a:extLst>
              <a:ext uri="{FF2B5EF4-FFF2-40B4-BE49-F238E27FC236}">
                <a16:creationId xmlns:a16="http://schemas.microsoft.com/office/drawing/2014/main" id="{32CB9AFF-7FE6-A460-A0CB-BB99149489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8713144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 v2">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7040CE-A94D-AA9F-2647-AFA5B8425771}"/>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3" name="Text Placeholder 12">
            <a:extLst>
              <a:ext uri="{FF2B5EF4-FFF2-40B4-BE49-F238E27FC236}">
                <a16:creationId xmlns:a16="http://schemas.microsoft.com/office/drawing/2014/main" id="{20F49C91-0553-D74D-2497-E699C5393217}"/>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4" name="Content Placeholder 15">
            <a:extLst>
              <a:ext uri="{FF2B5EF4-FFF2-40B4-BE49-F238E27FC236}">
                <a16:creationId xmlns:a16="http://schemas.microsoft.com/office/drawing/2014/main" id="{D63F3000-138E-2A82-B6ED-0E923DAF35BA}"/>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6" name="Picture Placeholder 11">
            <a:extLst>
              <a:ext uri="{FF2B5EF4-FFF2-40B4-BE49-F238E27FC236}">
                <a16:creationId xmlns:a16="http://schemas.microsoft.com/office/drawing/2014/main" id="{2230340E-87C8-BAF7-89D1-25433C9E30B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E02E724E-A288-EFC3-E3BB-BE3CABCA3ACC}"/>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1" name="Graphic 10">
            <a:extLst>
              <a:ext uri="{FF2B5EF4-FFF2-40B4-BE49-F238E27FC236}">
                <a16:creationId xmlns:a16="http://schemas.microsoft.com/office/drawing/2014/main" id="{C2BB48BA-E4D7-01A5-235A-B675AB14142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Footer Placeholder 4">
            <a:extLst>
              <a:ext uri="{FF2B5EF4-FFF2-40B4-BE49-F238E27FC236}">
                <a16:creationId xmlns:a16="http://schemas.microsoft.com/office/drawing/2014/main" id="{EDC605D0-8A67-116B-F38D-738685542D77}"/>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4" name="Slide Number Placeholder 5">
            <a:extLst>
              <a:ext uri="{FF2B5EF4-FFF2-40B4-BE49-F238E27FC236}">
                <a16:creationId xmlns:a16="http://schemas.microsoft.com/office/drawing/2014/main" id="{79C74E85-CCD9-756F-E57A-188000714F0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9741752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 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1" name="Picture Placeholder 11">
            <a:extLst>
              <a:ext uri="{FF2B5EF4-FFF2-40B4-BE49-F238E27FC236}">
                <a16:creationId xmlns:a16="http://schemas.microsoft.com/office/drawing/2014/main" id="{2CB57F59-3C57-C85A-4795-3FD9AD5D848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D0BE81EC-17A2-AF37-8B15-8B6D9CEC691B}"/>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7D633C40-011D-9E95-0EE5-FEDBCC39FE1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02672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 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4" name="Picture Placeholder 11">
            <a:extLst>
              <a:ext uri="{FF2B5EF4-FFF2-40B4-BE49-F238E27FC236}">
                <a16:creationId xmlns:a16="http://schemas.microsoft.com/office/drawing/2014/main" id="{BC30E919-61CD-A0E3-FBE6-8B10FDC911E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5" name="Content Placeholder 15">
            <a:extLst>
              <a:ext uri="{FF2B5EF4-FFF2-40B4-BE49-F238E27FC236}">
                <a16:creationId xmlns:a16="http://schemas.microsoft.com/office/drawing/2014/main" id="{FB6437F4-92A5-139A-A9C4-A697581FC02F}"/>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2" name="Footer Placeholder 4">
            <a:extLst>
              <a:ext uri="{FF2B5EF4-FFF2-40B4-BE49-F238E27FC236}">
                <a16:creationId xmlns:a16="http://schemas.microsoft.com/office/drawing/2014/main" id="{F2B071D6-2E80-5842-B9C1-E84C0993743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66678E-B6BC-A6EA-D020-113EF97B10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96369369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3FFC4DE-4136-486C-252C-5AD4A808106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45C2996C-6DB5-A199-8218-F2160223F17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8B3A5009-B28B-F2B8-8E32-188E9E05E15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5500532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9A4667DD-C338-BED4-997B-55E10BCF384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Tree>
    <p:extLst>
      <p:ext uri="{BB962C8B-B14F-4D97-AF65-F5344CB8AC3E}">
        <p14:creationId xmlns:p14="http://schemas.microsoft.com/office/powerpoint/2010/main" val="213401911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84AF844-7532-EA26-6DF9-7821D6DAAA2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FF3443A7-ED34-25B2-4D80-A6F4038F79F9}"/>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E34DAB9-73AF-CCFF-D154-A20EF66F3E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122571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8194210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
        <p:nvSpPr>
          <p:cNvPr id="11" name="Title Placeholder 1">
            <a:extLst>
              <a:ext uri="{FF2B5EF4-FFF2-40B4-BE49-F238E27FC236}">
                <a16:creationId xmlns:a16="http://schemas.microsoft.com/office/drawing/2014/main" id="{10B7C26A-DD06-48F4-6F84-2D4126BA4271}"/>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Tree>
    <p:extLst>
      <p:ext uri="{BB962C8B-B14F-4D97-AF65-F5344CB8AC3E}">
        <p14:creationId xmlns:p14="http://schemas.microsoft.com/office/powerpoint/2010/main" val="1003467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37AF688-F2F4-5A61-7DEC-E4536AC7662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BA0E0DF3-0C51-3B21-3B96-9D21D637379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816583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3577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38215868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F9BD1-A4DD-6A62-9BB5-F304498F64C0}"/>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BB37A09F-609D-6141-5F28-1FE05BC4218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516419A-B37A-74F5-E24E-782EAA1AB77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70092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1" name="Content Placeholder 15">
            <a:extLst>
              <a:ext uri="{FF2B5EF4-FFF2-40B4-BE49-F238E27FC236}">
                <a16:creationId xmlns:a16="http://schemas.microsoft.com/office/drawing/2014/main" id="{A3BBA274-D5FA-81FC-EF2A-782133FFBF8D}"/>
              </a:ext>
            </a:extLst>
          </p:cNvPr>
          <p:cNvSpPr>
            <a:spLocks noGrp="1"/>
          </p:cNvSpPr>
          <p:nvPr>
            <p:ph sz="quarter" idx="19"/>
          </p:nvPr>
        </p:nvSpPr>
        <p:spPr>
          <a:xfrm>
            <a:off x="499732" y="1888476"/>
            <a:ext cx="11192533" cy="3567600"/>
          </a:xfrm>
          <a:prstGeom prst="rect">
            <a:avLst/>
          </a:prstGeom>
        </p:spPr>
        <p:txBody>
          <a:bodyPr/>
          <a:lstStyle>
            <a:lvl1pPr>
              <a:lnSpc>
                <a:spcPct val="104000"/>
              </a:lnSpc>
              <a:defRPr sz="1400" b="0" i="0"/>
            </a:lvl1pPr>
          </a:lstStyle>
          <a:p>
            <a:endParaRPr lang="en-GB"/>
          </a:p>
        </p:txBody>
      </p:sp>
      <p:sp>
        <p:nvSpPr>
          <p:cNvPr id="5" name="Footer Placeholder 4">
            <a:extLst>
              <a:ext uri="{FF2B5EF4-FFF2-40B4-BE49-F238E27FC236}">
                <a16:creationId xmlns:a16="http://schemas.microsoft.com/office/drawing/2014/main" id="{889B92C1-F22F-9E51-6976-3986B0F6A52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940EE97-C53A-24F1-7226-4B77D93021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58153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 name="Footer Placeholder 4">
            <a:extLst>
              <a:ext uri="{FF2B5EF4-FFF2-40B4-BE49-F238E27FC236}">
                <a16:creationId xmlns:a16="http://schemas.microsoft.com/office/drawing/2014/main" id="{586F01CE-863C-2545-F359-8EA7DA242B3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D4300F38-9E19-2837-5541-00EE5F9E99F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4611925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963F4D0E-28C6-7F57-EE08-455ACB208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D892581-57BF-3501-A81B-FE662EA3EA1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3357071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EB511903-CB70-1128-6EEE-9FF21DD8977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3EB83CE-0CDC-FE94-D907-C47260ACA78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585522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0483C78-BC28-1830-F13E-92BD8D4DB62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2E5F5AA-B1A2-E9D6-D14D-2F3AD3C5145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5388234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theme" Target="../theme/theme5.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3" Type="http://schemas.openxmlformats.org/officeDocument/2006/relationships/slideLayout" Target="../slideLayouts/slideLayout103.xml"/><Relationship Id="rId21" Type="http://schemas.openxmlformats.org/officeDocument/2006/relationships/theme" Target="../theme/theme6.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18" Type="http://schemas.openxmlformats.org/officeDocument/2006/relationships/slideLayout" Target="../slideLayouts/slideLayout138.xml"/><Relationship Id="rId3" Type="http://schemas.openxmlformats.org/officeDocument/2006/relationships/slideLayout" Target="../slideLayouts/slideLayout123.xml"/><Relationship Id="rId21" Type="http://schemas.openxmlformats.org/officeDocument/2006/relationships/theme" Target="../theme/theme7.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slideLayout" Target="../slideLayouts/slideLayout137.xml"/><Relationship Id="rId2" Type="http://schemas.openxmlformats.org/officeDocument/2006/relationships/slideLayout" Target="../slideLayouts/slideLayout122.xml"/><Relationship Id="rId16" Type="http://schemas.openxmlformats.org/officeDocument/2006/relationships/slideLayout" Target="../slideLayouts/slideLayout136.xml"/><Relationship Id="rId20" Type="http://schemas.openxmlformats.org/officeDocument/2006/relationships/slideLayout" Target="../slideLayouts/slideLayout140.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5" Type="http://schemas.openxmlformats.org/officeDocument/2006/relationships/slideLayout" Target="../slideLayouts/slideLayout135.xml"/><Relationship Id="rId10" Type="http://schemas.openxmlformats.org/officeDocument/2006/relationships/slideLayout" Target="../slideLayouts/slideLayout130.xml"/><Relationship Id="rId19" Type="http://schemas.openxmlformats.org/officeDocument/2006/relationships/slideLayout" Target="../slideLayouts/slideLayout139.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slideLayout" Target="../slideLayouts/slideLayout13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slideLayout" Target="../slideLayouts/slideLayout153.xml"/><Relationship Id="rId18" Type="http://schemas.openxmlformats.org/officeDocument/2006/relationships/slideLayout" Target="../slideLayouts/slideLayout158.xml"/><Relationship Id="rId3" Type="http://schemas.openxmlformats.org/officeDocument/2006/relationships/slideLayout" Target="../slideLayouts/slideLayout143.xml"/><Relationship Id="rId21" Type="http://schemas.openxmlformats.org/officeDocument/2006/relationships/theme" Target="../theme/theme8.xml"/><Relationship Id="rId7" Type="http://schemas.openxmlformats.org/officeDocument/2006/relationships/slideLayout" Target="../slideLayouts/slideLayout147.xml"/><Relationship Id="rId12" Type="http://schemas.openxmlformats.org/officeDocument/2006/relationships/slideLayout" Target="../slideLayouts/slideLayout152.xml"/><Relationship Id="rId17" Type="http://schemas.openxmlformats.org/officeDocument/2006/relationships/slideLayout" Target="../slideLayouts/slideLayout157.xml"/><Relationship Id="rId2" Type="http://schemas.openxmlformats.org/officeDocument/2006/relationships/slideLayout" Target="../slideLayouts/slideLayout142.xml"/><Relationship Id="rId16" Type="http://schemas.openxmlformats.org/officeDocument/2006/relationships/slideLayout" Target="../slideLayouts/slideLayout156.xml"/><Relationship Id="rId20" Type="http://schemas.openxmlformats.org/officeDocument/2006/relationships/slideLayout" Target="../slideLayouts/slideLayout160.xml"/><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5" Type="http://schemas.openxmlformats.org/officeDocument/2006/relationships/slideLayout" Target="../slideLayouts/slideLayout145.xml"/><Relationship Id="rId15" Type="http://schemas.openxmlformats.org/officeDocument/2006/relationships/slideLayout" Target="../slideLayouts/slideLayout155.xml"/><Relationship Id="rId10" Type="http://schemas.openxmlformats.org/officeDocument/2006/relationships/slideLayout" Target="../slideLayouts/slideLayout150.xml"/><Relationship Id="rId19" Type="http://schemas.openxmlformats.org/officeDocument/2006/relationships/slideLayout" Target="../slideLayouts/slideLayout159.xml"/><Relationship Id="rId4" Type="http://schemas.openxmlformats.org/officeDocument/2006/relationships/slideLayout" Target="../slideLayouts/slideLayout144.xml"/><Relationship Id="rId9" Type="http://schemas.openxmlformats.org/officeDocument/2006/relationships/slideLayout" Target="../slideLayouts/slideLayout149.xml"/><Relationship Id="rId14" Type="http://schemas.openxmlformats.org/officeDocument/2006/relationships/slideLayout" Target="../slideLayouts/slideLayout1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3595367553"/>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94" r:id="rId3"/>
    <p:sldLayoutId id="2147483934" r:id="rId4"/>
    <p:sldLayoutId id="2147483780" r:id="rId5"/>
    <p:sldLayoutId id="2147483702" r:id="rId6"/>
    <p:sldLayoutId id="2147483741" r:id="rId7"/>
    <p:sldLayoutId id="2147483742" r:id="rId8"/>
    <p:sldLayoutId id="2147483743" r:id="rId9"/>
    <p:sldLayoutId id="2147483710" r:id="rId10"/>
    <p:sldLayoutId id="2147483762" r:id="rId11"/>
    <p:sldLayoutId id="2147483796" r:id="rId12"/>
    <p:sldLayoutId id="2147483772" r:id="rId13"/>
    <p:sldLayoutId id="2147483797" r:id="rId14"/>
    <p:sldLayoutId id="2147483788" r:id="rId15"/>
    <p:sldLayoutId id="2147483943" r:id="rId16"/>
    <p:sldLayoutId id="2147483944" r:id="rId17"/>
    <p:sldLayoutId id="2147483945" r:id="rId18"/>
    <p:sldLayoutId id="2147483935" r:id="rId19"/>
    <p:sldLayoutId id="2147483950"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15.png"/><Relationship Id="rId1" Type="http://schemas.openxmlformats.org/officeDocument/2006/relationships/slideLayout" Target="../slideLayouts/slideLayout20.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0.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15.png"/><Relationship Id="rId1" Type="http://schemas.openxmlformats.org/officeDocument/2006/relationships/slideLayout" Target="../slideLayouts/slideLayout20.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0.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0.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0.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39.jp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0.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0.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0.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0.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0.xml"/><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15.png"/><Relationship Id="rId1" Type="http://schemas.openxmlformats.org/officeDocument/2006/relationships/slideLayout" Target="../slideLayouts/slideLayout20.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5.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
            <a:extLst>
              <a:ext uri="{FF2B5EF4-FFF2-40B4-BE49-F238E27FC236}">
                <a16:creationId xmlns:a16="http://schemas.microsoft.com/office/drawing/2014/main" id="{303F4157-55B0-FE86-3580-E331778EFA54}"/>
              </a:ext>
            </a:extLst>
          </p:cNvPr>
          <p:cNvSpPr>
            <a:spLocks noGrp="1"/>
          </p:cNvSpPr>
          <p:nvPr>
            <p:ph type="body" sz="quarter" idx="13"/>
          </p:nvPr>
        </p:nvSpPr>
        <p:spPr>
          <a:xfrm>
            <a:off x="499733" y="4294909"/>
            <a:ext cx="5400023" cy="1432123"/>
          </a:xfrm>
        </p:spPr>
        <p:txBody>
          <a:bodyPr/>
          <a:lstStyle/>
          <a:p>
            <a:r>
              <a:rPr lang="en-US" dirty="0"/>
              <a:t>Paulo de Medeiros, </a:t>
            </a:r>
          </a:p>
          <a:p>
            <a:r>
              <a:rPr lang="en-US" b="1" i="1" dirty="0"/>
              <a:t>English &amp; Comparative Literary Studies</a:t>
            </a:r>
          </a:p>
        </p:txBody>
      </p:sp>
      <p:sp>
        <p:nvSpPr>
          <p:cNvPr id="14" name="Title 2">
            <a:extLst>
              <a:ext uri="{FF2B5EF4-FFF2-40B4-BE49-F238E27FC236}">
                <a16:creationId xmlns:a16="http://schemas.microsoft.com/office/drawing/2014/main" id="{974AB4BE-A300-D67C-1EEE-23535A37FE5E}"/>
              </a:ext>
            </a:extLst>
          </p:cNvPr>
          <p:cNvSpPr>
            <a:spLocks noGrp="1"/>
          </p:cNvSpPr>
          <p:nvPr>
            <p:ph type="title"/>
          </p:nvPr>
        </p:nvSpPr>
        <p:spPr>
          <a:xfrm>
            <a:off x="499733" y="1579419"/>
            <a:ext cx="5499100" cy="3284232"/>
          </a:xfrm>
        </p:spPr>
        <p:txBody>
          <a:bodyPr/>
          <a:lstStyle/>
          <a:p>
            <a:r>
              <a:rPr lang="en-GB" sz="4800" dirty="0"/>
              <a:t>Ghosts, ‘Race’ and the Body: Reading Toni Morrison and Ta-Nehisi Coates’</a:t>
            </a:r>
            <a:br>
              <a:rPr lang="en-GB" dirty="0"/>
            </a:br>
            <a:endParaRPr lang="en-US" dirty="0"/>
          </a:p>
        </p:txBody>
      </p:sp>
      <p:pic>
        <p:nvPicPr>
          <p:cNvPr id="24" name="Content Placeholder 4" descr="A red star with a black background&#10;&#10;Description automatically generated with medium confidence">
            <a:extLst>
              <a:ext uri="{FF2B5EF4-FFF2-40B4-BE49-F238E27FC236}">
                <a16:creationId xmlns:a16="http://schemas.microsoft.com/office/drawing/2014/main" id="{2882BF39-F0EF-B2A8-8A92-0856C31451FF}"/>
              </a:ext>
            </a:extLst>
          </p:cNvPr>
          <p:cNvPicPr>
            <a:picLocks noChangeAspect="1"/>
          </p:cNvPicPr>
          <p:nvPr/>
        </p:nvPicPr>
        <p:blipFill>
          <a:blip r:embed="rId2"/>
          <a:stretch>
            <a:fillRect/>
          </a:stretch>
        </p:blipFill>
        <p:spPr>
          <a:xfrm>
            <a:off x="4844715" y="4511468"/>
            <a:ext cx="576858" cy="432000"/>
          </a:xfrm>
          <a:prstGeom prst="rect">
            <a:avLst/>
          </a:prstGeom>
        </p:spPr>
      </p:pic>
      <p:pic>
        <p:nvPicPr>
          <p:cNvPr id="3" name="Picture 2" descr="A book next to a book&#10;&#10;AI-generated content may be incorrect.">
            <a:extLst>
              <a:ext uri="{FF2B5EF4-FFF2-40B4-BE49-F238E27FC236}">
                <a16:creationId xmlns:a16="http://schemas.microsoft.com/office/drawing/2014/main" id="{1EE43D00-EAB4-029D-857B-2EF81916FFA5}"/>
              </a:ext>
            </a:extLst>
          </p:cNvPr>
          <p:cNvPicPr>
            <a:picLocks noChangeAspect="1"/>
          </p:cNvPicPr>
          <p:nvPr/>
        </p:nvPicPr>
        <p:blipFill>
          <a:blip r:embed="rId3"/>
          <a:stretch>
            <a:fillRect/>
          </a:stretch>
        </p:blipFill>
        <p:spPr>
          <a:xfrm>
            <a:off x="6292244" y="1079535"/>
            <a:ext cx="5755987" cy="4428000"/>
          </a:xfrm>
          <a:prstGeom prst="rect">
            <a:avLst/>
          </a:prstGeom>
        </p:spPr>
      </p:pic>
    </p:spTree>
    <p:extLst>
      <p:ext uri="{BB962C8B-B14F-4D97-AF65-F5344CB8AC3E}">
        <p14:creationId xmlns:p14="http://schemas.microsoft.com/office/powerpoint/2010/main" val="1269315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C503C4-E0AB-F09B-317C-54C417E9FCEA}"/>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8814ABA2-37F8-DE71-687E-0A69A37E0B1F}"/>
              </a:ext>
            </a:extLst>
          </p:cNvPr>
          <p:cNvPicPr>
            <a:picLocks noChangeAspect="1"/>
          </p:cNvPicPr>
          <p:nvPr/>
        </p:nvPicPr>
        <p:blipFill>
          <a:blip r:embed="rId2"/>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DE287178-FDC9-35B8-FED7-E1ED0CE7BE09}"/>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91F74ADF-CBFA-4E7A-43D1-F53073D7ECB0}"/>
              </a:ext>
            </a:extLst>
          </p:cNvPr>
          <p:cNvSpPr txBox="1"/>
          <p:nvPr/>
        </p:nvSpPr>
        <p:spPr>
          <a:xfrm>
            <a:off x="8698832" y="6160168"/>
            <a:ext cx="184731" cy="369332"/>
          </a:xfrm>
          <a:prstGeom prst="rect">
            <a:avLst/>
          </a:prstGeom>
          <a:noFill/>
        </p:spPr>
        <p:txBody>
          <a:bodyPr wrap="none" rtlCol="0">
            <a:spAutoFit/>
          </a:bodyPr>
          <a:lstStyle/>
          <a:p>
            <a:endParaRPr lang="en-US" dirty="0"/>
          </a:p>
        </p:txBody>
      </p:sp>
      <p:pic>
        <p:nvPicPr>
          <p:cNvPr id="7" name="Picture 6" descr="A text on a page&#10;&#10;AI-generated content may be incorrect.">
            <a:extLst>
              <a:ext uri="{FF2B5EF4-FFF2-40B4-BE49-F238E27FC236}">
                <a16:creationId xmlns:a16="http://schemas.microsoft.com/office/drawing/2014/main" id="{ABCC4C5F-4254-6604-E590-4F19E3EDA3FD}"/>
              </a:ext>
            </a:extLst>
          </p:cNvPr>
          <p:cNvPicPr>
            <a:picLocks noChangeAspect="1"/>
          </p:cNvPicPr>
          <p:nvPr/>
        </p:nvPicPr>
        <p:blipFill>
          <a:blip r:embed="rId3"/>
          <a:stretch>
            <a:fillRect/>
          </a:stretch>
        </p:blipFill>
        <p:spPr>
          <a:xfrm>
            <a:off x="2635996" y="0"/>
            <a:ext cx="6920007" cy="6858000"/>
          </a:xfrm>
          <a:prstGeom prst="rect">
            <a:avLst/>
          </a:prstGeom>
        </p:spPr>
      </p:pic>
    </p:spTree>
    <p:extLst>
      <p:ext uri="{BB962C8B-B14F-4D97-AF65-F5344CB8AC3E}">
        <p14:creationId xmlns:p14="http://schemas.microsoft.com/office/powerpoint/2010/main" val="4273150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E1B09-F86D-9148-B8D1-7D366108143E}"/>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319AEAF1-ABFE-E18B-E453-FCF9026A2DD8}"/>
              </a:ext>
            </a:extLst>
          </p:cNvPr>
          <p:cNvPicPr>
            <a:picLocks noChangeAspect="1"/>
          </p:cNvPicPr>
          <p:nvPr/>
        </p:nvPicPr>
        <p:blipFill>
          <a:blip r:embed="rId2"/>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4A90EDC4-685C-9393-CF3D-85A461AA0286}"/>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8512DFDF-B034-7E3D-1FD3-B6B9522FFDC8}"/>
              </a:ext>
            </a:extLst>
          </p:cNvPr>
          <p:cNvSpPr txBox="1"/>
          <p:nvPr/>
        </p:nvSpPr>
        <p:spPr>
          <a:xfrm>
            <a:off x="8698832" y="6160168"/>
            <a:ext cx="184731" cy="369332"/>
          </a:xfrm>
          <a:prstGeom prst="rect">
            <a:avLst/>
          </a:prstGeom>
          <a:noFill/>
        </p:spPr>
        <p:txBody>
          <a:bodyPr wrap="none" rtlCol="0">
            <a:spAutoFit/>
          </a:bodyPr>
          <a:lstStyle/>
          <a:p>
            <a:endParaRPr lang="en-US" dirty="0"/>
          </a:p>
        </p:txBody>
      </p:sp>
      <p:pic>
        <p:nvPicPr>
          <p:cNvPr id="6" name="Picture 5" descr="A book on a table&#10;&#10;AI-generated content may be incorrect.">
            <a:extLst>
              <a:ext uri="{FF2B5EF4-FFF2-40B4-BE49-F238E27FC236}">
                <a16:creationId xmlns:a16="http://schemas.microsoft.com/office/drawing/2014/main" id="{EBC5913F-2D98-19A7-35B6-92C8D1201CDE}"/>
              </a:ext>
            </a:extLst>
          </p:cNvPr>
          <p:cNvPicPr>
            <a:picLocks noChangeAspect="1"/>
          </p:cNvPicPr>
          <p:nvPr/>
        </p:nvPicPr>
        <p:blipFill>
          <a:blip r:embed="rId3"/>
          <a:stretch>
            <a:fillRect/>
          </a:stretch>
        </p:blipFill>
        <p:spPr>
          <a:xfrm>
            <a:off x="1402267" y="1092875"/>
            <a:ext cx="3680017" cy="4968000"/>
          </a:xfrm>
          <a:prstGeom prst="rect">
            <a:avLst/>
          </a:prstGeom>
        </p:spPr>
      </p:pic>
      <p:pic>
        <p:nvPicPr>
          <p:cNvPr id="8" name="Picture 7" descr="A book on a table&#10;&#10;AI-generated content may be incorrect.">
            <a:extLst>
              <a:ext uri="{FF2B5EF4-FFF2-40B4-BE49-F238E27FC236}">
                <a16:creationId xmlns:a16="http://schemas.microsoft.com/office/drawing/2014/main" id="{D5989A95-A6AB-1C47-8794-A46A5C0893C7}"/>
              </a:ext>
            </a:extLst>
          </p:cNvPr>
          <p:cNvPicPr>
            <a:picLocks noChangeAspect="1"/>
          </p:cNvPicPr>
          <p:nvPr/>
        </p:nvPicPr>
        <p:blipFill>
          <a:blip r:embed="rId4"/>
          <a:stretch>
            <a:fillRect/>
          </a:stretch>
        </p:blipFill>
        <p:spPr>
          <a:xfrm>
            <a:off x="7053821" y="521235"/>
            <a:ext cx="4054819" cy="5688000"/>
          </a:xfrm>
          <a:prstGeom prst="rect">
            <a:avLst/>
          </a:prstGeom>
        </p:spPr>
      </p:pic>
    </p:spTree>
    <p:extLst>
      <p:ext uri="{BB962C8B-B14F-4D97-AF65-F5344CB8AC3E}">
        <p14:creationId xmlns:p14="http://schemas.microsoft.com/office/powerpoint/2010/main" val="564282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964C5F-89BB-006A-2798-0693B529529B}"/>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CA60C624-1633-A028-3259-A3F48C26B91C}"/>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CB78A991-4BB1-3668-3E8D-2524F626386B}"/>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0ADDB7D3-B3D3-C28C-7B52-E90F39B14294}"/>
              </a:ext>
            </a:extLst>
          </p:cNvPr>
          <p:cNvSpPr txBox="1"/>
          <p:nvPr/>
        </p:nvSpPr>
        <p:spPr>
          <a:xfrm>
            <a:off x="8698832" y="6160168"/>
            <a:ext cx="184731" cy="369332"/>
          </a:xfrm>
          <a:prstGeom prst="rect">
            <a:avLst/>
          </a:prstGeom>
          <a:noFill/>
        </p:spPr>
        <p:txBody>
          <a:bodyPr wrap="none" rtlCol="0">
            <a:spAutoFit/>
          </a:bodyPr>
          <a:lstStyle/>
          <a:p>
            <a:endParaRPr lang="en-US" dirty="0"/>
          </a:p>
        </p:txBody>
      </p:sp>
      <p:pic>
        <p:nvPicPr>
          <p:cNvPr id="6" name="Picture 5" descr="A close up of a text&#10;&#10;AI-generated content may be incorrect.">
            <a:extLst>
              <a:ext uri="{FF2B5EF4-FFF2-40B4-BE49-F238E27FC236}">
                <a16:creationId xmlns:a16="http://schemas.microsoft.com/office/drawing/2014/main" id="{C55F4360-6BEC-47C6-C2DD-D5DFC79965C1}"/>
              </a:ext>
            </a:extLst>
          </p:cNvPr>
          <p:cNvPicPr>
            <a:picLocks noChangeAspect="1"/>
          </p:cNvPicPr>
          <p:nvPr/>
        </p:nvPicPr>
        <p:blipFill>
          <a:blip r:embed="rId4"/>
          <a:stretch>
            <a:fillRect/>
          </a:stretch>
        </p:blipFill>
        <p:spPr>
          <a:xfrm>
            <a:off x="396877" y="1611000"/>
            <a:ext cx="5699123" cy="3636000"/>
          </a:xfrm>
          <a:prstGeom prst="rect">
            <a:avLst/>
          </a:prstGeom>
        </p:spPr>
      </p:pic>
      <p:pic>
        <p:nvPicPr>
          <p:cNvPr id="8" name="Picture 7" descr="A page of a book&#10;&#10;AI-generated content may be incorrect.">
            <a:extLst>
              <a:ext uri="{FF2B5EF4-FFF2-40B4-BE49-F238E27FC236}">
                <a16:creationId xmlns:a16="http://schemas.microsoft.com/office/drawing/2014/main" id="{F26AFF80-C261-0846-AD81-1E41EB0114D4}"/>
              </a:ext>
            </a:extLst>
          </p:cNvPr>
          <p:cNvPicPr>
            <a:picLocks noChangeAspect="1"/>
          </p:cNvPicPr>
          <p:nvPr/>
        </p:nvPicPr>
        <p:blipFill>
          <a:blip r:embed="rId5"/>
          <a:stretch>
            <a:fillRect/>
          </a:stretch>
        </p:blipFill>
        <p:spPr>
          <a:xfrm>
            <a:off x="6049710" y="706150"/>
            <a:ext cx="5667706" cy="5688000"/>
          </a:xfrm>
          <a:prstGeom prst="rect">
            <a:avLst/>
          </a:prstGeom>
        </p:spPr>
      </p:pic>
    </p:spTree>
    <p:extLst>
      <p:ext uri="{BB962C8B-B14F-4D97-AF65-F5344CB8AC3E}">
        <p14:creationId xmlns:p14="http://schemas.microsoft.com/office/powerpoint/2010/main" val="278670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E0244B-A807-7F53-727D-0ED02FEDE686}"/>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A836CE4F-0050-B9B4-5D5E-A461D9A170BB}"/>
              </a:ext>
            </a:extLst>
          </p:cNvPr>
          <p:cNvPicPr>
            <a:picLocks noChangeAspect="1"/>
          </p:cNvPicPr>
          <p:nvPr/>
        </p:nvPicPr>
        <p:blipFill>
          <a:blip r:embed="rId2"/>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33755837-1782-DF88-254A-D4DF82B9ED62}"/>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5" name="TextBox 4">
            <a:extLst>
              <a:ext uri="{FF2B5EF4-FFF2-40B4-BE49-F238E27FC236}">
                <a16:creationId xmlns:a16="http://schemas.microsoft.com/office/drawing/2014/main" id="{5E0FAE29-4D8D-4DD1-B566-EF50562C0F0F}"/>
              </a:ext>
            </a:extLst>
          </p:cNvPr>
          <p:cNvSpPr txBox="1"/>
          <p:nvPr/>
        </p:nvSpPr>
        <p:spPr>
          <a:xfrm>
            <a:off x="4034590" y="2619237"/>
            <a:ext cx="48292359" cy="923330"/>
          </a:xfrm>
          <a:prstGeom prst="rect">
            <a:avLst/>
          </a:prstGeom>
          <a:noFill/>
        </p:spPr>
        <p:txBody>
          <a:bodyPr wrap="square" rtlCol="0">
            <a:spAutoFit/>
          </a:bodyPr>
          <a:lstStyle/>
          <a:p>
            <a:endParaRPr lang="en-GB" dirty="0"/>
          </a:p>
          <a:p>
            <a:endParaRPr lang="en-GB" dirty="0"/>
          </a:p>
          <a:p>
            <a:endParaRPr lang="en-GB" dirty="0"/>
          </a:p>
        </p:txBody>
      </p:sp>
      <p:sp>
        <p:nvSpPr>
          <p:cNvPr id="4" name="TextBox 3">
            <a:extLst>
              <a:ext uri="{FF2B5EF4-FFF2-40B4-BE49-F238E27FC236}">
                <a16:creationId xmlns:a16="http://schemas.microsoft.com/office/drawing/2014/main" id="{C65D7433-40B4-54C1-7669-361C18279D2E}"/>
              </a:ext>
            </a:extLst>
          </p:cNvPr>
          <p:cNvSpPr txBox="1"/>
          <p:nvPr/>
        </p:nvSpPr>
        <p:spPr>
          <a:xfrm>
            <a:off x="8698832" y="6160168"/>
            <a:ext cx="184731" cy="369332"/>
          </a:xfrm>
          <a:prstGeom prst="rect">
            <a:avLst/>
          </a:prstGeom>
          <a:noFill/>
        </p:spPr>
        <p:txBody>
          <a:bodyPr wrap="none" rtlCol="0">
            <a:spAutoFit/>
          </a:bodyPr>
          <a:lstStyle/>
          <a:p>
            <a:endParaRPr lang="en-US" dirty="0"/>
          </a:p>
        </p:txBody>
      </p:sp>
      <p:pic>
        <p:nvPicPr>
          <p:cNvPr id="7" name="Picture 6" descr="A book cover with text&#10;&#10;AI-generated content may be incorrect.">
            <a:extLst>
              <a:ext uri="{FF2B5EF4-FFF2-40B4-BE49-F238E27FC236}">
                <a16:creationId xmlns:a16="http://schemas.microsoft.com/office/drawing/2014/main" id="{4F8FCE67-3DB9-BF06-90D1-91E7852D5CCA}"/>
              </a:ext>
            </a:extLst>
          </p:cNvPr>
          <p:cNvPicPr>
            <a:picLocks noChangeAspect="1"/>
          </p:cNvPicPr>
          <p:nvPr/>
        </p:nvPicPr>
        <p:blipFill>
          <a:blip r:embed="rId3"/>
          <a:stretch>
            <a:fillRect/>
          </a:stretch>
        </p:blipFill>
        <p:spPr>
          <a:xfrm>
            <a:off x="33813" y="113567"/>
            <a:ext cx="4572000" cy="6858000"/>
          </a:xfrm>
          <a:prstGeom prst="rect">
            <a:avLst/>
          </a:prstGeom>
        </p:spPr>
      </p:pic>
      <p:pic>
        <p:nvPicPr>
          <p:cNvPr id="9" name="Picture 8" descr="A close-up of a text&#10;&#10;AI-generated content may be incorrect.">
            <a:extLst>
              <a:ext uri="{FF2B5EF4-FFF2-40B4-BE49-F238E27FC236}">
                <a16:creationId xmlns:a16="http://schemas.microsoft.com/office/drawing/2014/main" id="{5B3A9857-A8EF-9DA7-AF03-85DCE4235FDB}"/>
              </a:ext>
            </a:extLst>
          </p:cNvPr>
          <p:cNvPicPr>
            <a:picLocks noChangeAspect="1"/>
          </p:cNvPicPr>
          <p:nvPr/>
        </p:nvPicPr>
        <p:blipFill>
          <a:blip r:embed="rId4"/>
          <a:stretch>
            <a:fillRect/>
          </a:stretch>
        </p:blipFill>
        <p:spPr>
          <a:xfrm>
            <a:off x="5371760" y="410567"/>
            <a:ext cx="6026403" cy="6263999"/>
          </a:xfrm>
          <a:prstGeom prst="rect">
            <a:avLst/>
          </a:prstGeom>
        </p:spPr>
      </p:pic>
    </p:spTree>
    <p:extLst>
      <p:ext uri="{BB962C8B-B14F-4D97-AF65-F5344CB8AC3E}">
        <p14:creationId xmlns:p14="http://schemas.microsoft.com/office/powerpoint/2010/main" val="675368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564CCE-4342-7230-19A9-12E3ADDC17EE}"/>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C43463BE-488B-C5ED-FFCB-06809AB8DA4D}"/>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1413097C-5555-F4FF-3BA1-B8DE9BFC6975}"/>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8C8515A7-EE7D-6739-EAFC-C174E1E59ED9}"/>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B6D84DFF-3D15-5A0C-FB3A-479D69CD4410}"/>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pic>
        <p:nvPicPr>
          <p:cNvPr id="6" name="Picture 5" descr="A page of a book&#10;&#10;AI-generated content may be incorrect.">
            <a:extLst>
              <a:ext uri="{FF2B5EF4-FFF2-40B4-BE49-F238E27FC236}">
                <a16:creationId xmlns:a16="http://schemas.microsoft.com/office/drawing/2014/main" id="{19B03AD9-FACD-FD37-69C1-34295B5298D0}"/>
              </a:ext>
            </a:extLst>
          </p:cNvPr>
          <p:cNvPicPr>
            <a:picLocks noChangeAspect="1"/>
          </p:cNvPicPr>
          <p:nvPr/>
        </p:nvPicPr>
        <p:blipFill>
          <a:blip r:embed="rId4"/>
          <a:stretch>
            <a:fillRect/>
          </a:stretch>
        </p:blipFill>
        <p:spPr>
          <a:xfrm>
            <a:off x="959123" y="156875"/>
            <a:ext cx="4312601" cy="6120000"/>
          </a:xfrm>
          <a:prstGeom prst="rect">
            <a:avLst/>
          </a:prstGeom>
        </p:spPr>
      </p:pic>
      <p:pic>
        <p:nvPicPr>
          <p:cNvPr id="8" name="Picture 7" descr="A page of a book&#10;&#10;AI-generated content may be incorrect.">
            <a:extLst>
              <a:ext uri="{FF2B5EF4-FFF2-40B4-BE49-F238E27FC236}">
                <a16:creationId xmlns:a16="http://schemas.microsoft.com/office/drawing/2014/main" id="{2CED559A-D5F7-CAA8-329A-4A8848E4EC59}"/>
              </a:ext>
            </a:extLst>
          </p:cNvPr>
          <p:cNvPicPr>
            <a:picLocks noChangeAspect="1"/>
          </p:cNvPicPr>
          <p:nvPr/>
        </p:nvPicPr>
        <p:blipFill>
          <a:blip r:embed="rId5"/>
          <a:stretch>
            <a:fillRect/>
          </a:stretch>
        </p:blipFill>
        <p:spPr>
          <a:xfrm>
            <a:off x="7427695" y="57134"/>
            <a:ext cx="3792575" cy="6116400"/>
          </a:xfrm>
          <a:prstGeom prst="rect">
            <a:avLst/>
          </a:prstGeom>
        </p:spPr>
      </p:pic>
      <p:sp>
        <p:nvSpPr>
          <p:cNvPr id="9" name="TextBox 8">
            <a:extLst>
              <a:ext uri="{FF2B5EF4-FFF2-40B4-BE49-F238E27FC236}">
                <a16:creationId xmlns:a16="http://schemas.microsoft.com/office/drawing/2014/main" id="{C15EF3C6-E7DE-A047-6278-42FF56374FAA}"/>
              </a:ext>
            </a:extLst>
          </p:cNvPr>
          <p:cNvSpPr txBox="1"/>
          <p:nvPr/>
        </p:nvSpPr>
        <p:spPr>
          <a:xfrm>
            <a:off x="7741960" y="6173534"/>
            <a:ext cx="2560279" cy="369332"/>
          </a:xfrm>
          <a:prstGeom prst="rect">
            <a:avLst/>
          </a:prstGeom>
          <a:noFill/>
        </p:spPr>
        <p:txBody>
          <a:bodyPr wrap="square" rtlCol="0">
            <a:spAutoFit/>
          </a:bodyPr>
          <a:lstStyle/>
          <a:p>
            <a:r>
              <a:rPr lang="en-US" dirty="0"/>
              <a:t>Beloved.</a:t>
            </a:r>
          </a:p>
        </p:txBody>
      </p:sp>
    </p:spTree>
    <p:extLst>
      <p:ext uri="{BB962C8B-B14F-4D97-AF65-F5344CB8AC3E}">
        <p14:creationId xmlns:p14="http://schemas.microsoft.com/office/powerpoint/2010/main" val="3051281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FED943-396A-88F0-3D81-62EEB50086C6}"/>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6A161285-9664-7BED-6816-1C9BEC1E87C1}"/>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FD0ECB6E-FBD4-73A6-D22A-1DDC609C1C62}"/>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BE89014A-0963-CA11-5F16-E1DBE445BD36}"/>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91A57117-4EC3-666D-9FD6-1830CB28B911}"/>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pic>
        <p:nvPicPr>
          <p:cNvPr id="6" name="Picture 5" descr="A close-up of a person&#10;&#10;AI-generated content may be incorrect.">
            <a:extLst>
              <a:ext uri="{FF2B5EF4-FFF2-40B4-BE49-F238E27FC236}">
                <a16:creationId xmlns:a16="http://schemas.microsoft.com/office/drawing/2014/main" id="{76D89677-7ECA-933D-407B-1EDB2E9A720F}"/>
              </a:ext>
            </a:extLst>
          </p:cNvPr>
          <p:cNvPicPr>
            <a:picLocks noChangeAspect="1"/>
          </p:cNvPicPr>
          <p:nvPr/>
        </p:nvPicPr>
        <p:blipFill>
          <a:blip r:embed="rId4"/>
          <a:stretch>
            <a:fillRect/>
          </a:stretch>
        </p:blipFill>
        <p:spPr>
          <a:xfrm>
            <a:off x="900524" y="481129"/>
            <a:ext cx="11030134" cy="5292000"/>
          </a:xfrm>
          <a:prstGeom prst="rect">
            <a:avLst/>
          </a:prstGeom>
        </p:spPr>
      </p:pic>
    </p:spTree>
    <p:extLst>
      <p:ext uri="{BB962C8B-B14F-4D97-AF65-F5344CB8AC3E}">
        <p14:creationId xmlns:p14="http://schemas.microsoft.com/office/powerpoint/2010/main" val="3948797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694327-B94B-DEB4-A15F-D89FD1B85AC5}"/>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0BC6F85B-466F-2C22-1EF9-AC42FF5ED031}"/>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E0775290-7DB2-0C49-6ECF-B82FA40AE982}"/>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D71F76B0-F0B9-D8C7-6038-1829EA1F70AE}"/>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410C7F67-1E0D-C911-1C4D-BF205F343015}"/>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pic>
        <p:nvPicPr>
          <p:cNvPr id="6" name="Picture 5" descr="A group of books with x marks&#10;&#10;AI-generated content may be incorrect.">
            <a:extLst>
              <a:ext uri="{FF2B5EF4-FFF2-40B4-BE49-F238E27FC236}">
                <a16:creationId xmlns:a16="http://schemas.microsoft.com/office/drawing/2014/main" id="{35249497-897A-C9E5-1EF8-CBD4ACACDD2D}"/>
              </a:ext>
            </a:extLst>
          </p:cNvPr>
          <p:cNvPicPr>
            <a:picLocks noChangeAspect="1"/>
          </p:cNvPicPr>
          <p:nvPr/>
        </p:nvPicPr>
        <p:blipFill>
          <a:blip r:embed="rId4"/>
          <a:stretch>
            <a:fillRect/>
          </a:stretch>
        </p:blipFill>
        <p:spPr>
          <a:xfrm>
            <a:off x="0" y="556481"/>
            <a:ext cx="5159873" cy="4716000"/>
          </a:xfrm>
          <a:prstGeom prst="rect">
            <a:avLst/>
          </a:prstGeom>
        </p:spPr>
      </p:pic>
      <p:pic>
        <p:nvPicPr>
          <p:cNvPr id="8" name="Picture 7" descr="A close up of text&#10;&#10;AI-generated content may be incorrect.">
            <a:extLst>
              <a:ext uri="{FF2B5EF4-FFF2-40B4-BE49-F238E27FC236}">
                <a16:creationId xmlns:a16="http://schemas.microsoft.com/office/drawing/2014/main" id="{3664CDAD-3937-3EAB-FCDF-A9D979E07BEB}"/>
              </a:ext>
            </a:extLst>
          </p:cNvPr>
          <p:cNvPicPr>
            <a:picLocks noChangeAspect="1"/>
          </p:cNvPicPr>
          <p:nvPr/>
        </p:nvPicPr>
        <p:blipFill>
          <a:blip r:embed="rId5"/>
          <a:stretch>
            <a:fillRect/>
          </a:stretch>
        </p:blipFill>
        <p:spPr>
          <a:xfrm>
            <a:off x="4271211" y="3429000"/>
            <a:ext cx="7772400" cy="1626511"/>
          </a:xfrm>
          <a:prstGeom prst="rect">
            <a:avLst/>
          </a:prstGeom>
        </p:spPr>
      </p:pic>
    </p:spTree>
    <p:extLst>
      <p:ext uri="{BB962C8B-B14F-4D97-AF65-F5344CB8AC3E}">
        <p14:creationId xmlns:p14="http://schemas.microsoft.com/office/powerpoint/2010/main" val="41998466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3FF32-90C3-06B0-67F1-07250832F03F}"/>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F1B0F7DB-5512-4C24-D451-A966EA2DBA9D}"/>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7FB4AC1D-C5D6-7F97-3D99-FF42B1C96FFC}"/>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EE3CE4FB-9D38-CDDF-4509-AA94AE755743}"/>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6A25CC25-5B14-14B3-893D-B6025B3BF049}"/>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pic>
        <p:nvPicPr>
          <p:cNvPr id="6" name="Picture 5" descr="A collage of a person&#10;&#10;AI-generated content may be incorrect.">
            <a:extLst>
              <a:ext uri="{FF2B5EF4-FFF2-40B4-BE49-F238E27FC236}">
                <a16:creationId xmlns:a16="http://schemas.microsoft.com/office/drawing/2014/main" id="{5E6BA69D-4683-920A-E37E-021CBC5BCE9F}"/>
              </a:ext>
            </a:extLst>
          </p:cNvPr>
          <p:cNvPicPr>
            <a:picLocks noChangeAspect="1"/>
          </p:cNvPicPr>
          <p:nvPr/>
        </p:nvPicPr>
        <p:blipFill>
          <a:blip r:embed="rId4"/>
          <a:stretch>
            <a:fillRect/>
          </a:stretch>
        </p:blipFill>
        <p:spPr>
          <a:xfrm>
            <a:off x="2150217" y="408875"/>
            <a:ext cx="8426544" cy="6084000"/>
          </a:xfrm>
          <a:prstGeom prst="rect">
            <a:avLst/>
          </a:prstGeom>
        </p:spPr>
      </p:pic>
    </p:spTree>
    <p:extLst>
      <p:ext uri="{BB962C8B-B14F-4D97-AF65-F5344CB8AC3E}">
        <p14:creationId xmlns:p14="http://schemas.microsoft.com/office/powerpoint/2010/main" val="19396217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D0A62B-5F2D-7832-EF1D-BB35A6D69CBB}"/>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608FFCFD-717C-1CD8-C5A6-F5E15920D128}"/>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C920A636-DAD1-CEC8-C1BC-F37744407D63}"/>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DDF7D9EC-3B5F-4988-B2F2-D38F1507B2F0}"/>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00E55371-4EE2-7052-165D-AAC51B7A1EB5}"/>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pic>
        <p:nvPicPr>
          <p:cNvPr id="6" name="Picture 5" descr="A black book cover with red text&#10;&#10;AI-generated content may be incorrect.">
            <a:extLst>
              <a:ext uri="{FF2B5EF4-FFF2-40B4-BE49-F238E27FC236}">
                <a16:creationId xmlns:a16="http://schemas.microsoft.com/office/drawing/2014/main" id="{FEB384DD-01D0-6D39-0CD3-714D5B9C2536}"/>
              </a:ext>
            </a:extLst>
          </p:cNvPr>
          <p:cNvPicPr>
            <a:picLocks noChangeAspect="1"/>
          </p:cNvPicPr>
          <p:nvPr/>
        </p:nvPicPr>
        <p:blipFill>
          <a:blip r:embed="rId4"/>
          <a:stretch>
            <a:fillRect/>
          </a:stretch>
        </p:blipFill>
        <p:spPr>
          <a:xfrm>
            <a:off x="3675981" y="0"/>
            <a:ext cx="4840037" cy="6858000"/>
          </a:xfrm>
          <a:prstGeom prst="rect">
            <a:avLst/>
          </a:prstGeom>
        </p:spPr>
      </p:pic>
    </p:spTree>
    <p:extLst>
      <p:ext uri="{BB962C8B-B14F-4D97-AF65-F5344CB8AC3E}">
        <p14:creationId xmlns:p14="http://schemas.microsoft.com/office/powerpoint/2010/main" val="1678252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A60976-B637-677D-C835-B8D2542E62AB}"/>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B41FDBDC-E576-BDF2-5E3F-290551D05E7C}"/>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566FC31A-6226-7E0E-5645-86848379452D}"/>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6FECEEA6-DB74-BE25-E3F7-7F2A531E4B35}"/>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E20AA921-8F99-E1A3-D5D6-F2D7ECF900DC}"/>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pic>
        <p:nvPicPr>
          <p:cNvPr id="6" name="Picture 5" descr="A bald person holding two colored pills&#10;&#10;AI-generated content may be incorrect.">
            <a:extLst>
              <a:ext uri="{FF2B5EF4-FFF2-40B4-BE49-F238E27FC236}">
                <a16:creationId xmlns:a16="http://schemas.microsoft.com/office/drawing/2014/main" id="{F32D2A99-00DC-514C-AB88-268531E1FDA5}"/>
              </a:ext>
            </a:extLst>
          </p:cNvPr>
          <p:cNvPicPr>
            <a:picLocks noChangeAspect="1"/>
          </p:cNvPicPr>
          <p:nvPr/>
        </p:nvPicPr>
        <p:blipFill>
          <a:blip r:embed="rId4"/>
          <a:stretch>
            <a:fillRect/>
          </a:stretch>
        </p:blipFill>
        <p:spPr>
          <a:xfrm>
            <a:off x="2704308" y="994421"/>
            <a:ext cx="6783383" cy="4464000"/>
          </a:xfrm>
          <a:prstGeom prst="rect">
            <a:avLst/>
          </a:prstGeom>
        </p:spPr>
      </p:pic>
    </p:spTree>
    <p:extLst>
      <p:ext uri="{BB962C8B-B14F-4D97-AF65-F5344CB8AC3E}">
        <p14:creationId xmlns:p14="http://schemas.microsoft.com/office/powerpoint/2010/main" val="692213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E0BB8C3C-C8AA-3521-B6DA-F8E3F80427D8}"/>
              </a:ext>
            </a:extLst>
          </p:cNvPr>
          <p:cNvPicPr>
            <a:picLocks noChangeAspect="1"/>
          </p:cNvPicPr>
          <p:nvPr/>
        </p:nvPicPr>
        <p:blipFill>
          <a:blip r:embed="rId2"/>
          <a:stretch>
            <a:fillRect/>
          </a:stretch>
        </p:blipFill>
        <p:spPr>
          <a:xfrm>
            <a:off x="11353800" y="6060875"/>
            <a:ext cx="576858" cy="432000"/>
          </a:xfrm>
          <a:prstGeom prst="rect">
            <a:avLst/>
          </a:prstGeom>
        </p:spPr>
      </p:pic>
      <p:pic>
        <p:nvPicPr>
          <p:cNvPr id="4" name="Picture 3" descr="A document with signature on it&#10;&#10;AI-generated content may be incorrect.">
            <a:extLst>
              <a:ext uri="{FF2B5EF4-FFF2-40B4-BE49-F238E27FC236}">
                <a16:creationId xmlns:a16="http://schemas.microsoft.com/office/drawing/2014/main" id="{D0F8F8BB-E2A4-7EB7-3A8A-FBDD275E60FD}"/>
              </a:ext>
            </a:extLst>
          </p:cNvPr>
          <p:cNvPicPr>
            <a:picLocks noChangeAspect="1"/>
          </p:cNvPicPr>
          <p:nvPr/>
        </p:nvPicPr>
        <p:blipFill>
          <a:blip r:embed="rId3"/>
          <a:stretch>
            <a:fillRect/>
          </a:stretch>
        </p:blipFill>
        <p:spPr>
          <a:xfrm>
            <a:off x="3205755" y="0"/>
            <a:ext cx="5780490" cy="6858000"/>
          </a:xfrm>
          <a:prstGeom prst="rect">
            <a:avLst/>
          </a:prstGeom>
        </p:spPr>
      </p:pic>
    </p:spTree>
    <p:extLst>
      <p:ext uri="{BB962C8B-B14F-4D97-AF65-F5344CB8AC3E}">
        <p14:creationId xmlns:p14="http://schemas.microsoft.com/office/powerpoint/2010/main" val="16725224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3FB3E8-F800-425E-CEE8-ECC33F81E396}"/>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D6D67EE1-0959-4F06-46F5-4249713D098B}"/>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8B244EAB-FEDA-5250-0D09-4FA1F5A685B2}"/>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241F0F2F-E816-91F4-9763-B65B273C0383}"/>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AB8A96B1-160A-928C-2845-288442873A96}"/>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pic>
        <p:nvPicPr>
          <p:cNvPr id="6" name="Picture 5" descr="A screenshot of a letter&#10;&#10;AI-generated content may be incorrect.">
            <a:extLst>
              <a:ext uri="{FF2B5EF4-FFF2-40B4-BE49-F238E27FC236}">
                <a16:creationId xmlns:a16="http://schemas.microsoft.com/office/drawing/2014/main" id="{F65DE3C5-4D37-D39B-2C4E-D6416749A72A}"/>
              </a:ext>
            </a:extLst>
          </p:cNvPr>
          <p:cNvPicPr>
            <a:picLocks noChangeAspect="1"/>
          </p:cNvPicPr>
          <p:nvPr/>
        </p:nvPicPr>
        <p:blipFill>
          <a:blip r:embed="rId4"/>
          <a:stretch>
            <a:fillRect/>
          </a:stretch>
        </p:blipFill>
        <p:spPr>
          <a:xfrm>
            <a:off x="1699461" y="328500"/>
            <a:ext cx="7772400" cy="6201491"/>
          </a:xfrm>
          <a:prstGeom prst="rect">
            <a:avLst/>
          </a:prstGeom>
        </p:spPr>
      </p:pic>
    </p:spTree>
    <p:extLst>
      <p:ext uri="{BB962C8B-B14F-4D97-AF65-F5344CB8AC3E}">
        <p14:creationId xmlns:p14="http://schemas.microsoft.com/office/powerpoint/2010/main" val="23191368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58CE0B-982A-A270-EDAF-330D3B3DAC1A}"/>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91F8676C-677B-BB3A-4336-48A34633F1BF}"/>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41BCDAAA-F603-8940-3173-4E16C25DCF06}"/>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BCD15A51-80E3-0E53-3066-0404B9A4ADF5}"/>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C63E9710-E832-3C6D-B8B6-B6918AD34559}"/>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pic>
        <p:nvPicPr>
          <p:cNvPr id="6" name="Picture 5" descr="A page of a book&#10;&#10;AI-generated content may be incorrect.">
            <a:extLst>
              <a:ext uri="{FF2B5EF4-FFF2-40B4-BE49-F238E27FC236}">
                <a16:creationId xmlns:a16="http://schemas.microsoft.com/office/drawing/2014/main" id="{D9C00982-7EBE-FF16-9BCF-4C6E1415F877}"/>
              </a:ext>
            </a:extLst>
          </p:cNvPr>
          <p:cNvPicPr>
            <a:picLocks noChangeAspect="1"/>
          </p:cNvPicPr>
          <p:nvPr/>
        </p:nvPicPr>
        <p:blipFill>
          <a:blip r:embed="rId4"/>
          <a:stretch>
            <a:fillRect/>
          </a:stretch>
        </p:blipFill>
        <p:spPr>
          <a:xfrm>
            <a:off x="2209790" y="664316"/>
            <a:ext cx="8900586" cy="5868000"/>
          </a:xfrm>
          <a:prstGeom prst="rect">
            <a:avLst/>
          </a:prstGeom>
        </p:spPr>
      </p:pic>
    </p:spTree>
    <p:extLst>
      <p:ext uri="{BB962C8B-B14F-4D97-AF65-F5344CB8AC3E}">
        <p14:creationId xmlns:p14="http://schemas.microsoft.com/office/powerpoint/2010/main" val="3018891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A81C08-D59D-08C2-7F83-F6EE47ACE208}"/>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2B58BCA7-9797-B9FB-0505-D1316C15D4DD}"/>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79668047-DEE5-A300-1F3D-AA4EB4657E44}"/>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A1312D77-38B5-C783-12F3-E5AC4A726412}"/>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CFEDC044-BE05-3EEA-C7FE-5FBDF2903CE6}"/>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pic>
        <p:nvPicPr>
          <p:cNvPr id="6" name="Picture 5" descr="A group of people posing for a photo&#10;&#10;AI-generated content may be incorrect.">
            <a:extLst>
              <a:ext uri="{FF2B5EF4-FFF2-40B4-BE49-F238E27FC236}">
                <a16:creationId xmlns:a16="http://schemas.microsoft.com/office/drawing/2014/main" id="{32DEBA7D-7620-451C-6E83-C605C44A0A35}"/>
              </a:ext>
            </a:extLst>
          </p:cNvPr>
          <p:cNvPicPr>
            <a:picLocks noChangeAspect="1"/>
          </p:cNvPicPr>
          <p:nvPr/>
        </p:nvPicPr>
        <p:blipFill>
          <a:blip r:embed="rId4"/>
          <a:stretch>
            <a:fillRect/>
          </a:stretch>
        </p:blipFill>
        <p:spPr>
          <a:xfrm>
            <a:off x="1099905" y="801000"/>
            <a:ext cx="10265950" cy="5400000"/>
          </a:xfrm>
          <a:prstGeom prst="rect">
            <a:avLst/>
          </a:prstGeom>
        </p:spPr>
      </p:pic>
    </p:spTree>
    <p:extLst>
      <p:ext uri="{BB962C8B-B14F-4D97-AF65-F5344CB8AC3E}">
        <p14:creationId xmlns:p14="http://schemas.microsoft.com/office/powerpoint/2010/main" val="38794216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BD81B3-C10D-8F40-AC18-83B0B6762A36}"/>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38B8127C-B3DB-588A-6651-932D46F91E62}"/>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6E7041BD-8A4C-08D5-B740-779FD84C9848}"/>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4CCBBE25-4774-65EF-5C5A-C7A673F5CC96}"/>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D8A0DA24-64BA-ECA4-3233-091EAD5AF4C5}"/>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sp>
        <p:nvSpPr>
          <p:cNvPr id="5" name="TextBox 4">
            <a:extLst>
              <a:ext uri="{FF2B5EF4-FFF2-40B4-BE49-F238E27FC236}">
                <a16:creationId xmlns:a16="http://schemas.microsoft.com/office/drawing/2014/main" id="{44D7CF95-28BA-DD96-47FF-1B921114D8E5}"/>
              </a:ext>
            </a:extLst>
          </p:cNvPr>
          <p:cNvSpPr txBox="1"/>
          <p:nvPr/>
        </p:nvSpPr>
        <p:spPr>
          <a:xfrm>
            <a:off x="1152144" y="804672"/>
            <a:ext cx="9875520" cy="3416320"/>
          </a:xfrm>
          <a:prstGeom prst="rect">
            <a:avLst/>
          </a:prstGeom>
          <a:noFill/>
        </p:spPr>
        <p:txBody>
          <a:bodyPr wrap="square" rtlCol="0">
            <a:spAutoFit/>
          </a:bodyPr>
          <a:lstStyle/>
          <a:p>
            <a:r>
              <a:rPr lang="en-GB" dirty="0"/>
              <a:t>She had never known her father, which put her in the company of the greater number of everyone I'd known. I felt then that these men – these "fathers" — were the greatest of cowards. But I also felt that the galaxy was playing with loaded dice, which ensured an excess of cowards in our ranks. The girl from Chicago understood this too, and she understood something more -t hat all are not equally robbed of their bodies, that the bodies of women are set out for pillage in ways I could never truly know. And she was the kind of black girl who'd been told as a child that she had better be smart because her looks wouldn't save her, and then told as a young woman that she was really pretty for a dark-skinned girl. And so there was, all about her, a knowledge of cosmic injustices, the same knowledge I'd glimpsed all those years ago watching my father reach for his belt, watching the suburban dispatches in my living room, watching the golden-haired boys with their toy trucks and football cards, and dimly perceiving the great barrier between the world and me.</a:t>
            </a:r>
          </a:p>
          <a:p>
            <a:endParaRPr lang="en-US" dirty="0"/>
          </a:p>
        </p:txBody>
      </p:sp>
    </p:spTree>
    <p:extLst>
      <p:ext uri="{BB962C8B-B14F-4D97-AF65-F5344CB8AC3E}">
        <p14:creationId xmlns:p14="http://schemas.microsoft.com/office/powerpoint/2010/main" val="7489749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FB623A-2060-2BE0-A37B-C1CAF25EE52B}"/>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5DBBB80E-FD04-815B-8CB2-ED87343A94BC}"/>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4CD35789-00B7-0ED0-F62D-004EB8EA39AA}"/>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5CE3D571-B8C1-8019-8FBA-B017F59A489E}"/>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6AB9E54B-DBF6-AE46-AE04-4A765FE0A027}"/>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pic>
        <p:nvPicPr>
          <p:cNvPr id="6" name="Picture 5" descr="A person and person posing for a picture&#10;&#10;AI-generated content may be incorrect.">
            <a:extLst>
              <a:ext uri="{FF2B5EF4-FFF2-40B4-BE49-F238E27FC236}">
                <a16:creationId xmlns:a16="http://schemas.microsoft.com/office/drawing/2014/main" id="{B9F1C80F-937B-6689-4A9B-F08D54F55CED}"/>
              </a:ext>
            </a:extLst>
          </p:cNvPr>
          <p:cNvPicPr>
            <a:picLocks noChangeAspect="1"/>
          </p:cNvPicPr>
          <p:nvPr/>
        </p:nvPicPr>
        <p:blipFill>
          <a:blip r:embed="rId4"/>
          <a:stretch>
            <a:fillRect/>
          </a:stretch>
        </p:blipFill>
        <p:spPr>
          <a:xfrm>
            <a:off x="3448050" y="615950"/>
            <a:ext cx="5295900" cy="5626100"/>
          </a:xfrm>
          <a:prstGeom prst="rect">
            <a:avLst/>
          </a:prstGeom>
        </p:spPr>
      </p:pic>
    </p:spTree>
    <p:extLst>
      <p:ext uri="{BB962C8B-B14F-4D97-AF65-F5344CB8AC3E}">
        <p14:creationId xmlns:p14="http://schemas.microsoft.com/office/powerpoint/2010/main" val="37452927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490D0-8314-2225-041D-9F6DDF159388}"/>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78A079BD-284A-7CBB-AC7C-F38CA66E83C7}"/>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71877B12-21B9-C8FE-EEAA-0B121D98B58F}"/>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E5A4F675-CE2C-6DCA-4578-620507BD600D}"/>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A9092FAC-8268-A9E2-2580-F6726C595044}"/>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sp>
        <p:nvSpPr>
          <p:cNvPr id="5" name="TextBox 4">
            <a:extLst>
              <a:ext uri="{FF2B5EF4-FFF2-40B4-BE49-F238E27FC236}">
                <a16:creationId xmlns:a16="http://schemas.microsoft.com/office/drawing/2014/main" id="{FE2B6089-EFE0-B5B5-C44F-E42F3602CCA1}"/>
              </a:ext>
            </a:extLst>
          </p:cNvPr>
          <p:cNvSpPr txBox="1"/>
          <p:nvPr/>
        </p:nvSpPr>
        <p:spPr>
          <a:xfrm>
            <a:off x="627529" y="292675"/>
            <a:ext cx="10101632" cy="4801314"/>
          </a:xfrm>
          <a:prstGeom prst="rect">
            <a:avLst/>
          </a:prstGeom>
          <a:noFill/>
        </p:spPr>
        <p:txBody>
          <a:bodyPr wrap="square" rtlCol="0">
            <a:spAutoFit/>
          </a:bodyPr>
          <a:lstStyle/>
          <a:p>
            <a:r>
              <a:rPr lang="en-GB" sz="2400" dirty="0"/>
              <a:t>In 1995 racism may wear a new dress, buy a new pair of boots, but neither it nor its succubus twin fascism is new or can make anything new. It can only reproduce the environment chat supports its own health: fear, denial, and an atmosphere in which its victims have lost the will to fight. (…)</a:t>
            </a:r>
          </a:p>
          <a:p>
            <a:r>
              <a:rPr lang="en-GB" sz="2400" dirty="0"/>
              <a:t> </a:t>
            </a:r>
          </a:p>
          <a:p>
            <a:r>
              <a:rPr lang="en-GB" sz="2400" dirty="0"/>
              <a:t>When our fears have all been serialized, our creativity censured,</a:t>
            </a:r>
          </a:p>
          <a:p>
            <a:r>
              <a:rPr lang="en-GB" sz="2400" dirty="0"/>
              <a:t>our ideas "</a:t>
            </a:r>
            <a:r>
              <a:rPr lang="en-GB" sz="2400" dirty="0" err="1"/>
              <a:t>marketplaced</a:t>
            </a:r>
            <a:r>
              <a:rPr lang="en-GB" sz="2400" dirty="0"/>
              <a:t> ," our rights sold, our intelligence sloganized,</a:t>
            </a:r>
          </a:p>
          <a:p>
            <a:r>
              <a:rPr lang="en-GB" sz="2400" dirty="0"/>
              <a:t>our strength downsized , our privacy auctioned; when the theatricality,</a:t>
            </a:r>
          </a:p>
          <a:p>
            <a:r>
              <a:rPr lang="en-GB" sz="2400" dirty="0"/>
              <a:t>the entertainment value, the marketing of life is complete, we will find</a:t>
            </a:r>
          </a:p>
          <a:p>
            <a:r>
              <a:rPr lang="en-GB" sz="2400" dirty="0"/>
              <a:t>ourselves living not in a nation but in a consortium of industries, and</a:t>
            </a:r>
          </a:p>
          <a:p>
            <a:r>
              <a:rPr lang="en-GB" sz="2400" dirty="0"/>
              <a:t>wholly unintelligible to ourselves except for what we see as through</a:t>
            </a:r>
          </a:p>
          <a:p>
            <a:r>
              <a:rPr lang="en-GB" sz="2400" dirty="0"/>
              <a:t>a screen darkly.</a:t>
            </a:r>
          </a:p>
          <a:p>
            <a:endParaRPr lang="en-US" dirty="0"/>
          </a:p>
        </p:txBody>
      </p:sp>
    </p:spTree>
    <p:extLst>
      <p:ext uri="{BB962C8B-B14F-4D97-AF65-F5344CB8AC3E}">
        <p14:creationId xmlns:p14="http://schemas.microsoft.com/office/powerpoint/2010/main" val="6469235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02287-954C-AE41-887F-B85AAC17B06E}"/>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23FF0DB7-065F-6F67-FF2B-F986CF742600}"/>
              </a:ext>
            </a:extLst>
          </p:cNvPr>
          <p:cNvPicPr>
            <a:picLocks noChangeAspect="1"/>
          </p:cNvPicPr>
          <p:nvPr/>
        </p:nvPicPr>
        <p:blipFill>
          <a:blip r:embed="rId3"/>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32C3BE79-1C0E-B391-4E4D-24405A8E24A4}"/>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08EE2365-A7F9-75D4-B5AB-990201C68D9E}"/>
              </a:ext>
            </a:extLst>
          </p:cNvPr>
          <p:cNvSpPr txBox="1"/>
          <p:nvPr/>
        </p:nvSpPr>
        <p:spPr>
          <a:xfrm>
            <a:off x="8698832" y="6160168"/>
            <a:ext cx="184731" cy="369332"/>
          </a:xfrm>
          <a:prstGeom prst="rect">
            <a:avLst/>
          </a:prstGeom>
          <a:noFill/>
        </p:spPr>
        <p:txBody>
          <a:bodyPr wrap="none" rtlCol="0">
            <a:spAutoFit/>
          </a:bodyPr>
          <a:lstStyle/>
          <a:p>
            <a:endParaRPr lang="en-US" dirty="0"/>
          </a:p>
        </p:txBody>
      </p:sp>
      <p:sp>
        <p:nvSpPr>
          <p:cNvPr id="15" name="TextBox 14">
            <a:extLst>
              <a:ext uri="{FF2B5EF4-FFF2-40B4-BE49-F238E27FC236}">
                <a16:creationId xmlns:a16="http://schemas.microsoft.com/office/drawing/2014/main" id="{9C052C83-4735-79CB-8E0C-E603AEEECC4E}"/>
              </a:ext>
            </a:extLst>
          </p:cNvPr>
          <p:cNvSpPr txBox="1"/>
          <p:nvPr/>
        </p:nvSpPr>
        <p:spPr>
          <a:xfrm>
            <a:off x="5585661" y="-292100"/>
            <a:ext cx="5143500" cy="584775"/>
          </a:xfrm>
          <a:prstGeom prst="rect">
            <a:avLst/>
          </a:prstGeom>
          <a:noFill/>
        </p:spPr>
        <p:txBody>
          <a:bodyPr wrap="square" rtlCol="0">
            <a:spAutoFit/>
          </a:bodyPr>
          <a:lstStyle/>
          <a:p>
            <a:r>
              <a:rPr lang="en-GB" sz="1400" dirty="0"/>
              <a:t> </a:t>
            </a:r>
          </a:p>
          <a:p>
            <a:endParaRPr lang="en-US" dirty="0"/>
          </a:p>
        </p:txBody>
      </p:sp>
      <p:sp>
        <p:nvSpPr>
          <p:cNvPr id="7" name="TextBox 6">
            <a:extLst>
              <a:ext uri="{FF2B5EF4-FFF2-40B4-BE49-F238E27FC236}">
                <a16:creationId xmlns:a16="http://schemas.microsoft.com/office/drawing/2014/main" id="{E756A421-AFFC-2404-3609-6757C5EE0168}"/>
              </a:ext>
            </a:extLst>
          </p:cNvPr>
          <p:cNvSpPr txBox="1"/>
          <p:nvPr/>
        </p:nvSpPr>
        <p:spPr>
          <a:xfrm>
            <a:off x="225084" y="2940148"/>
            <a:ext cx="6119446" cy="369332"/>
          </a:xfrm>
          <a:prstGeom prst="rect">
            <a:avLst/>
          </a:prstGeom>
          <a:noFill/>
        </p:spPr>
        <p:txBody>
          <a:bodyPr wrap="square" rtlCol="0">
            <a:spAutoFit/>
          </a:bodyPr>
          <a:lstStyle/>
          <a:p>
            <a:r>
              <a:rPr lang="en-US" dirty="0"/>
              <a:t>			</a:t>
            </a:r>
          </a:p>
        </p:txBody>
      </p:sp>
    </p:spTree>
    <p:extLst>
      <p:ext uri="{BB962C8B-B14F-4D97-AF65-F5344CB8AC3E}">
        <p14:creationId xmlns:p14="http://schemas.microsoft.com/office/powerpoint/2010/main" val="939590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D25E05-477E-7110-B94B-9C552482F698}"/>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B07CEAFE-32B2-249C-81F3-6607AA5DEBA2}"/>
              </a:ext>
            </a:extLst>
          </p:cNvPr>
          <p:cNvPicPr>
            <a:picLocks noChangeAspect="1"/>
          </p:cNvPicPr>
          <p:nvPr/>
        </p:nvPicPr>
        <p:blipFill>
          <a:blip r:embed="rId2"/>
          <a:stretch>
            <a:fillRect/>
          </a:stretch>
        </p:blipFill>
        <p:spPr>
          <a:xfrm>
            <a:off x="11353800" y="6060875"/>
            <a:ext cx="576858" cy="432000"/>
          </a:xfrm>
          <a:prstGeom prst="rect">
            <a:avLst/>
          </a:prstGeom>
        </p:spPr>
      </p:pic>
      <p:pic>
        <p:nvPicPr>
          <p:cNvPr id="4" name="Picture 3" descr="A license plate with green letters and numbers&#10;&#10;AI-generated content may be incorrect.">
            <a:extLst>
              <a:ext uri="{FF2B5EF4-FFF2-40B4-BE49-F238E27FC236}">
                <a16:creationId xmlns:a16="http://schemas.microsoft.com/office/drawing/2014/main" id="{EB987B54-559A-93E2-618F-BFD031B98670}"/>
              </a:ext>
            </a:extLst>
          </p:cNvPr>
          <p:cNvPicPr>
            <a:picLocks noChangeAspect="1"/>
          </p:cNvPicPr>
          <p:nvPr/>
        </p:nvPicPr>
        <p:blipFill>
          <a:blip r:embed="rId3"/>
          <a:stretch>
            <a:fillRect/>
          </a:stretch>
        </p:blipFill>
        <p:spPr>
          <a:xfrm>
            <a:off x="2209800" y="1066800"/>
            <a:ext cx="7772400" cy="3921529"/>
          </a:xfrm>
          <a:prstGeom prst="rect">
            <a:avLst/>
          </a:prstGeom>
        </p:spPr>
      </p:pic>
    </p:spTree>
    <p:extLst>
      <p:ext uri="{BB962C8B-B14F-4D97-AF65-F5344CB8AC3E}">
        <p14:creationId xmlns:p14="http://schemas.microsoft.com/office/powerpoint/2010/main" val="1336293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E9BD4-9B1F-4353-924E-DE46A35D771A}"/>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BF2D674A-482B-3F90-D49C-356EF7391A7D}"/>
              </a:ext>
            </a:extLst>
          </p:cNvPr>
          <p:cNvPicPr>
            <a:picLocks noChangeAspect="1"/>
          </p:cNvPicPr>
          <p:nvPr/>
        </p:nvPicPr>
        <p:blipFill>
          <a:blip r:embed="rId2"/>
          <a:stretch>
            <a:fillRect/>
          </a:stretch>
        </p:blipFill>
        <p:spPr>
          <a:xfrm>
            <a:off x="11353800" y="6060875"/>
            <a:ext cx="576858" cy="432000"/>
          </a:xfrm>
          <a:prstGeom prst="rect">
            <a:avLst/>
          </a:prstGeom>
        </p:spPr>
      </p:pic>
      <p:pic>
        <p:nvPicPr>
          <p:cNvPr id="5" name="Picture 4" descr="A person in a suit and tie&#10;&#10;AI-generated content may be incorrect.">
            <a:extLst>
              <a:ext uri="{FF2B5EF4-FFF2-40B4-BE49-F238E27FC236}">
                <a16:creationId xmlns:a16="http://schemas.microsoft.com/office/drawing/2014/main" id="{58BDFF8A-6A79-1F75-B252-361B13ED5E8F}"/>
              </a:ext>
            </a:extLst>
          </p:cNvPr>
          <p:cNvPicPr>
            <a:picLocks noChangeAspect="1"/>
          </p:cNvPicPr>
          <p:nvPr/>
        </p:nvPicPr>
        <p:blipFill>
          <a:blip r:embed="rId3"/>
          <a:stretch>
            <a:fillRect/>
          </a:stretch>
        </p:blipFill>
        <p:spPr>
          <a:xfrm>
            <a:off x="1464709" y="624875"/>
            <a:ext cx="9376233" cy="5940000"/>
          </a:xfrm>
          <a:prstGeom prst="rect">
            <a:avLst/>
          </a:prstGeom>
        </p:spPr>
      </p:pic>
    </p:spTree>
    <p:extLst>
      <p:ext uri="{BB962C8B-B14F-4D97-AF65-F5344CB8AC3E}">
        <p14:creationId xmlns:p14="http://schemas.microsoft.com/office/powerpoint/2010/main" val="499016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ED408-C83A-CFC2-0D7D-E3BDDEC310F9}"/>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89D86591-F610-5E55-5FF2-81416CDA17FD}"/>
              </a:ext>
            </a:extLst>
          </p:cNvPr>
          <p:cNvPicPr>
            <a:picLocks noChangeAspect="1"/>
          </p:cNvPicPr>
          <p:nvPr/>
        </p:nvPicPr>
        <p:blipFill>
          <a:blip r:embed="rId2"/>
          <a:stretch>
            <a:fillRect/>
          </a:stretch>
        </p:blipFill>
        <p:spPr>
          <a:xfrm>
            <a:off x="11353800" y="6060875"/>
            <a:ext cx="576858" cy="432000"/>
          </a:xfrm>
          <a:prstGeom prst="rect">
            <a:avLst/>
          </a:prstGeom>
        </p:spPr>
      </p:pic>
      <p:pic>
        <p:nvPicPr>
          <p:cNvPr id="4" name="Picture 3" descr="A book cover with a picture of a angel&#10;&#10;AI-generated content may be incorrect.">
            <a:extLst>
              <a:ext uri="{FF2B5EF4-FFF2-40B4-BE49-F238E27FC236}">
                <a16:creationId xmlns:a16="http://schemas.microsoft.com/office/drawing/2014/main" id="{3AC29B7B-584B-1CD8-EF1D-2854A8E5BFD0}"/>
              </a:ext>
            </a:extLst>
          </p:cNvPr>
          <p:cNvPicPr>
            <a:picLocks noChangeAspect="1"/>
          </p:cNvPicPr>
          <p:nvPr/>
        </p:nvPicPr>
        <p:blipFill>
          <a:blip r:embed="rId3"/>
          <a:stretch>
            <a:fillRect/>
          </a:stretch>
        </p:blipFill>
        <p:spPr>
          <a:xfrm>
            <a:off x="4495800" y="889000"/>
            <a:ext cx="3200400" cy="5080000"/>
          </a:xfrm>
          <a:prstGeom prst="rect">
            <a:avLst/>
          </a:prstGeom>
        </p:spPr>
      </p:pic>
    </p:spTree>
    <p:extLst>
      <p:ext uri="{BB962C8B-B14F-4D97-AF65-F5344CB8AC3E}">
        <p14:creationId xmlns:p14="http://schemas.microsoft.com/office/powerpoint/2010/main" val="1085597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B9CCB4-7AAC-B3DD-16BC-139BB918DCF1}"/>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9432AC05-F4A5-724A-861D-9DEB5E352C0D}"/>
              </a:ext>
            </a:extLst>
          </p:cNvPr>
          <p:cNvPicPr>
            <a:picLocks noChangeAspect="1"/>
          </p:cNvPicPr>
          <p:nvPr/>
        </p:nvPicPr>
        <p:blipFill>
          <a:blip r:embed="rId2"/>
          <a:stretch>
            <a:fillRect/>
          </a:stretch>
        </p:blipFill>
        <p:spPr>
          <a:xfrm>
            <a:off x="11353800" y="6060875"/>
            <a:ext cx="576858" cy="432000"/>
          </a:xfrm>
          <a:prstGeom prst="rect">
            <a:avLst/>
          </a:prstGeom>
        </p:spPr>
      </p:pic>
      <p:pic>
        <p:nvPicPr>
          <p:cNvPr id="4" name="Picture 3" descr="A page of a book&#10;&#10;AI-generated content may be incorrect.">
            <a:extLst>
              <a:ext uri="{FF2B5EF4-FFF2-40B4-BE49-F238E27FC236}">
                <a16:creationId xmlns:a16="http://schemas.microsoft.com/office/drawing/2014/main" id="{F09D25F4-B11A-A123-689A-317954D121E0}"/>
              </a:ext>
            </a:extLst>
          </p:cNvPr>
          <p:cNvPicPr>
            <a:picLocks noChangeAspect="1"/>
          </p:cNvPicPr>
          <p:nvPr/>
        </p:nvPicPr>
        <p:blipFill>
          <a:blip r:embed="rId3"/>
          <a:stretch>
            <a:fillRect/>
          </a:stretch>
        </p:blipFill>
        <p:spPr>
          <a:xfrm>
            <a:off x="2978150" y="107950"/>
            <a:ext cx="6235700" cy="6642100"/>
          </a:xfrm>
          <a:prstGeom prst="rect">
            <a:avLst/>
          </a:prstGeom>
        </p:spPr>
      </p:pic>
    </p:spTree>
    <p:extLst>
      <p:ext uri="{BB962C8B-B14F-4D97-AF65-F5344CB8AC3E}">
        <p14:creationId xmlns:p14="http://schemas.microsoft.com/office/powerpoint/2010/main" val="2694946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6B8FC-EB12-36FB-7471-1E4843E268EA}"/>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8F5E28B5-E634-8B04-0968-B88193EE4160}"/>
              </a:ext>
            </a:extLst>
          </p:cNvPr>
          <p:cNvPicPr>
            <a:picLocks noChangeAspect="1"/>
          </p:cNvPicPr>
          <p:nvPr/>
        </p:nvPicPr>
        <p:blipFill>
          <a:blip r:embed="rId2"/>
          <a:stretch>
            <a:fillRect/>
          </a:stretch>
        </p:blipFill>
        <p:spPr>
          <a:xfrm>
            <a:off x="11353800" y="6060875"/>
            <a:ext cx="576858" cy="432000"/>
          </a:xfrm>
          <a:prstGeom prst="rect">
            <a:avLst/>
          </a:prstGeom>
        </p:spPr>
      </p:pic>
      <p:pic>
        <p:nvPicPr>
          <p:cNvPr id="4" name="Picture 3" descr="A black text on a white background&#10;&#10;AI-generated content may be incorrect.">
            <a:extLst>
              <a:ext uri="{FF2B5EF4-FFF2-40B4-BE49-F238E27FC236}">
                <a16:creationId xmlns:a16="http://schemas.microsoft.com/office/drawing/2014/main" id="{0A3A8514-34EA-17D7-E14E-820EA655393D}"/>
              </a:ext>
            </a:extLst>
          </p:cNvPr>
          <p:cNvPicPr>
            <a:picLocks noChangeAspect="1"/>
          </p:cNvPicPr>
          <p:nvPr/>
        </p:nvPicPr>
        <p:blipFill>
          <a:blip r:embed="rId3"/>
          <a:stretch>
            <a:fillRect/>
          </a:stretch>
        </p:blipFill>
        <p:spPr>
          <a:xfrm>
            <a:off x="2082800" y="1422400"/>
            <a:ext cx="7772400" cy="3886200"/>
          </a:xfrm>
          <a:prstGeom prst="rect">
            <a:avLst/>
          </a:prstGeom>
        </p:spPr>
      </p:pic>
    </p:spTree>
    <p:extLst>
      <p:ext uri="{BB962C8B-B14F-4D97-AF65-F5344CB8AC3E}">
        <p14:creationId xmlns:p14="http://schemas.microsoft.com/office/powerpoint/2010/main" val="933765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504CA-7D1F-8853-F5FA-025A77826FA4}"/>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5F06366A-C42A-4989-55F7-3E8871C24C98}"/>
              </a:ext>
            </a:extLst>
          </p:cNvPr>
          <p:cNvPicPr>
            <a:picLocks noChangeAspect="1"/>
          </p:cNvPicPr>
          <p:nvPr/>
        </p:nvPicPr>
        <p:blipFill>
          <a:blip r:embed="rId2"/>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6CA4DCAF-1491-A523-2174-0EF9A1676930}"/>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5" name="TextBox 4">
            <a:extLst>
              <a:ext uri="{FF2B5EF4-FFF2-40B4-BE49-F238E27FC236}">
                <a16:creationId xmlns:a16="http://schemas.microsoft.com/office/drawing/2014/main" id="{93257DC1-2812-30B1-B30C-7ABE5C82A0E7}"/>
              </a:ext>
            </a:extLst>
          </p:cNvPr>
          <p:cNvSpPr txBox="1"/>
          <p:nvPr/>
        </p:nvSpPr>
        <p:spPr>
          <a:xfrm>
            <a:off x="3164305" y="505326"/>
            <a:ext cx="48292359" cy="923330"/>
          </a:xfrm>
          <a:prstGeom prst="rect">
            <a:avLst/>
          </a:prstGeom>
          <a:noFill/>
        </p:spPr>
        <p:txBody>
          <a:bodyPr wrap="square" rtlCol="0">
            <a:spAutoFit/>
          </a:bodyPr>
          <a:lstStyle/>
          <a:p>
            <a:endParaRPr lang="en-GB" dirty="0"/>
          </a:p>
          <a:p>
            <a:endParaRPr lang="en-GB" dirty="0"/>
          </a:p>
          <a:p>
            <a:endParaRPr lang="en-GB" dirty="0"/>
          </a:p>
        </p:txBody>
      </p:sp>
      <p:pic>
        <p:nvPicPr>
          <p:cNvPr id="6" name="Picture 5" descr="A book cover of a person's book&#10;&#10;AI-generated content may be incorrect.">
            <a:extLst>
              <a:ext uri="{FF2B5EF4-FFF2-40B4-BE49-F238E27FC236}">
                <a16:creationId xmlns:a16="http://schemas.microsoft.com/office/drawing/2014/main" id="{7781EC1B-EC66-3BEF-D7F1-ACD3E8474D17}"/>
              </a:ext>
            </a:extLst>
          </p:cNvPr>
          <p:cNvPicPr>
            <a:picLocks noChangeAspect="1"/>
          </p:cNvPicPr>
          <p:nvPr/>
        </p:nvPicPr>
        <p:blipFill>
          <a:blip r:embed="rId3"/>
          <a:stretch>
            <a:fillRect/>
          </a:stretch>
        </p:blipFill>
        <p:spPr>
          <a:xfrm>
            <a:off x="1455838" y="966991"/>
            <a:ext cx="2578752" cy="4356000"/>
          </a:xfrm>
          <a:prstGeom prst="rect">
            <a:avLst/>
          </a:prstGeom>
        </p:spPr>
      </p:pic>
      <p:pic>
        <p:nvPicPr>
          <p:cNvPr id="8" name="Picture 7" descr="A text on a page&#10;&#10;AI-generated content may be incorrect.">
            <a:extLst>
              <a:ext uri="{FF2B5EF4-FFF2-40B4-BE49-F238E27FC236}">
                <a16:creationId xmlns:a16="http://schemas.microsoft.com/office/drawing/2014/main" id="{44DB858E-CBBA-3BAD-0B91-93FC284754E4}"/>
              </a:ext>
            </a:extLst>
          </p:cNvPr>
          <p:cNvPicPr>
            <a:picLocks noChangeAspect="1"/>
          </p:cNvPicPr>
          <p:nvPr/>
        </p:nvPicPr>
        <p:blipFill>
          <a:blip r:embed="rId4"/>
          <a:stretch>
            <a:fillRect/>
          </a:stretch>
        </p:blipFill>
        <p:spPr>
          <a:xfrm>
            <a:off x="4034590" y="-359429"/>
            <a:ext cx="6896100" cy="5588000"/>
          </a:xfrm>
          <a:prstGeom prst="rect">
            <a:avLst/>
          </a:prstGeom>
        </p:spPr>
      </p:pic>
    </p:spTree>
    <p:extLst>
      <p:ext uri="{BB962C8B-B14F-4D97-AF65-F5344CB8AC3E}">
        <p14:creationId xmlns:p14="http://schemas.microsoft.com/office/powerpoint/2010/main" val="786394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659B66-4CB6-8922-DAC7-24C57DA44024}"/>
            </a:ext>
          </a:extLst>
        </p:cNvPr>
        <p:cNvGrpSpPr/>
        <p:nvPr/>
      </p:nvGrpSpPr>
      <p:grpSpPr>
        <a:xfrm>
          <a:off x="0" y="0"/>
          <a:ext cx="0" cy="0"/>
          <a:chOff x="0" y="0"/>
          <a:chExt cx="0" cy="0"/>
        </a:xfrm>
      </p:grpSpPr>
      <p:pic>
        <p:nvPicPr>
          <p:cNvPr id="3" name="Content Placeholder 4" descr="A red star with a black background&#10;&#10;Description automatically generated with medium confidence">
            <a:extLst>
              <a:ext uri="{FF2B5EF4-FFF2-40B4-BE49-F238E27FC236}">
                <a16:creationId xmlns:a16="http://schemas.microsoft.com/office/drawing/2014/main" id="{DA1C3AC6-6CA9-0DE9-6594-B2437C25FA5D}"/>
              </a:ext>
            </a:extLst>
          </p:cNvPr>
          <p:cNvPicPr>
            <a:picLocks noChangeAspect="1"/>
          </p:cNvPicPr>
          <p:nvPr/>
        </p:nvPicPr>
        <p:blipFill>
          <a:blip r:embed="rId2"/>
          <a:stretch>
            <a:fillRect/>
          </a:stretch>
        </p:blipFill>
        <p:spPr>
          <a:xfrm>
            <a:off x="11353800" y="6060875"/>
            <a:ext cx="576858" cy="432000"/>
          </a:xfrm>
          <a:prstGeom prst="rect">
            <a:avLst/>
          </a:prstGeom>
        </p:spPr>
      </p:pic>
      <p:sp>
        <p:nvSpPr>
          <p:cNvPr id="2" name="TextBox 1">
            <a:extLst>
              <a:ext uri="{FF2B5EF4-FFF2-40B4-BE49-F238E27FC236}">
                <a16:creationId xmlns:a16="http://schemas.microsoft.com/office/drawing/2014/main" id="{50C3AC6B-C89F-C1A7-6FF4-1B454DD4A832}"/>
              </a:ext>
            </a:extLst>
          </p:cNvPr>
          <p:cNvSpPr txBox="1"/>
          <p:nvPr/>
        </p:nvSpPr>
        <p:spPr>
          <a:xfrm>
            <a:off x="8157411" y="2249905"/>
            <a:ext cx="18473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AD09D7EA-10BB-252D-4A95-6053C5FF120A}"/>
              </a:ext>
            </a:extLst>
          </p:cNvPr>
          <p:cNvSpPr txBox="1"/>
          <p:nvPr/>
        </p:nvSpPr>
        <p:spPr>
          <a:xfrm>
            <a:off x="8698832" y="6160168"/>
            <a:ext cx="184731" cy="369332"/>
          </a:xfrm>
          <a:prstGeom prst="rect">
            <a:avLst/>
          </a:prstGeom>
          <a:noFill/>
        </p:spPr>
        <p:txBody>
          <a:bodyPr wrap="none" rtlCol="0">
            <a:spAutoFit/>
          </a:bodyPr>
          <a:lstStyle/>
          <a:p>
            <a:endParaRPr lang="en-US" dirty="0"/>
          </a:p>
        </p:txBody>
      </p:sp>
      <p:pic>
        <p:nvPicPr>
          <p:cNvPr id="6" name="Picture 5" descr="A close-up of a person&#10;&#10;AI-generated content may be incorrect.">
            <a:extLst>
              <a:ext uri="{FF2B5EF4-FFF2-40B4-BE49-F238E27FC236}">
                <a16:creationId xmlns:a16="http://schemas.microsoft.com/office/drawing/2014/main" id="{30FE2DE2-46C5-326F-18C2-8767CBAD7B58}"/>
              </a:ext>
            </a:extLst>
          </p:cNvPr>
          <p:cNvPicPr>
            <a:picLocks noChangeAspect="1"/>
          </p:cNvPicPr>
          <p:nvPr/>
        </p:nvPicPr>
        <p:blipFill>
          <a:blip r:embed="rId3"/>
          <a:stretch>
            <a:fillRect/>
          </a:stretch>
        </p:blipFill>
        <p:spPr>
          <a:xfrm>
            <a:off x="4005146" y="0"/>
            <a:ext cx="4181707" cy="6858000"/>
          </a:xfrm>
          <a:prstGeom prst="rect">
            <a:avLst/>
          </a:prstGeom>
        </p:spPr>
      </p:pic>
    </p:spTree>
    <p:extLst>
      <p:ext uri="{BB962C8B-B14F-4D97-AF65-F5344CB8AC3E}">
        <p14:creationId xmlns:p14="http://schemas.microsoft.com/office/powerpoint/2010/main" val="2923481525"/>
      </p:ext>
    </p:extLst>
  </p:cSld>
  <p:clrMapOvr>
    <a:masterClrMapping/>
  </p:clrMapOvr>
</p:sld>
</file>

<file path=ppt/theme/theme1.xml><?xml version="1.0" encoding="utf-8"?>
<a:theme xmlns:a="http://schemas.openxmlformats.org/drawingml/2006/main" name="UoW_Template_Whit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457cae1-bbb3-49df-91d0-3eeeba63d323">
      <Terms xmlns="http://schemas.microsoft.com/office/infopath/2007/PartnerControls"/>
    </lcf76f155ced4ddcb4097134ff3c332f>
    <TaxCatchAll xmlns="ef19808f-d5e4-40cd-93fa-31b8700ee2c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38BF2393C4EA04AB7F96C5D4020735B" ma:contentTypeVersion="16" ma:contentTypeDescription="Create a new document." ma:contentTypeScope="" ma:versionID="455c2161f5b73f2a698616d02f07aa47">
  <xsd:schema xmlns:xsd="http://www.w3.org/2001/XMLSchema" xmlns:xs="http://www.w3.org/2001/XMLSchema" xmlns:p="http://schemas.microsoft.com/office/2006/metadata/properties" xmlns:ns2="2457cae1-bbb3-49df-91d0-3eeeba63d323" xmlns:ns3="ef19808f-d5e4-40cd-93fa-31b8700ee2cf" targetNamespace="http://schemas.microsoft.com/office/2006/metadata/properties" ma:root="true" ma:fieldsID="f888cfaeb3c0a23ff9de9fddae14e9fe" ns2:_="" ns3:_="">
    <xsd:import namespace="2457cae1-bbb3-49df-91d0-3eeeba63d323"/>
    <xsd:import namespace="ef19808f-d5e4-40cd-93fa-31b8700ee2c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57cae1-bbb3-49df-91d0-3eeeba63d3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f19808f-d5e4-40cd-93fa-31b8700ee2c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8d093c4e-51e7-44f8-921c-27a14d3f10ee}" ma:internalName="TaxCatchAll" ma:showField="CatchAllData" ma:web="ef19808f-d5e4-40cd-93fa-31b8700ee2c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4299F2F-53D8-4F04-89F8-F8961CB59FBC}">
  <ds:schemaRefs>
    <ds:schemaRef ds:uri="2457cae1-bbb3-49df-91d0-3eeeba63d323"/>
    <ds:schemaRef ds:uri="ef19808f-d5e4-40cd-93fa-31b8700ee2cf"/>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2889AE9-2A76-4CF2-8699-356903226B0A}">
  <ds:schemaRefs>
    <ds:schemaRef ds:uri="http://schemas.microsoft.com/sharepoint/v3/contenttype/forms"/>
  </ds:schemaRefs>
</ds:datastoreItem>
</file>

<file path=customXml/itemProps3.xml><?xml version="1.0" encoding="utf-8"?>
<ds:datastoreItem xmlns:ds="http://schemas.openxmlformats.org/officeDocument/2006/customXml" ds:itemID="{27E1CF70-444F-436E-BCF7-3A0908B68954}">
  <ds:schemaRefs>
    <ds:schemaRef ds:uri="2457cae1-bbb3-49df-91d0-3eeeba63d323"/>
    <ds:schemaRef ds:uri="ef19808f-d5e4-40cd-93fa-31b8700ee2c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8279</TotalTime>
  <Words>403</Words>
  <Application>Microsoft Macintosh PowerPoint</Application>
  <PresentationFormat>Widescreen</PresentationFormat>
  <Paragraphs>30</Paragraphs>
  <Slides>26</Slides>
  <Notes>14</Notes>
  <HiddenSlides>0</HiddenSlides>
  <MMClips>0</MMClips>
  <ScaleCrop>false</ScaleCrop>
  <HeadingPairs>
    <vt:vector size="6" baseType="variant">
      <vt:variant>
        <vt:lpstr>Fonts Used</vt:lpstr>
      </vt:variant>
      <vt:variant>
        <vt:i4>3</vt:i4>
      </vt:variant>
      <vt:variant>
        <vt:lpstr>Theme</vt:lpstr>
      </vt:variant>
      <vt:variant>
        <vt:i4>8</vt:i4>
      </vt:variant>
      <vt:variant>
        <vt:lpstr>Slide Titles</vt:lpstr>
      </vt:variant>
      <vt:variant>
        <vt:i4>26</vt:i4>
      </vt:variant>
    </vt:vector>
  </HeadingPairs>
  <TitlesOfParts>
    <vt:vector size="37" baseType="lpstr">
      <vt:lpstr>Aptos</vt:lpstr>
      <vt:lpstr>Calibri</vt:lpstr>
      <vt:lpstr>Arial</vt:lpstr>
      <vt:lpstr>UoW_Template_White</vt:lpstr>
      <vt:lpstr>UoW_Template_Black</vt:lpstr>
      <vt:lpstr>UoW_Template_Purple</vt:lpstr>
      <vt:lpstr>UoW_Template_Lavender</vt:lpstr>
      <vt:lpstr>UoW_Template_Blue</vt:lpstr>
      <vt:lpstr>UoW_Template_Green</vt:lpstr>
      <vt:lpstr>UoW_Template_Yellow</vt:lpstr>
      <vt:lpstr>UoW_Template_Coral</vt:lpstr>
      <vt:lpstr>Ghosts, ‘Race’ and the Body: Reading Toni Morrison and Ta-Nehisi Coates’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lastModifiedBy>De Sousa Aguiar de Medeiros, Paulo</cp:lastModifiedBy>
  <cp:revision>81</cp:revision>
  <dcterms:created xsi:type="dcterms:W3CDTF">2025-03-11T16:19:18Z</dcterms:created>
  <dcterms:modified xsi:type="dcterms:W3CDTF">2026-03-02T12:38:39Z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0x010100138BF2393C4EA04AB7F96C5D4020735B</vt:lpwstr>
  </property>
  <property fmtid="{D5CDD505-2E9C-101B-9397-08002B2CF9AE}" pid="3" name="MediaServiceImageTags">
    <vt:lpwstr/>
  </property>
</Properties>
</file>