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19"/>
  </p:notesMasterIdLst>
  <p:sldIdLst>
    <p:sldId id="256" r:id="rId2"/>
    <p:sldId id="259" r:id="rId3"/>
    <p:sldId id="282" r:id="rId4"/>
    <p:sldId id="262" r:id="rId5"/>
    <p:sldId id="281" r:id="rId6"/>
    <p:sldId id="258" r:id="rId7"/>
    <p:sldId id="261" r:id="rId8"/>
    <p:sldId id="276" r:id="rId9"/>
    <p:sldId id="277" r:id="rId10"/>
    <p:sldId id="278" r:id="rId11"/>
    <p:sldId id="267" r:id="rId12"/>
    <p:sldId id="272" r:id="rId13"/>
    <p:sldId id="279" r:id="rId14"/>
    <p:sldId id="280" r:id="rId15"/>
    <p:sldId id="271" r:id="rId16"/>
    <p:sldId id="273" r:id="rId17"/>
    <p:sldId id="26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B5B99E-AB13-F34A-AB37-540C64D3CAA1}" v="99" dt="2026-02-23T10:24:27.3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60"/>
    <p:restoredTop sz="94694"/>
  </p:normalViewPr>
  <p:slideViewPr>
    <p:cSldViewPr snapToGrid="0">
      <p:cViewPr varScale="1">
        <p:scale>
          <a:sx n="121" d="100"/>
          <a:sy n="121" d="100"/>
        </p:scale>
        <p:origin x="51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cGiffin, Emily" userId="dca512fb-2abb-4b10-9537-aa3fb2fe9ddb" providerId="ADAL" clId="{DD9EA61B-D76E-5177-AB7B-0C4C1401F033}"/>
    <pc:docChg chg="undo custSel addSld delSld modSld sldOrd">
      <pc:chgData name="McGiffin, Emily" userId="dca512fb-2abb-4b10-9537-aa3fb2fe9ddb" providerId="ADAL" clId="{DD9EA61B-D76E-5177-AB7B-0C4C1401F033}" dt="2026-02-23T10:24:27.338" v="903"/>
      <pc:docMkLst>
        <pc:docMk/>
      </pc:docMkLst>
      <pc:sldChg chg="addSp delSp modSp mod delDesignElem">
        <pc:chgData name="McGiffin, Emily" userId="dca512fb-2abb-4b10-9537-aa3fb2fe9ddb" providerId="ADAL" clId="{DD9EA61B-D76E-5177-AB7B-0C4C1401F033}" dt="2026-02-22T06:34:10.098" v="216" actId="20577"/>
        <pc:sldMkLst>
          <pc:docMk/>
          <pc:sldMk cId="2443412534" sldId="256"/>
        </pc:sldMkLst>
        <pc:spChg chg="mod">
          <ac:chgData name="McGiffin, Emily" userId="dca512fb-2abb-4b10-9537-aa3fb2fe9ddb" providerId="ADAL" clId="{DD9EA61B-D76E-5177-AB7B-0C4C1401F033}" dt="2026-02-22T06:34:10.098" v="216" actId="20577"/>
          <ac:spMkLst>
            <pc:docMk/>
            <pc:sldMk cId="2443412534" sldId="256"/>
            <ac:spMk id="2" creationId="{2607C3BB-5165-8BC1-4D08-BC622C4E582C}"/>
          </ac:spMkLst>
        </pc:spChg>
        <pc:spChg chg="mod">
          <ac:chgData name="McGiffin, Emily" userId="dca512fb-2abb-4b10-9537-aa3fb2fe9ddb" providerId="ADAL" clId="{DD9EA61B-D76E-5177-AB7B-0C4C1401F033}" dt="2026-02-22T06:32:25.453" v="185" actId="1076"/>
          <ac:spMkLst>
            <pc:docMk/>
            <pc:sldMk cId="2443412534" sldId="256"/>
            <ac:spMk id="3" creationId="{6615FC8E-B1AF-9FB1-D7A7-332B20D7762C}"/>
          </ac:spMkLst>
        </pc:spChg>
        <pc:spChg chg="mod">
          <ac:chgData name="McGiffin, Emily" userId="dca512fb-2abb-4b10-9537-aa3fb2fe9ddb" providerId="ADAL" clId="{DD9EA61B-D76E-5177-AB7B-0C4C1401F033}" dt="2026-02-22T06:32:47.597" v="194" actId="1076"/>
          <ac:spMkLst>
            <pc:docMk/>
            <pc:sldMk cId="2443412534" sldId="256"/>
            <ac:spMk id="5" creationId="{7BBB34B1-8F2E-21CB-6E35-CF1650BC7439}"/>
          </ac:spMkLst>
        </pc:spChg>
        <pc:spChg chg="add del">
          <ac:chgData name="McGiffin, Emily" userId="dca512fb-2abb-4b10-9537-aa3fb2fe9ddb" providerId="ADAL" clId="{DD9EA61B-D76E-5177-AB7B-0C4C1401F033}" dt="2026-02-22T06:30:53.871" v="161"/>
          <ac:spMkLst>
            <pc:docMk/>
            <pc:sldMk cId="2443412534" sldId="256"/>
            <ac:spMk id="2057" creationId="{33E93247-6229-44AB-A550-739E971E690B}"/>
          </ac:spMkLst>
        </pc:spChg>
        <pc:spChg chg="add del">
          <ac:chgData name="McGiffin, Emily" userId="dca512fb-2abb-4b10-9537-aa3fb2fe9ddb" providerId="ADAL" clId="{DD9EA61B-D76E-5177-AB7B-0C4C1401F033}" dt="2026-02-22T06:30:53.871" v="161"/>
          <ac:spMkLst>
            <pc:docMk/>
            <pc:sldMk cId="2443412534" sldId="256"/>
            <ac:spMk id="2059" creationId="{D21F66AB-6D67-4C86-A415-0B6E4EEC5ABA}"/>
          </ac:spMkLst>
        </pc:spChg>
        <pc:picChg chg="mod">
          <ac:chgData name="McGiffin, Emily" userId="dca512fb-2abb-4b10-9537-aa3fb2fe9ddb" providerId="ADAL" clId="{DD9EA61B-D76E-5177-AB7B-0C4C1401F033}" dt="2026-02-22T06:33:43.315" v="206" actId="1036"/>
          <ac:picMkLst>
            <pc:docMk/>
            <pc:sldMk cId="2443412534" sldId="256"/>
            <ac:picMk id="2052" creationId="{98BF2199-F4F7-4D2B-809F-8C71BADAAF66}"/>
          </ac:picMkLst>
        </pc:picChg>
        <pc:cxnChg chg="add del">
          <ac:chgData name="McGiffin, Emily" userId="dca512fb-2abb-4b10-9537-aa3fb2fe9ddb" providerId="ADAL" clId="{DD9EA61B-D76E-5177-AB7B-0C4C1401F033}" dt="2026-02-22T06:30:53.871" v="161"/>
          <ac:cxnSpMkLst>
            <pc:docMk/>
            <pc:sldMk cId="2443412534" sldId="256"/>
            <ac:cxnSpMk id="2061" creationId="{0B66F5E1-B07D-4718-F4B4-5FCE4B7E8F44}"/>
          </ac:cxnSpMkLst>
        </pc:cxnChg>
      </pc:sldChg>
      <pc:sldChg chg="addSp delSp del delDesignElem">
        <pc:chgData name="McGiffin, Emily" userId="dca512fb-2abb-4b10-9537-aa3fb2fe9ddb" providerId="ADAL" clId="{DD9EA61B-D76E-5177-AB7B-0C4C1401F033}" dt="2026-02-23T05:48:34.284" v="339" actId="2696"/>
        <pc:sldMkLst>
          <pc:docMk/>
          <pc:sldMk cId="2590447213" sldId="257"/>
        </pc:sldMkLst>
        <pc:spChg chg="add del">
          <ac:chgData name="McGiffin, Emily" userId="dca512fb-2abb-4b10-9537-aa3fb2fe9ddb" providerId="ADAL" clId="{DD9EA61B-D76E-5177-AB7B-0C4C1401F033}" dt="2026-02-22T06:30:53.871" v="161"/>
          <ac:spMkLst>
            <pc:docMk/>
            <pc:sldMk cId="2590447213" sldId="257"/>
            <ac:spMk id="1039" creationId="{E49D7415-2F11-44C2-B6AA-13A25B6814B9}"/>
          </ac:spMkLst>
        </pc:spChg>
        <pc:cxnChg chg="add del">
          <ac:chgData name="McGiffin, Emily" userId="dca512fb-2abb-4b10-9537-aa3fb2fe9ddb" providerId="ADAL" clId="{DD9EA61B-D76E-5177-AB7B-0C4C1401F033}" dt="2026-02-22T06:30:53.871" v="161"/>
          <ac:cxnSpMkLst>
            <pc:docMk/>
            <pc:sldMk cId="2590447213" sldId="257"/>
            <ac:cxnSpMk id="1040" creationId="{4583FD9E-C5A7-96F7-951D-7D292013CD58}"/>
          </ac:cxnSpMkLst>
        </pc:cxnChg>
      </pc:sldChg>
      <pc:sldChg chg="addSp delSp add del ord delDesignElem">
        <pc:chgData name="McGiffin, Emily" userId="dca512fb-2abb-4b10-9537-aa3fb2fe9ddb" providerId="ADAL" clId="{DD9EA61B-D76E-5177-AB7B-0C4C1401F033}" dt="2026-02-23T10:22:44.740" v="757" actId="20578"/>
        <pc:sldMkLst>
          <pc:docMk/>
          <pc:sldMk cId="2739675478" sldId="258"/>
        </pc:sldMkLst>
        <pc:spChg chg="add del">
          <ac:chgData name="McGiffin, Emily" userId="dca512fb-2abb-4b10-9537-aa3fb2fe9ddb" providerId="ADAL" clId="{DD9EA61B-D76E-5177-AB7B-0C4C1401F033}" dt="2026-02-22T06:30:53.871" v="161"/>
          <ac:spMkLst>
            <pc:docMk/>
            <pc:sldMk cId="2739675478" sldId="258"/>
            <ac:spMk id="3083" creationId="{479833C7-FDE4-4657-B0B1-32BE833C2489}"/>
          </ac:spMkLst>
        </pc:spChg>
        <pc:spChg chg="add del">
          <ac:chgData name="McGiffin, Emily" userId="dca512fb-2abb-4b10-9537-aa3fb2fe9ddb" providerId="ADAL" clId="{DD9EA61B-D76E-5177-AB7B-0C4C1401F033}" dt="2026-02-22T06:30:53.871" v="161"/>
          <ac:spMkLst>
            <pc:docMk/>
            <pc:sldMk cId="2739675478" sldId="258"/>
            <ac:spMk id="3085" creationId="{0ABE7C0B-A2D9-4202-A524-532DA2E2D582}"/>
          </ac:spMkLst>
        </pc:spChg>
        <pc:cxnChg chg="add del">
          <ac:chgData name="McGiffin, Emily" userId="dca512fb-2abb-4b10-9537-aa3fb2fe9ddb" providerId="ADAL" clId="{DD9EA61B-D76E-5177-AB7B-0C4C1401F033}" dt="2026-02-22T06:30:53.871" v="161"/>
          <ac:cxnSpMkLst>
            <pc:docMk/>
            <pc:sldMk cId="2739675478" sldId="258"/>
            <ac:cxnSpMk id="3079" creationId="{F64F9B95-9045-48D2-B9F3-2927E98F54AA}"/>
          </ac:cxnSpMkLst>
        </pc:cxnChg>
        <pc:cxnChg chg="add del">
          <ac:chgData name="McGiffin, Emily" userId="dca512fb-2abb-4b10-9537-aa3fb2fe9ddb" providerId="ADAL" clId="{DD9EA61B-D76E-5177-AB7B-0C4C1401F033}" dt="2026-02-22T06:30:53.871" v="161"/>
          <ac:cxnSpMkLst>
            <pc:docMk/>
            <pc:sldMk cId="2739675478" sldId="258"/>
            <ac:cxnSpMk id="3081" creationId="{085AA86F-6A4D-4BCB-A045-D992CDC2959B}"/>
          </ac:cxnSpMkLst>
        </pc:cxnChg>
      </pc:sldChg>
      <pc:sldChg chg="addSp delSp modSp mod delDesignElem">
        <pc:chgData name="McGiffin, Emily" userId="dca512fb-2abb-4b10-9537-aa3fb2fe9ddb" providerId="ADAL" clId="{DD9EA61B-D76E-5177-AB7B-0C4C1401F033}" dt="2026-02-23T05:48:13.273" v="338" actId="12"/>
        <pc:sldMkLst>
          <pc:docMk/>
          <pc:sldMk cId="2617854889" sldId="259"/>
        </pc:sldMkLst>
        <pc:spChg chg="mod">
          <ac:chgData name="McGiffin, Emily" userId="dca512fb-2abb-4b10-9537-aa3fb2fe9ddb" providerId="ADAL" clId="{DD9EA61B-D76E-5177-AB7B-0C4C1401F033}" dt="2026-02-23T05:47:39.202" v="269" actId="404"/>
          <ac:spMkLst>
            <pc:docMk/>
            <pc:sldMk cId="2617854889" sldId="259"/>
            <ac:spMk id="4" creationId="{DF8DFA81-6D85-E1EC-2993-0C867ADF19AF}"/>
          </ac:spMkLst>
        </pc:spChg>
        <pc:spChg chg="mod">
          <ac:chgData name="McGiffin, Emily" userId="dca512fb-2abb-4b10-9537-aa3fb2fe9ddb" providerId="ADAL" clId="{DD9EA61B-D76E-5177-AB7B-0C4C1401F033}" dt="2026-02-23T05:48:13.273" v="338" actId="12"/>
          <ac:spMkLst>
            <pc:docMk/>
            <pc:sldMk cId="2617854889" sldId="259"/>
            <ac:spMk id="5" creationId="{CA7490A4-8616-99EC-62C4-1C703516DF2F}"/>
          </ac:spMkLst>
        </pc:spChg>
        <pc:spChg chg="add del">
          <ac:chgData name="McGiffin, Emily" userId="dca512fb-2abb-4b10-9537-aa3fb2fe9ddb" providerId="ADAL" clId="{DD9EA61B-D76E-5177-AB7B-0C4C1401F033}" dt="2026-02-22T06:30:53.871" v="161"/>
          <ac:spMkLst>
            <pc:docMk/>
            <pc:sldMk cId="2617854889" sldId="259"/>
            <ac:spMk id="4107" creationId="{E49D7415-2F11-44C2-B6AA-13A25B6814B9}"/>
          </ac:spMkLst>
        </pc:spChg>
        <pc:cxnChg chg="add del">
          <ac:chgData name="McGiffin, Emily" userId="dca512fb-2abb-4b10-9537-aa3fb2fe9ddb" providerId="ADAL" clId="{DD9EA61B-D76E-5177-AB7B-0C4C1401F033}" dt="2026-02-22T06:30:53.871" v="161"/>
          <ac:cxnSpMkLst>
            <pc:docMk/>
            <pc:sldMk cId="2617854889" sldId="259"/>
            <ac:cxnSpMk id="4103" creationId="{F64F9B95-9045-48D2-B9F3-2927E98F54AA}"/>
          </ac:cxnSpMkLst>
        </pc:cxnChg>
        <pc:cxnChg chg="add del">
          <ac:chgData name="McGiffin, Emily" userId="dca512fb-2abb-4b10-9537-aa3fb2fe9ddb" providerId="ADAL" clId="{DD9EA61B-D76E-5177-AB7B-0C4C1401F033}" dt="2026-02-22T06:30:53.871" v="161"/>
          <ac:cxnSpMkLst>
            <pc:docMk/>
            <pc:sldMk cId="2617854889" sldId="259"/>
            <ac:cxnSpMk id="4105" creationId="{085AA86F-6A4D-4BCB-A045-D992CDC2959B}"/>
          </ac:cxnSpMkLst>
        </pc:cxnChg>
        <pc:cxnChg chg="add del">
          <ac:chgData name="McGiffin, Emily" userId="dca512fb-2abb-4b10-9537-aa3fb2fe9ddb" providerId="ADAL" clId="{DD9EA61B-D76E-5177-AB7B-0C4C1401F033}" dt="2026-02-22T06:30:53.871" v="161"/>
          <ac:cxnSpMkLst>
            <pc:docMk/>
            <pc:sldMk cId="2617854889" sldId="259"/>
            <ac:cxnSpMk id="4109" creationId="{D2E57F3D-33BE-4306-87E6-245763719516}"/>
          </ac:cxnSpMkLst>
        </pc:cxnChg>
      </pc:sldChg>
      <pc:sldChg chg="addSp delSp modSp new del mod setBg modClrScheme chgLayout">
        <pc:chgData name="McGiffin, Emily" userId="dca512fb-2abb-4b10-9537-aa3fb2fe9ddb" providerId="ADAL" clId="{DD9EA61B-D76E-5177-AB7B-0C4C1401F033}" dt="2026-02-22T06:05:42.178" v="54" actId="2696"/>
        <pc:sldMkLst>
          <pc:docMk/>
          <pc:sldMk cId="74901462" sldId="260"/>
        </pc:sldMkLst>
        <pc:spChg chg="del mod ord">
          <ac:chgData name="McGiffin, Emily" userId="dca512fb-2abb-4b10-9537-aa3fb2fe9ddb" providerId="ADAL" clId="{DD9EA61B-D76E-5177-AB7B-0C4C1401F033}" dt="2026-02-22T05:25:30.091" v="2" actId="700"/>
          <ac:spMkLst>
            <pc:docMk/>
            <pc:sldMk cId="74901462" sldId="260"/>
            <ac:spMk id="2" creationId="{319C8442-E2CB-4EFE-5698-93633E825B8A}"/>
          </ac:spMkLst>
        </pc:spChg>
        <pc:spChg chg="del">
          <ac:chgData name="McGiffin, Emily" userId="dca512fb-2abb-4b10-9537-aa3fb2fe9ddb" providerId="ADAL" clId="{DD9EA61B-D76E-5177-AB7B-0C4C1401F033}" dt="2026-02-22T05:25:25.418" v="1"/>
          <ac:spMkLst>
            <pc:docMk/>
            <pc:sldMk cId="74901462" sldId="260"/>
            <ac:spMk id="3" creationId="{D6C3CAE2-F81F-500B-0188-864491F6189E}"/>
          </ac:spMkLst>
        </pc:spChg>
        <pc:spChg chg="add mod ord">
          <ac:chgData name="McGiffin, Emily" userId="dca512fb-2abb-4b10-9537-aa3fb2fe9ddb" providerId="ADAL" clId="{DD9EA61B-D76E-5177-AB7B-0C4C1401F033}" dt="2026-02-22T05:25:37.353" v="3" actId="26606"/>
          <ac:spMkLst>
            <pc:docMk/>
            <pc:sldMk cId="74901462" sldId="260"/>
            <ac:spMk id="4" creationId="{6D47E520-8EA1-CAF6-370D-E245241FFDA5}"/>
          </ac:spMkLst>
        </pc:spChg>
        <pc:spChg chg="add mod ord">
          <ac:chgData name="McGiffin, Emily" userId="dca512fb-2abb-4b10-9537-aa3fb2fe9ddb" providerId="ADAL" clId="{DD9EA61B-D76E-5177-AB7B-0C4C1401F033}" dt="2026-02-22T05:25:37.353" v="3" actId="26606"/>
          <ac:spMkLst>
            <pc:docMk/>
            <pc:sldMk cId="74901462" sldId="260"/>
            <ac:spMk id="5" creationId="{0288C735-CE07-7A77-7CFD-7AF9D8FB572F}"/>
          </ac:spMkLst>
        </pc:spChg>
        <pc:spChg chg="add mod">
          <ac:chgData name="McGiffin, Emily" userId="dca512fb-2abb-4b10-9537-aa3fb2fe9ddb" providerId="ADAL" clId="{DD9EA61B-D76E-5177-AB7B-0C4C1401F033}" dt="2026-02-22T05:30:37.428" v="42" actId="21"/>
          <ac:spMkLst>
            <pc:docMk/>
            <pc:sldMk cId="74901462" sldId="260"/>
            <ac:spMk id="6" creationId="{B79E2971-47FA-1931-CFD1-20C11F00C643}"/>
          </ac:spMkLst>
        </pc:spChg>
        <pc:spChg chg="add">
          <ac:chgData name="McGiffin, Emily" userId="dca512fb-2abb-4b10-9537-aa3fb2fe9ddb" providerId="ADAL" clId="{DD9EA61B-D76E-5177-AB7B-0C4C1401F033}" dt="2026-02-22T05:25:37.353" v="3" actId="26606"/>
          <ac:spMkLst>
            <pc:docMk/>
            <pc:sldMk cId="74901462" sldId="260"/>
            <ac:spMk id="1035" creationId="{E49D7415-2F11-44C2-B6AA-13A25B6814B9}"/>
          </ac:spMkLst>
        </pc:spChg>
        <pc:picChg chg="add del mod ord">
          <ac:chgData name="McGiffin, Emily" userId="dca512fb-2abb-4b10-9537-aa3fb2fe9ddb" providerId="ADAL" clId="{DD9EA61B-D76E-5177-AB7B-0C4C1401F033}" dt="2026-02-22T05:30:37.428" v="42" actId="21"/>
          <ac:picMkLst>
            <pc:docMk/>
            <pc:sldMk cId="74901462" sldId="260"/>
            <ac:picMk id="1026" creationId="{47956EEE-8411-334F-06C5-F2EE3EA87B8F}"/>
          </ac:picMkLst>
        </pc:picChg>
        <pc:cxnChg chg="add">
          <ac:chgData name="McGiffin, Emily" userId="dca512fb-2abb-4b10-9537-aa3fb2fe9ddb" providerId="ADAL" clId="{DD9EA61B-D76E-5177-AB7B-0C4C1401F033}" dt="2026-02-22T05:25:37.353" v="3" actId="26606"/>
          <ac:cxnSpMkLst>
            <pc:docMk/>
            <pc:sldMk cId="74901462" sldId="260"/>
            <ac:cxnSpMk id="1031" creationId="{F64F9B95-9045-48D2-B9F3-2927E98F54AA}"/>
          </ac:cxnSpMkLst>
        </pc:cxnChg>
        <pc:cxnChg chg="add">
          <ac:chgData name="McGiffin, Emily" userId="dca512fb-2abb-4b10-9537-aa3fb2fe9ddb" providerId="ADAL" clId="{DD9EA61B-D76E-5177-AB7B-0C4C1401F033}" dt="2026-02-22T05:25:37.353" v="3" actId="26606"/>
          <ac:cxnSpMkLst>
            <pc:docMk/>
            <pc:sldMk cId="74901462" sldId="260"/>
            <ac:cxnSpMk id="1033" creationId="{085AA86F-6A4D-4BCB-A045-D992CDC2959B}"/>
          </ac:cxnSpMkLst>
        </pc:cxnChg>
        <pc:cxnChg chg="add">
          <ac:chgData name="McGiffin, Emily" userId="dca512fb-2abb-4b10-9537-aa3fb2fe9ddb" providerId="ADAL" clId="{DD9EA61B-D76E-5177-AB7B-0C4C1401F033}" dt="2026-02-22T05:25:37.353" v="3" actId="26606"/>
          <ac:cxnSpMkLst>
            <pc:docMk/>
            <pc:sldMk cId="74901462" sldId="260"/>
            <ac:cxnSpMk id="1037" creationId="{D2E57F3D-33BE-4306-87E6-245763719516}"/>
          </ac:cxnSpMkLst>
        </pc:cxnChg>
      </pc:sldChg>
      <pc:sldChg chg="modSp add del mod">
        <pc:chgData name="McGiffin, Emily" userId="dca512fb-2abb-4b10-9537-aa3fb2fe9ddb" providerId="ADAL" clId="{DD9EA61B-D76E-5177-AB7B-0C4C1401F033}" dt="2026-02-23T07:13:17.355" v="432" actId="2696"/>
        <pc:sldMkLst>
          <pc:docMk/>
          <pc:sldMk cId="362416427" sldId="260"/>
        </pc:sldMkLst>
        <pc:spChg chg="mod">
          <ac:chgData name="McGiffin, Emily" userId="dca512fb-2abb-4b10-9537-aa3fb2fe9ddb" providerId="ADAL" clId="{DD9EA61B-D76E-5177-AB7B-0C4C1401F033}" dt="2026-02-22T06:30:53.963" v="163" actId="27636"/>
          <ac:spMkLst>
            <pc:docMk/>
            <pc:sldMk cId="362416427" sldId="260"/>
            <ac:spMk id="3" creationId="{00000000-0000-0000-0000-000000000000}"/>
          </ac:spMkLst>
        </pc:spChg>
      </pc:sldChg>
      <pc:sldChg chg="addSp delSp modSp new mod setBg delDesignElem">
        <pc:chgData name="McGiffin, Emily" userId="dca512fb-2abb-4b10-9537-aa3fb2fe9ddb" providerId="ADAL" clId="{DD9EA61B-D76E-5177-AB7B-0C4C1401F033}" dt="2026-02-22T06:30:53.871" v="161"/>
        <pc:sldMkLst>
          <pc:docMk/>
          <pc:sldMk cId="1987708016" sldId="261"/>
        </pc:sldMkLst>
        <pc:spChg chg="del">
          <ac:chgData name="McGiffin, Emily" userId="dca512fb-2abb-4b10-9537-aa3fb2fe9ddb" providerId="ADAL" clId="{DD9EA61B-D76E-5177-AB7B-0C4C1401F033}" dt="2026-02-22T05:29:18.635" v="23" actId="478"/>
          <ac:spMkLst>
            <pc:docMk/>
            <pc:sldMk cId="1987708016" sldId="261"/>
            <ac:spMk id="2" creationId="{2508B932-0529-C034-A84C-DFB41B6EA18B}"/>
          </ac:spMkLst>
        </pc:spChg>
        <pc:spChg chg="del mod">
          <ac:chgData name="McGiffin, Emily" userId="dca512fb-2abb-4b10-9537-aa3fb2fe9ddb" providerId="ADAL" clId="{DD9EA61B-D76E-5177-AB7B-0C4C1401F033}" dt="2026-02-22T05:27:22.174" v="13" actId="478"/>
          <ac:spMkLst>
            <pc:docMk/>
            <pc:sldMk cId="1987708016" sldId="261"/>
            <ac:spMk id="3" creationId="{8DD0A878-83B3-8A13-B084-3184F416623E}"/>
          </ac:spMkLst>
        </pc:spChg>
        <pc:spChg chg="del">
          <ac:chgData name="McGiffin, Emily" userId="dca512fb-2abb-4b10-9537-aa3fb2fe9ddb" providerId="ADAL" clId="{DD9EA61B-D76E-5177-AB7B-0C4C1401F033}" dt="2026-02-22T05:26:55.831" v="7"/>
          <ac:spMkLst>
            <pc:docMk/>
            <pc:sldMk cId="1987708016" sldId="261"/>
            <ac:spMk id="4" creationId="{3352B0A3-A496-311D-C3BC-54ECDECB9898}"/>
          </ac:spMkLst>
        </pc:spChg>
        <pc:spChg chg="add del">
          <ac:chgData name="McGiffin, Emily" userId="dca512fb-2abb-4b10-9537-aa3fb2fe9ddb" providerId="ADAL" clId="{DD9EA61B-D76E-5177-AB7B-0C4C1401F033}" dt="2026-02-22T06:30:53.871" v="161"/>
          <ac:spMkLst>
            <pc:docMk/>
            <pc:sldMk cId="1987708016" sldId="261"/>
            <ac:spMk id="2065" creationId="{33E93247-6229-44AB-A550-739E971E690B}"/>
          </ac:spMkLst>
        </pc:spChg>
        <pc:picChg chg="add mod">
          <ac:chgData name="McGiffin, Emily" userId="dca512fb-2abb-4b10-9537-aa3fb2fe9ddb" providerId="ADAL" clId="{DD9EA61B-D76E-5177-AB7B-0C4C1401F033}" dt="2026-02-22T05:31:00.019" v="47" actId="1076"/>
          <ac:picMkLst>
            <pc:docMk/>
            <pc:sldMk cId="1987708016" sldId="261"/>
            <ac:picMk id="5" creationId="{E105A5EC-F2E5-489D-C72A-8154AF0F2088}"/>
          </ac:picMkLst>
        </pc:picChg>
        <pc:picChg chg="add mod">
          <ac:chgData name="McGiffin, Emily" userId="dca512fb-2abb-4b10-9537-aa3fb2fe9ddb" providerId="ADAL" clId="{DD9EA61B-D76E-5177-AB7B-0C4C1401F033}" dt="2026-02-22T05:31:41.434" v="53" actId="732"/>
          <ac:picMkLst>
            <pc:docMk/>
            <pc:sldMk cId="1987708016" sldId="261"/>
            <ac:picMk id="6" creationId="{FBDF4CDB-C230-B993-2473-65318A64DE6D}"/>
          </ac:picMkLst>
        </pc:picChg>
        <pc:picChg chg="add mod">
          <ac:chgData name="McGiffin, Emily" userId="dca512fb-2abb-4b10-9537-aa3fb2fe9ddb" providerId="ADAL" clId="{DD9EA61B-D76E-5177-AB7B-0C4C1401F033}" dt="2026-02-22T05:31:06.186" v="49" actId="1076"/>
          <ac:picMkLst>
            <pc:docMk/>
            <pc:sldMk cId="1987708016" sldId="261"/>
            <ac:picMk id="2050" creationId="{900C6F74-DF5E-AED4-ACF0-4E408555D2F5}"/>
          </ac:picMkLst>
        </pc:picChg>
        <pc:picChg chg="add mod">
          <ac:chgData name="McGiffin, Emily" userId="dca512fb-2abb-4b10-9537-aa3fb2fe9ddb" providerId="ADAL" clId="{DD9EA61B-D76E-5177-AB7B-0C4C1401F033}" dt="2026-02-22T05:30:25.436" v="39" actId="14100"/>
          <ac:picMkLst>
            <pc:docMk/>
            <pc:sldMk cId="1987708016" sldId="261"/>
            <ac:picMk id="2052" creationId="{BCF2B2E7-117C-97EA-E54B-4544FFE153AD}"/>
          </ac:picMkLst>
        </pc:picChg>
        <pc:picChg chg="add mod ord">
          <ac:chgData name="McGiffin, Emily" userId="dca512fb-2abb-4b10-9537-aa3fb2fe9ddb" providerId="ADAL" clId="{DD9EA61B-D76E-5177-AB7B-0C4C1401F033}" dt="2026-02-22T05:30:32.769" v="41" actId="14100"/>
          <ac:picMkLst>
            <pc:docMk/>
            <pc:sldMk cId="1987708016" sldId="261"/>
            <ac:picMk id="2054" creationId="{2E8BC88B-B702-D2A8-B74F-CDD09C72E6AD}"/>
          </ac:picMkLst>
        </pc:picChg>
        <pc:picChg chg="add mod">
          <ac:chgData name="McGiffin, Emily" userId="dca512fb-2abb-4b10-9537-aa3fb2fe9ddb" providerId="ADAL" clId="{DD9EA61B-D76E-5177-AB7B-0C4C1401F033}" dt="2026-02-22T05:30:56.369" v="46" actId="1076"/>
          <ac:picMkLst>
            <pc:docMk/>
            <pc:sldMk cId="1987708016" sldId="261"/>
            <ac:picMk id="2056" creationId="{E67FF05C-0963-75D1-6E8B-B8CEB78EC54D}"/>
          </ac:picMkLst>
        </pc:picChg>
        <pc:picChg chg="add del mod">
          <ac:chgData name="McGiffin, Emily" userId="dca512fb-2abb-4b10-9537-aa3fb2fe9ddb" providerId="ADAL" clId="{DD9EA61B-D76E-5177-AB7B-0C4C1401F033}" dt="2026-02-22T05:29:08.134" v="22" actId="21"/>
          <ac:picMkLst>
            <pc:docMk/>
            <pc:sldMk cId="1987708016" sldId="261"/>
            <ac:picMk id="2058" creationId="{91F6562E-3947-C010-DC5C-D1B3B8399D7D}"/>
          </ac:picMkLst>
        </pc:picChg>
        <pc:cxnChg chg="add del">
          <ac:chgData name="McGiffin, Emily" userId="dca512fb-2abb-4b10-9537-aa3fb2fe9ddb" providerId="ADAL" clId="{DD9EA61B-D76E-5177-AB7B-0C4C1401F033}" dt="2026-02-22T06:30:53.871" v="161"/>
          <ac:cxnSpMkLst>
            <pc:docMk/>
            <pc:sldMk cId="1987708016" sldId="261"/>
            <ac:cxnSpMk id="2061" creationId="{F64F9B95-9045-48D2-B9F3-2927E98F54AA}"/>
          </ac:cxnSpMkLst>
        </pc:cxnChg>
        <pc:cxnChg chg="add del">
          <ac:chgData name="McGiffin, Emily" userId="dca512fb-2abb-4b10-9537-aa3fb2fe9ddb" providerId="ADAL" clId="{DD9EA61B-D76E-5177-AB7B-0C4C1401F033}" dt="2026-02-22T06:30:53.871" v="161"/>
          <ac:cxnSpMkLst>
            <pc:docMk/>
            <pc:sldMk cId="1987708016" sldId="261"/>
            <ac:cxnSpMk id="2063" creationId="{085AA86F-6A4D-4BCB-A045-D992CDC2959B}"/>
          </ac:cxnSpMkLst>
        </pc:cxnChg>
        <pc:cxnChg chg="add del">
          <ac:chgData name="McGiffin, Emily" userId="dca512fb-2abb-4b10-9537-aa3fb2fe9ddb" providerId="ADAL" clId="{DD9EA61B-D76E-5177-AB7B-0C4C1401F033}" dt="2026-02-22T06:30:53.871" v="161"/>
          <ac:cxnSpMkLst>
            <pc:docMk/>
            <pc:sldMk cId="1987708016" sldId="261"/>
            <ac:cxnSpMk id="2067" creationId="{E1FB0664-E16F-4A07-B665-363768D24446}"/>
          </ac:cxnSpMkLst>
        </pc:cxnChg>
      </pc:sldChg>
      <pc:sldChg chg="addSp delSp modSp new mod ord setBg delDesignElem">
        <pc:chgData name="McGiffin, Emily" userId="dca512fb-2abb-4b10-9537-aa3fb2fe9ddb" providerId="ADAL" clId="{DD9EA61B-D76E-5177-AB7B-0C4C1401F033}" dt="2026-02-23T06:39:46.323" v="342" actId="20578"/>
        <pc:sldMkLst>
          <pc:docMk/>
          <pc:sldMk cId="3017405780" sldId="262"/>
        </pc:sldMkLst>
        <pc:spChg chg="del">
          <ac:chgData name="McGiffin, Emily" userId="dca512fb-2abb-4b10-9537-aa3fb2fe9ddb" providerId="ADAL" clId="{DD9EA61B-D76E-5177-AB7B-0C4C1401F033}" dt="2026-02-22T06:12:55.395" v="58" actId="26606"/>
          <ac:spMkLst>
            <pc:docMk/>
            <pc:sldMk cId="3017405780" sldId="262"/>
            <ac:spMk id="2" creationId="{A17C28DB-F56B-2D20-7D99-AC6AA190F5AD}"/>
          </ac:spMkLst>
        </pc:spChg>
        <pc:spChg chg="del">
          <ac:chgData name="McGiffin, Emily" userId="dca512fb-2abb-4b10-9537-aa3fb2fe9ddb" providerId="ADAL" clId="{DD9EA61B-D76E-5177-AB7B-0C4C1401F033}" dt="2026-02-22T06:12:55.395" v="58" actId="26606"/>
          <ac:spMkLst>
            <pc:docMk/>
            <pc:sldMk cId="3017405780" sldId="262"/>
            <ac:spMk id="3" creationId="{0A49F34B-1EBB-48F6-82F9-9953AF23E24B}"/>
          </ac:spMkLst>
        </pc:spChg>
        <pc:spChg chg="del">
          <ac:chgData name="McGiffin, Emily" userId="dca512fb-2abb-4b10-9537-aa3fb2fe9ddb" providerId="ADAL" clId="{DD9EA61B-D76E-5177-AB7B-0C4C1401F033}" dt="2026-02-22T06:12:49.281" v="57" actId="478"/>
          <ac:spMkLst>
            <pc:docMk/>
            <pc:sldMk cId="3017405780" sldId="262"/>
            <ac:spMk id="4" creationId="{C0FF3309-5443-2784-744B-3CFFE7F37219}"/>
          </ac:spMkLst>
        </pc:spChg>
        <pc:spChg chg="add mod">
          <ac:chgData name="McGiffin, Emily" userId="dca512fb-2abb-4b10-9537-aa3fb2fe9ddb" providerId="ADAL" clId="{DD9EA61B-D76E-5177-AB7B-0C4C1401F033}" dt="2026-02-22T06:14:52.811" v="119" actId="20577"/>
          <ac:spMkLst>
            <pc:docMk/>
            <pc:sldMk cId="3017405780" sldId="262"/>
            <ac:spMk id="5" creationId="{A8D700B1-000A-70F8-8C7B-888BE7AAA99A}"/>
          </ac:spMkLst>
        </pc:spChg>
        <pc:spChg chg="add del">
          <ac:chgData name="McGiffin, Emily" userId="dca512fb-2abb-4b10-9537-aa3fb2fe9ddb" providerId="ADAL" clId="{DD9EA61B-D76E-5177-AB7B-0C4C1401F033}" dt="2026-02-22T06:30:53.871" v="161"/>
          <ac:spMkLst>
            <pc:docMk/>
            <pc:sldMk cId="3017405780" sldId="262"/>
            <ac:spMk id="3083" creationId="{479833C7-FDE4-4657-B0B1-32BE833C2489}"/>
          </ac:spMkLst>
        </pc:spChg>
        <pc:spChg chg="add del">
          <ac:chgData name="McGiffin, Emily" userId="dca512fb-2abb-4b10-9537-aa3fb2fe9ddb" providerId="ADAL" clId="{DD9EA61B-D76E-5177-AB7B-0C4C1401F033}" dt="2026-02-22T06:30:53.871" v="161"/>
          <ac:spMkLst>
            <pc:docMk/>
            <pc:sldMk cId="3017405780" sldId="262"/>
            <ac:spMk id="3085" creationId="{0ABE7C0B-A2D9-4202-A524-532DA2E2D582}"/>
          </ac:spMkLst>
        </pc:spChg>
        <pc:picChg chg="add mod">
          <ac:chgData name="McGiffin, Emily" userId="dca512fb-2abb-4b10-9537-aa3fb2fe9ddb" providerId="ADAL" clId="{DD9EA61B-D76E-5177-AB7B-0C4C1401F033}" dt="2026-02-22T06:12:55.395" v="58" actId="26606"/>
          <ac:picMkLst>
            <pc:docMk/>
            <pc:sldMk cId="3017405780" sldId="262"/>
            <ac:picMk id="3074" creationId="{74114DE5-3CF7-3D1B-AF4B-CB067D5684C0}"/>
          </ac:picMkLst>
        </pc:picChg>
        <pc:cxnChg chg="add del">
          <ac:chgData name="McGiffin, Emily" userId="dca512fb-2abb-4b10-9537-aa3fb2fe9ddb" providerId="ADAL" clId="{DD9EA61B-D76E-5177-AB7B-0C4C1401F033}" dt="2026-02-22T06:30:53.871" v="161"/>
          <ac:cxnSpMkLst>
            <pc:docMk/>
            <pc:sldMk cId="3017405780" sldId="262"/>
            <ac:cxnSpMk id="3079" creationId="{F64F9B95-9045-48D2-B9F3-2927E98F54AA}"/>
          </ac:cxnSpMkLst>
        </pc:cxnChg>
        <pc:cxnChg chg="add del">
          <ac:chgData name="McGiffin, Emily" userId="dca512fb-2abb-4b10-9537-aa3fb2fe9ddb" providerId="ADAL" clId="{DD9EA61B-D76E-5177-AB7B-0C4C1401F033}" dt="2026-02-22T06:30:53.871" v="161"/>
          <ac:cxnSpMkLst>
            <pc:docMk/>
            <pc:sldMk cId="3017405780" sldId="262"/>
            <ac:cxnSpMk id="3081" creationId="{085AA86F-6A4D-4BCB-A045-D992CDC2959B}"/>
          </ac:cxnSpMkLst>
        </pc:cxnChg>
      </pc:sldChg>
      <pc:sldChg chg="modSp add del mod">
        <pc:chgData name="McGiffin, Emily" userId="dca512fb-2abb-4b10-9537-aa3fb2fe9ddb" providerId="ADAL" clId="{DD9EA61B-D76E-5177-AB7B-0C4C1401F033}" dt="2026-02-23T07:13:17.372" v="434" actId="2696"/>
        <pc:sldMkLst>
          <pc:docMk/>
          <pc:sldMk cId="1738984666" sldId="263"/>
        </pc:sldMkLst>
        <pc:spChg chg="mod">
          <ac:chgData name="McGiffin, Emily" userId="dca512fb-2abb-4b10-9537-aa3fb2fe9ddb" providerId="ADAL" clId="{DD9EA61B-D76E-5177-AB7B-0C4C1401F033}" dt="2026-02-22T06:30:54.009" v="165" actId="27636"/>
          <ac:spMkLst>
            <pc:docMk/>
            <pc:sldMk cId="1738984666" sldId="263"/>
            <ac:spMk id="4" creationId="{00000000-0000-0000-0000-000000000000}"/>
          </ac:spMkLst>
        </pc:spChg>
      </pc:sldChg>
      <pc:sldChg chg="add del">
        <pc:chgData name="McGiffin, Emily" userId="dca512fb-2abb-4b10-9537-aa3fb2fe9ddb" providerId="ADAL" clId="{DD9EA61B-D76E-5177-AB7B-0C4C1401F033}" dt="2026-02-23T07:12:43.295" v="430" actId="2696"/>
        <pc:sldMkLst>
          <pc:docMk/>
          <pc:sldMk cId="3019586928" sldId="264"/>
        </pc:sldMkLst>
      </pc:sldChg>
      <pc:sldChg chg="add del">
        <pc:chgData name="McGiffin, Emily" userId="dca512fb-2abb-4b10-9537-aa3fb2fe9ddb" providerId="ADAL" clId="{DD9EA61B-D76E-5177-AB7B-0C4C1401F033}" dt="2026-02-23T07:12:10.173" v="429" actId="2696"/>
        <pc:sldMkLst>
          <pc:docMk/>
          <pc:sldMk cId="1030319234" sldId="265"/>
        </pc:sldMkLst>
      </pc:sldChg>
      <pc:sldChg chg="modSp add mod ord">
        <pc:chgData name="McGiffin, Emily" userId="dca512fb-2abb-4b10-9537-aa3fb2fe9ddb" providerId="ADAL" clId="{DD9EA61B-D76E-5177-AB7B-0C4C1401F033}" dt="2026-02-23T07:13:39.835" v="436" actId="2711"/>
        <pc:sldMkLst>
          <pc:docMk/>
          <pc:sldMk cId="4019675354" sldId="267"/>
        </pc:sldMkLst>
        <pc:spChg chg="mod">
          <ac:chgData name="McGiffin, Emily" userId="dca512fb-2abb-4b10-9537-aa3fb2fe9ddb" providerId="ADAL" clId="{DD9EA61B-D76E-5177-AB7B-0C4C1401F033}" dt="2026-02-23T07:13:39.835" v="436" actId="2711"/>
          <ac:spMkLst>
            <pc:docMk/>
            <pc:sldMk cId="4019675354" sldId="267"/>
            <ac:spMk id="3" creationId="{361A2415-23FA-2D48-915D-E7267C7AC416}"/>
          </ac:spMkLst>
        </pc:spChg>
      </pc:sldChg>
      <pc:sldChg chg="add">
        <pc:chgData name="McGiffin, Emily" userId="dca512fb-2abb-4b10-9537-aa3fb2fe9ddb" providerId="ADAL" clId="{DD9EA61B-D76E-5177-AB7B-0C4C1401F033}" dt="2026-02-22T06:28:43.941" v="120"/>
        <pc:sldMkLst>
          <pc:docMk/>
          <pc:sldMk cId="1172545059" sldId="268"/>
        </pc:sldMkLst>
      </pc:sldChg>
      <pc:sldChg chg="add del">
        <pc:chgData name="McGiffin, Emily" userId="dca512fb-2abb-4b10-9537-aa3fb2fe9ddb" providerId="ADAL" clId="{DD9EA61B-D76E-5177-AB7B-0C4C1401F033}" dt="2026-02-23T07:12:43.300" v="431" actId="2696"/>
        <pc:sldMkLst>
          <pc:docMk/>
          <pc:sldMk cId="4044434553" sldId="269"/>
        </pc:sldMkLst>
      </pc:sldChg>
      <pc:sldChg chg="addSp modSp add mod">
        <pc:chgData name="McGiffin, Emily" userId="dca512fb-2abb-4b10-9537-aa3fb2fe9ddb" providerId="ADAL" clId="{DD9EA61B-D76E-5177-AB7B-0C4C1401F033}" dt="2026-02-23T07:15:02.027" v="486" actId="1076"/>
        <pc:sldMkLst>
          <pc:docMk/>
          <pc:sldMk cId="2485177987" sldId="271"/>
        </pc:sldMkLst>
        <pc:spChg chg="add mod">
          <ac:chgData name="McGiffin, Emily" userId="dca512fb-2abb-4b10-9537-aa3fb2fe9ddb" providerId="ADAL" clId="{DD9EA61B-D76E-5177-AB7B-0C4C1401F033}" dt="2026-02-23T07:15:02.027" v="486" actId="1076"/>
          <ac:spMkLst>
            <pc:docMk/>
            <pc:sldMk cId="2485177987" sldId="271"/>
            <ac:spMk id="2" creationId="{0E069683-2FE6-D30C-1558-D464ECFA64DA}"/>
          </ac:spMkLst>
        </pc:spChg>
        <pc:spChg chg="mod">
          <ac:chgData name="McGiffin, Emily" userId="dca512fb-2abb-4b10-9537-aa3fb2fe9ddb" providerId="ADAL" clId="{DD9EA61B-D76E-5177-AB7B-0C4C1401F033}" dt="2026-02-23T07:14:04.739" v="446" actId="27636"/>
          <ac:spMkLst>
            <pc:docMk/>
            <pc:sldMk cId="2485177987" sldId="271"/>
            <ac:spMk id="3" creationId="{2B161F8C-FCD1-BF4E-92BE-A77A70488F73}"/>
          </ac:spMkLst>
        </pc:spChg>
      </pc:sldChg>
      <pc:sldChg chg="delSp add">
        <pc:chgData name="McGiffin, Emily" userId="dca512fb-2abb-4b10-9537-aa3fb2fe9ddb" providerId="ADAL" clId="{DD9EA61B-D76E-5177-AB7B-0C4C1401F033}" dt="2026-02-23T06:55:16.889" v="404" actId="478"/>
        <pc:sldMkLst>
          <pc:docMk/>
          <pc:sldMk cId="2232084120" sldId="272"/>
        </pc:sldMkLst>
        <pc:picChg chg="del">
          <ac:chgData name="McGiffin, Emily" userId="dca512fb-2abb-4b10-9537-aa3fb2fe9ddb" providerId="ADAL" clId="{DD9EA61B-D76E-5177-AB7B-0C4C1401F033}" dt="2026-02-23T06:55:16.889" v="404" actId="478"/>
          <ac:picMkLst>
            <pc:docMk/>
            <pc:sldMk cId="2232084120" sldId="272"/>
            <ac:picMk id="1026" creationId="{396BD2E2-BD4C-A64C-9497-9558AD27EE9F}"/>
          </ac:picMkLst>
        </pc:picChg>
        <pc:picChg chg="del">
          <ac:chgData name="McGiffin, Emily" userId="dca512fb-2abb-4b10-9537-aa3fb2fe9ddb" providerId="ADAL" clId="{DD9EA61B-D76E-5177-AB7B-0C4C1401F033}" dt="2026-02-23T06:55:15.450" v="403" actId="478"/>
          <ac:picMkLst>
            <pc:docMk/>
            <pc:sldMk cId="2232084120" sldId="272"/>
            <ac:picMk id="2052" creationId="{4ED29602-1B68-B249-85BF-A97D3F3CB38F}"/>
          </ac:picMkLst>
        </pc:picChg>
      </pc:sldChg>
      <pc:sldChg chg="addSp delSp modSp add mod">
        <pc:chgData name="McGiffin, Emily" userId="dca512fb-2abb-4b10-9537-aa3fb2fe9ddb" providerId="ADAL" clId="{DD9EA61B-D76E-5177-AB7B-0C4C1401F033}" dt="2026-02-23T07:14:55.336" v="485" actId="1076"/>
        <pc:sldMkLst>
          <pc:docMk/>
          <pc:sldMk cId="1676283342" sldId="273"/>
        </pc:sldMkLst>
        <pc:spChg chg="add del mod">
          <ac:chgData name="McGiffin, Emily" userId="dca512fb-2abb-4b10-9537-aa3fb2fe9ddb" providerId="ADAL" clId="{DD9EA61B-D76E-5177-AB7B-0C4C1401F033}" dt="2026-02-22T06:29:10.097" v="128"/>
          <ac:spMkLst>
            <pc:docMk/>
            <pc:sldMk cId="1676283342" sldId="273"/>
            <ac:spMk id="2" creationId="{C36D340A-16AA-3FA2-D064-82E1C0FB3D34}"/>
          </ac:spMkLst>
        </pc:spChg>
        <pc:spChg chg="mod">
          <ac:chgData name="McGiffin, Emily" userId="dca512fb-2abb-4b10-9537-aa3fb2fe9ddb" providerId="ADAL" clId="{DD9EA61B-D76E-5177-AB7B-0C4C1401F033}" dt="2026-02-23T07:14:39.038" v="467" actId="20577"/>
          <ac:spMkLst>
            <pc:docMk/>
            <pc:sldMk cId="1676283342" sldId="273"/>
            <ac:spMk id="3" creationId="{11575B88-9BD6-1C4E-BFD8-9587EC329BD1}"/>
          </ac:spMkLst>
        </pc:spChg>
        <pc:spChg chg="add del mod">
          <ac:chgData name="McGiffin, Emily" userId="dca512fb-2abb-4b10-9537-aa3fb2fe9ddb" providerId="ADAL" clId="{DD9EA61B-D76E-5177-AB7B-0C4C1401F033}" dt="2026-02-22T06:29:09.397" v="126"/>
          <ac:spMkLst>
            <pc:docMk/>
            <pc:sldMk cId="1676283342" sldId="273"/>
            <ac:spMk id="4" creationId="{1AC2146A-218F-ACE2-62B9-508D297DE656}"/>
          </ac:spMkLst>
        </pc:spChg>
        <pc:spChg chg="add mod">
          <ac:chgData name="McGiffin, Emily" userId="dca512fb-2abb-4b10-9537-aa3fb2fe9ddb" providerId="ADAL" clId="{DD9EA61B-D76E-5177-AB7B-0C4C1401F033}" dt="2026-02-23T07:14:55.336" v="485" actId="1076"/>
          <ac:spMkLst>
            <pc:docMk/>
            <pc:sldMk cId="1676283342" sldId="273"/>
            <ac:spMk id="5" creationId="{AD7F9514-6F90-2797-F773-4732585D1351}"/>
          </ac:spMkLst>
        </pc:spChg>
      </pc:sldChg>
      <pc:sldChg chg="modSp add del mod">
        <pc:chgData name="McGiffin, Emily" userId="dca512fb-2abb-4b10-9537-aa3fb2fe9ddb" providerId="ADAL" clId="{DD9EA61B-D76E-5177-AB7B-0C4C1401F033}" dt="2026-02-23T07:13:17.368" v="433" actId="2696"/>
        <pc:sldMkLst>
          <pc:docMk/>
          <pc:sldMk cId="1984311223" sldId="274"/>
        </pc:sldMkLst>
        <pc:spChg chg="mod">
          <ac:chgData name="McGiffin, Emily" userId="dca512fb-2abb-4b10-9537-aa3fb2fe9ddb" providerId="ADAL" clId="{DD9EA61B-D76E-5177-AB7B-0C4C1401F033}" dt="2026-02-22T06:30:53.990" v="164" actId="27636"/>
          <ac:spMkLst>
            <pc:docMk/>
            <pc:sldMk cId="1984311223" sldId="274"/>
            <ac:spMk id="4" creationId="{00000000-0000-0000-0000-000000000000}"/>
          </ac:spMkLst>
        </pc:spChg>
      </pc:sldChg>
      <pc:sldChg chg="addSp delSp modSp new del mod setBg">
        <pc:chgData name="McGiffin, Emily" userId="dca512fb-2abb-4b10-9537-aa3fb2fe9ddb" providerId="ADAL" clId="{DD9EA61B-D76E-5177-AB7B-0C4C1401F033}" dt="2026-02-23T10:03:14.673" v="612" actId="2696"/>
        <pc:sldMkLst>
          <pc:docMk/>
          <pc:sldMk cId="3870884429" sldId="275"/>
        </pc:sldMkLst>
        <pc:spChg chg="del">
          <ac:chgData name="McGiffin, Emily" userId="dca512fb-2abb-4b10-9537-aa3fb2fe9ddb" providerId="ADAL" clId="{DD9EA61B-D76E-5177-AB7B-0C4C1401F033}" dt="2026-02-22T06:50:08.522" v="219" actId="26606"/>
          <ac:spMkLst>
            <pc:docMk/>
            <pc:sldMk cId="3870884429" sldId="275"/>
            <ac:spMk id="2" creationId="{314F4603-3C5A-1AF1-4BB4-83CCA1D35352}"/>
          </ac:spMkLst>
        </pc:spChg>
        <pc:spChg chg="del">
          <ac:chgData name="McGiffin, Emily" userId="dca512fb-2abb-4b10-9537-aa3fb2fe9ddb" providerId="ADAL" clId="{DD9EA61B-D76E-5177-AB7B-0C4C1401F033}" dt="2026-02-22T06:50:08.522" v="219" actId="26606"/>
          <ac:spMkLst>
            <pc:docMk/>
            <pc:sldMk cId="3870884429" sldId="275"/>
            <ac:spMk id="3" creationId="{48F5BF48-C1A6-F779-2B14-B51A6B37EDA5}"/>
          </ac:spMkLst>
        </pc:spChg>
        <pc:spChg chg="add mod">
          <ac:chgData name="McGiffin, Emily" userId="dca512fb-2abb-4b10-9537-aa3fb2fe9ddb" providerId="ADAL" clId="{DD9EA61B-D76E-5177-AB7B-0C4C1401F033}" dt="2026-02-22T06:50:58.642" v="264" actId="2711"/>
          <ac:spMkLst>
            <pc:docMk/>
            <pc:sldMk cId="3870884429" sldId="275"/>
            <ac:spMk id="4" creationId="{D80209DC-BD2E-3387-639B-78607E3A9266}"/>
          </ac:spMkLst>
        </pc:spChg>
        <pc:spChg chg="add">
          <ac:chgData name="McGiffin, Emily" userId="dca512fb-2abb-4b10-9537-aa3fb2fe9ddb" providerId="ADAL" clId="{DD9EA61B-D76E-5177-AB7B-0C4C1401F033}" dt="2026-02-22T06:50:08.522" v="219" actId="26606"/>
          <ac:spMkLst>
            <pc:docMk/>
            <pc:sldMk cId="3870884429" sldId="275"/>
            <ac:spMk id="4103" creationId="{42A4FC2C-047E-45A5-965D-8E1E3BF09BC6}"/>
          </ac:spMkLst>
        </pc:spChg>
        <pc:picChg chg="add mod">
          <ac:chgData name="McGiffin, Emily" userId="dca512fb-2abb-4b10-9537-aa3fb2fe9ddb" providerId="ADAL" clId="{DD9EA61B-D76E-5177-AB7B-0C4C1401F033}" dt="2026-02-22T06:50:29.832" v="223" actId="1076"/>
          <ac:picMkLst>
            <pc:docMk/>
            <pc:sldMk cId="3870884429" sldId="275"/>
            <ac:picMk id="4098" creationId="{DF185219-07C5-5887-9153-86E9210B8847}"/>
          </ac:picMkLst>
        </pc:picChg>
      </pc:sldChg>
      <pc:sldChg chg="delSp modSp new mod ord">
        <pc:chgData name="McGiffin, Emily" userId="dca512fb-2abb-4b10-9537-aa3fb2fe9ddb" providerId="ADAL" clId="{DD9EA61B-D76E-5177-AB7B-0C4C1401F033}" dt="2026-02-23T06:42:47.810" v="359" actId="123"/>
        <pc:sldMkLst>
          <pc:docMk/>
          <pc:sldMk cId="309192418" sldId="276"/>
        </pc:sldMkLst>
        <pc:spChg chg="del">
          <ac:chgData name="McGiffin, Emily" userId="dca512fb-2abb-4b10-9537-aa3fb2fe9ddb" providerId="ADAL" clId="{DD9EA61B-D76E-5177-AB7B-0C4C1401F033}" dt="2026-02-23T06:39:56.284" v="345" actId="478"/>
          <ac:spMkLst>
            <pc:docMk/>
            <pc:sldMk cId="309192418" sldId="276"/>
            <ac:spMk id="2" creationId="{690C5124-2AD0-FD76-8249-FC41A051E76C}"/>
          </ac:spMkLst>
        </pc:spChg>
        <pc:spChg chg="mod">
          <ac:chgData name="McGiffin, Emily" userId="dca512fb-2abb-4b10-9537-aa3fb2fe9ddb" providerId="ADAL" clId="{DD9EA61B-D76E-5177-AB7B-0C4C1401F033}" dt="2026-02-23T06:42:47.810" v="359" actId="123"/>
          <ac:spMkLst>
            <pc:docMk/>
            <pc:sldMk cId="309192418" sldId="276"/>
            <ac:spMk id="3" creationId="{2C5062FA-5F4E-5A9F-F5C5-7E90CC223593}"/>
          </ac:spMkLst>
        </pc:spChg>
      </pc:sldChg>
      <pc:sldChg chg="modSp add mod">
        <pc:chgData name="McGiffin, Emily" userId="dca512fb-2abb-4b10-9537-aa3fb2fe9ddb" providerId="ADAL" clId="{DD9EA61B-D76E-5177-AB7B-0C4C1401F033}" dt="2026-02-23T06:48:06.831" v="378" actId="207"/>
        <pc:sldMkLst>
          <pc:docMk/>
          <pc:sldMk cId="2484573980" sldId="277"/>
        </pc:sldMkLst>
        <pc:spChg chg="mod">
          <ac:chgData name="McGiffin, Emily" userId="dca512fb-2abb-4b10-9537-aa3fb2fe9ddb" providerId="ADAL" clId="{DD9EA61B-D76E-5177-AB7B-0C4C1401F033}" dt="2026-02-23T06:48:06.831" v="378" actId="207"/>
          <ac:spMkLst>
            <pc:docMk/>
            <pc:sldMk cId="2484573980" sldId="277"/>
            <ac:spMk id="3" creationId="{C4ACAC8B-94CB-8A3A-8F44-E24A6237B48F}"/>
          </ac:spMkLst>
        </pc:spChg>
      </pc:sldChg>
      <pc:sldChg chg="modSp add mod">
        <pc:chgData name="McGiffin, Emily" userId="dca512fb-2abb-4b10-9537-aa3fb2fe9ddb" providerId="ADAL" clId="{DD9EA61B-D76E-5177-AB7B-0C4C1401F033}" dt="2026-02-23T06:50:54.194" v="396" actId="207"/>
        <pc:sldMkLst>
          <pc:docMk/>
          <pc:sldMk cId="2320147810" sldId="278"/>
        </pc:sldMkLst>
        <pc:spChg chg="mod">
          <ac:chgData name="McGiffin, Emily" userId="dca512fb-2abb-4b10-9537-aa3fb2fe9ddb" providerId="ADAL" clId="{DD9EA61B-D76E-5177-AB7B-0C4C1401F033}" dt="2026-02-23T06:50:54.194" v="396" actId="207"/>
          <ac:spMkLst>
            <pc:docMk/>
            <pc:sldMk cId="2320147810" sldId="278"/>
            <ac:spMk id="3" creationId="{B3FD0A66-AFC1-09E4-CCE1-A7E18F35E1CA}"/>
          </ac:spMkLst>
        </pc:spChg>
      </pc:sldChg>
      <pc:sldChg chg="modSp new del mod">
        <pc:chgData name="McGiffin, Emily" userId="dca512fb-2abb-4b10-9537-aa3fb2fe9ddb" providerId="ADAL" clId="{DD9EA61B-D76E-5177-AB7B-0C4C1401F033}" dt="2026-02-23T06:49:08.860" v="383" actId="2696"/>
        <pc:sldMkLst>
          <pc:docMk/>
          <pc:sldMk cId="2847110075" sldId="279"/>
        </pc:sldMkLst>
        <pc:spChg chg="mod">
          <ac:chgData name="McGiffin, Emily" userId="dca512fb-2abb-4b10-9537-aa3fb2fe9ddb" providerId="ADAL" clId="{DD9EA61B-D76E-5177-AB7B-0C4C1401F033}" dt="2026-02-23T06:49:04.235" v="382" actId="27636"/>
          <ac:spMkLst>
            <pc:docMk/>
            <pc:sldMk cId="2847110075" sldId="279"/>
            <ac:spMk id="3" creationId="{C44DCB4C-4C6B-61C8-517E-8535951442A3}"/>
          </ac:spMkLst>
        </pc:spChg>
      </pc:sldChg>
      <pc:sldChg chg="delSp modSp new mod">
        <pc:chgData name="McGiffin, Emily" userId="dca512fb-2abb-4b10-9537-aa3fb2fe9ddb" providerId="ADAL" clId="{DD9EA61B-D76E-5177-AB7B-0C4C1401F033}" dt="2026-02-23T06:55:52.241" v="412" actId="2711"/>
        <pc:sldMkLst>
          <pc:docMk/>
          <pc:sldMk cId="4139804027" sldId="279"/>
        </pc:sldMkLst>
        <pc:spChg chg="del">
          <ac:chgData name="McGiffin, Emily" userId="dca512fb-2abb-4b10-9537-aa3fb2fe9ddb" providerId="ADAL" clId="{DD9EA61B-D76E-5177-AB7B-0C4C1401F033}" dt="2026-02-23T06:55:09.411" v="402" actId="478"/>
          <ac:spMkLst>
            <pc:docMk/>
            <pc:sldMk cId="4139804027" sldId="279"/>
            <ac:spMk id="2" creationId="{7175DF07-9E9D-8D0A-75E9-182E569FD325}"/>
          </ac:spMkLst>
        </pc:spChg>
        <pc:spChg chg="mod">
          <ac:chgData name="McGiffin, Emily" userId="dca512fb-2abb-4b10-9537-aa3fb2fe9ddb" providerId="ADAL" clId="{DD9EA61B-D76E-5177-AB7B-0C4C1401F033}" dt="2026-02-23T06:55:52.241" v="412" actId="2711"/>
          <ac:spMkLst>
            <pc:docMk/>
            <pc:sldMk cId="4139804027" sldId="279"/>
            <ac:spMk id="3" creationId="{E30C4464-2B5B-CBE9-DD74-BA4C49AABA13}"/>
          </ac:spMkLst>
        </pc:spChg>
      </pc:sldChg>
      <pc:sldChg chg="addSp delSp modSp new mod setBg modAnim">
        <pc:chgData name="McGiffin, Emily" userId="dca512fb-2abb-4b10-9537-aa3fb2fe9ddb" providerId="ADAL" clId="{DD9EA61B-D76E-5177-AB7B-0C4C1401F033}" dt="2026-02-23T07:09:44.104" v="418" actId="14100"/>
        <pc:sldMkLst>
          <pc:docMk/>
          <pc:sldMk cId="1600222268" sldId="280"/>
        </pc:sldMkLst>
        <pc:spChg chg="del">
          <ac:chgData name="McGiffin, Emily" userId="dca512fb-2abb-4b10-9537-aa3fb2fe9ddb" providerId="ADAL" clId="{DD9EA61B-D76E-5177-AB7B-0C4C1401F033}" dt="2026-02-23T07:09:30.803" v="415" actId="478"/>
          <ac:spMkLst>
            <pc:docMk/>
            <pc:sldMk cId="1600222268" sldId="280"/>
            <ac:spMk id="2" creationId="{8BE430FE-11E9-C2E7-9A08-8725F14AC1B1}"/>
          </ac:spMkLst>
        </pc:spChg>
        <pc:spChg chg="del">
          <ac:chgData name="McGiffin, Emily" userId="dca512fb-2abb-4b10-9537-aa3fb2fe9ddb" providerId="ADAL" clId="{DD9EA61B-D76E-5177-AB7B-0C4C1401F033}" dt="2026-02-23T07:09:23.133" v="414"/>
          <ac:spMkLst>
            <pc:docMk/>
            <pc:sldMk cId="1600222268" sldId="280"/>
            <ac:spMk id="3" creationId="{64C13531-60BD-A90B-C293-73CC3A7362A6}"/>
          </ac:spMkLst>
        </pc:spChg>
        <pc:spChg chg="add">
          <ac:chgData name="McGiffin, Emily" userId="dca512fb-2abb-4b10-9537-aa3fb2fe9ddb" providerId="ADAL" clId="{DD9EA61B-D76E-5177-AB7B-0C4C1401F033}" dt="2026-02-23T07:09:33.568" v="416" actId="26606"/>
          <ac:spMkLst>
            <pc:docMk/>
            <pc:sldMk cId="1600222268" sldId="280"/>
            <ac:spMk id="9" creationId="{AB8C311F-7253-4AED-9701-7FC0708C41C7}"/>
          </ac:spMkLst>
        </pc:spChg>
        <pc:spChg chg="add">
          <ac:chgData name="McGiffin, Emily" userId="dca512fb-2abb-4b10-9537-aa3fb2fe9ddb" providerId="ADAL" clId="{DD9EA61B-D76E-5177-AB7B-0C4C1401F033}" dt="2026-02-23T07:09:33.568" v="416" actId="26606"/>
          <ac:spMkLst>
            <pc:docMk/>
            <pc:sldMk cId="1600222268" sldId="280"/>
            <ac:spMk id="11" creationId="{E2384209-CB15-4CDF-9D31-C44FD9A3F20D}"/>
          </ac:spMkLst>
        </pc:spChg>
        <pc:spChg chg="add">
          <ac:chgData name="McGiffin, Emily" userId="dca512fb-2abb-4b10-9537-aa3fb2fe9ddb" providerId="ADAL" clId="{DD9EA61B-D76E-5177-AB7B-0C4C1401F033}" dt="2026-02-23T07:09:33.568" v="416" actId="26606"/>
          <ac:spMkLst>
            <pc:docMk/>
            <pc:sldMk cId="1600222268" sldId="280"/>
            <ac:spMk id="13" creationId="{2633B3B5-CC90-43F0-8714-D31D1F3F0209}"/>
          </ac:spMkLst>
        </pc:spChg>
        <pc:spChg chg="add">
          <ac:chgData name="McGiffin, Emily" userId="dca512fb-2abb-4b10-9537-aa3fb2fe9ddb" providerId="ADAL" clId="{DD9EA61B-D76E-5177-AB7B-0C4C1401F033}" dt="2026-02-23T07:09:33.568" v="416" actId="26606"/>
          <ac:spMkLst>
            <pc:docMk/>
            <pc:sldMk cId="1600222268" sldId="280"/>
            <ac:spMk id="15" creationId="{A8D57A06-A426-446D-B02C-A2DC6B62E45E}"/>
          </ac:spMkLst>
        </pc:spChg>
        <pc:picChg chg="add mod">
          <ac:chgData name="McGiffin, Emily" userId="dca512fb-2abb-4b10-9537-aa3fb2fe9ddb" providerId="ADAL" clId="{DD9EA61B-D76E-5177-AB7B-0C4C1401F033}" dt="2026-02-23T07:09:44.104" v="418" actId="14100"/>
          <ac:picMkLst>
            <pc:docMk/>
            <pc:sldMk cId="1600222268" sldId="280"/>
            <ac:picMk id="4" creationId="{BF667D8F-36E2-9D0F-D953-9AD8FCBB7C27}"/>
          </ac:picMkLst>
        </pc:picChg>
      </pc:sldChg>
      <pc:sldChg chg="addSp delSp modSp new mod modClrScheme modAnim chgLayout">
        <pc:chgData name="McGiffin, Emily" userId="dca512fb-2abb-4b10-9537-aa3fb2fe9ddb" providerId="ADAL" clId="{DD9EA61B-D76E-5177-AB7B-0C4C1401F033}" dt="2026-02-23T07:17:22.251" v="611" actId="2711"/>
        <pc:sldMkLst>
          <pc:docMk/>
          <pc:sldMk cId="1903996155" sldId="281"/>
        </pc:sldMkLst>
        <pc:spChg chg="del mod ord">
          <ac:chgData name="McGiffin, Emily" userId="dca512fb-2abb-4b10-9537-aa3fb2fe9ddb" providerId="ADAL" clId="{DD9EA61B-D76E-5177-AB7B-0C4C1401F033}" dt="2026-02-23T07:10:06.986" v="420" actId="700"/>
          <ac:spMkLst>
            <pc:docMk/>
            <pc:sldMk cId="1903996155" sldId="281"/>
            <ac:spMk id="2" creationId="{3082FD78-ED19-9EAE-3221-092A1B2EEED4}"/>
          </ac:spMkLst>
        </pc:spChg>
        <pc:spChg chg="del mod ord">
          <ac:chgData name="McGiffin, Emily" userId="dca512fb-2abb-4b10-9537-aa3fb2fe9ddb" providerId="ADAL" clId="{DD9EA61B-D76E-5177-AB7B-0C4C1401F033}" dt="2026-02-23T07:10:06.986" v="420" actId="700"/>
          <ac:spMkLst>
            <pc:docMk/>
            <pc:sldMk cId="1903996155" sldId="281"/>
            <ac:spMk id="3" creationId="{1FB19FFC-261A-BB49-058C-CC185E851DAE}"/>
          </ac:spMkLst>
        </pc:spChg>
        <pc:spChg chg="del">
          <ac:chgData name="McGiffin, Emily" userId="dca512fb-2abb-4b10-9537-aa3fb2fe9ddb" providerId="ADAL" clId="{DD9EA61B-D76E-5177-AB7B-0C4C1401F033}" dt="2026-02-23T07:10:06.986" v="420" actId="700"/>
          <ac:spMkLst>
            <pc:docMk/>
            <pc:sldMk cId="1903996155" sldId="281"/>
            <ac:spMk id="4" creationId="{ABA98A13-71DC-D2D4-1D50-DBBD0ED4F72D}"/>
          </ac:spMkLst>
        </pc:spChg>
        <pc:spChg chg="add del mod ord">
          <ac:chgData name="McGiffin, Emily" userId="dca512fb-2abb-4b10-9537-aa3fb2fe9ddb" providerId="ADAL" clId="{DD9EA61B-D76E-5177-AB7B-0C4C1401F033}" dt="2026-02-23T07:11:21.415" v="422" actId="478"/>
          <ac:spMkLst>
            <pc:docMk/>
            <pc:sldMk cId="1903996155" sldId="281"/>
            <ac:spMk id="5" creationId="{91A6D211-9D92-3E3E-FC27-C0DDBAE778F4}"/>
          </ac:spMkLst>
        </pc:spChg>
        <pc:spChg chg="add del mod ord">
          <ac:chgData name="McGiffin, Emily" userId="dca512fb-2abb-4b10-9537-aa3fb2fe9ddb" providerId="ADAL" clId="{DD9EA61B-D76E-5177-AB7B-0C4C1401F033}" dt="2026-02-23T07:11:15.711" v="421"/>
          <ac:spMkLst>
            <pc:docMk/>
            <pc:sldMk cId="1903996155" sldId="281"/>
            <ac:spMk id="6" creationId="{3314B06B-3A68-B223-79CC-997DFF8C19F6}"/>
          </ac:spMkLst>
        </pc:spChg>
        <pc:spChg chg="add mod">
          <ac:chgData name="McGiffin, Emily" userId="dca512fb-2abb-4b10-9537-aa3fb2fe9ddb" providerId="ADAL" clId="{DD9EA61B-D76E-5177-AB7B-0C4C1401F033}" dt="2026-02-23T07:17:22.251" v="611" actId="2711"/>
          <ac:spMkLst>
            <pc:docMk/>
            <pc:sldMk cId="1903996155" sldId="281"/>
            <ac:spMk id="8" creationId="{56B75293-FB30-043F-1AA4-BB2D7D140F8A}"/>
          </ac:spMkLst>
        </pc:spChg>
        <pc:picChg chg="add mod">
          <ac:chgData name="McGiffin, Emily" userId="dca512fb-2abb-4b10-9537-aa3fb2fe9ddb" providerId="ADAL" clId="{DD9EA61B-D76E-5177-AB7B-0C4C1401F033}" dt="2026-02-23T07:15:57.250" v="488" actId="1076"/>
          <ac:picMkLst>
            <pc:docMk/>
            <pc:sldMk cId="1903996155" sldId="281"/>
            <ac:picMk id="7" creationId="{BE7B8D4C-DC53-7AC5-57B0-8CE532D5A3EB}"/>
          </ac:picMkLst>
        </pc:picChg>
      </pc:sldChg>
      <pc:sldChg chg="addSp delSp modSp new mod modClrScheme modAnim chgLayout">
        <pc:chgData name="McGiffin, Emily" userId="dca512fb-2abb-4b10-9537-aa3fb2fe9ddb" providerId="ADAL" clId="{DD9EA61B-D76E-5177-AB7B-0C4C1401F033}" dt="2026-02-23T10:24:27.338" v="903"/>
        <pc:sldMkLst>
          <pc:docMk/>
          <pc:sldMk cId="83415174" sldId="282"/>
        </pc:sldMkLst>
        <pc:spChg chg="del mod ord">
          <ac:chgData name="McGiffin, Emily" userId="dca512fb-2abb-4b10-9537-aa3fb2fe9ddb" providerId="ADAL" clId="{DD9EA61B-D76E-5177-AB7B-0C4C1401F033}" dt="2026-02-23T10:16:52.707" v="614" actId="700"/>
          <ac:spMkLst>
            <pc:docMk/>
            <pc:sldMk cId="83415174" sldId="282"/>
            <ac:spMk id="2" creationId="{C83B3ED5-23A9-DF6B-FED6-DA7F08AC2996}"/>
          </ac:spMkLst>
        </pc:spChg>
        <pc:spChg chg="del mod ord">
          <ac:chgData name="McGiffin, Emily" userId="dca512fb-2abb-4b10-9537-aa3fb2fe9ddb" providerId="ADAL" clId="{DD9EA61B-D76E-5177-AB7B-0C4C1401F033}" dt="2026-02-23T10:16:52.707" v="614" actId="700"/>
          <ac:spMkLst>
            <pc:docMk/>
            <pc:sldMk cId="83415174" sldId="282"/>
            <ac:spMk id="3" creationId="{B757B6DE-0E02-0409-FB20-4697F7645D45}"/>
          </ac:spMkLst>
        </pc:spChg>
        <pc:spChg chg="del">
          <ac:chgData name="McGiffin, Emily" userId="dca512fb-2abb-4b10-9537-aa3fb2fe9ddb" providerId="ADAL" clId="{DD9EA61B-D76E-5177-AB7B-0C4C1401F033}" dt="2026-02-23T10:16:52.707" v="614" actId="700"/>
          <ac:spMkLst>
            <pc:docMk/>
            <pc:sldMk cId="83415174" sldId="282"/>
            <ac:spMk id="4" creationId="{9CEDDE33-EDE6-91D6-2EE8-0FC62AB77579}"/>
          </ac:spMkLst>
        </pc:spChg>
        <pc:spChg chg="add del mod ord">
          <ac:chgData name="McGiffin, Emily" userId="dca512fb-2abb-4b10-9537-aa3fb2fe9ddb" providerId="ADAL" clId="{DD9EA61B-D76E-5177-AB7B-0C4C1401F033}" dt="2026-02-23T10:18:02.495" v="621" actId="478"/>
          <ac:spMkLst>
            <pc:docMk/>
            <pc:sldMk cId="83415174" sldId="282"/>
            <ac:spMk id="5" creationId="{7EDCD865-427E-81ED-2431-11A03BDE0486}"/>
          </ac:spMkLst>
        </pc:spChg>
        <pc:spChg chg="add del mod ord">
          <ac:chgData name="McGiffin, Emily" userId="dca512fb-2abb-4b10-9537-aa3fb2fe9ddb" providerId="ADAL" clId="{DD9EA61B-D76E-5177-AB7B-0C4C1401F033}" dt="2026-02-23T10:16:56.357" v="615"/>
          <ac:spMkLst>
            <pc:docMk/>
            <pc:sldMk cId="83415174" sldId="282"/>
            <ac:spMk id="6" creationId="{5C88E557-6242-5E5C-A9E3-FBDED300B295}"/>
          </ac:spMkLst>
        </pc:spChg>
        <pc:spChg chg="add del mod">
          <ac:chgData name="McGiffin, Emily" userId="dca512fb-2abb-4b10-9537-aa3fb2fe9ddb" providerId="ADAL" clId="{DD9EA61B-D76E-5177-AB7B-0C4C1401F033}" dt="2026-02-23T10:17:10.291" v="616"/>
          <ac:spMkLst>
            <pc:docMk/>
            <pc:sldMk cId="83415174" sldId="282"/>
            <ac:spMk id="7" creationId="{B4085F37-2FA8-5026-5178-8D2862658164}"/>
          </ac:spMkLst>
        </pc:spChg>
        <pc:spChg chg="add del mod">
          <ac:chgData name="McGiffin, Emily" userId="dca512fb-2abb-4b10-9537-aa3fb2fe9ddb" providerId="ADAL" clId="{DD9EA61B-D76E-5177-AB7B-0C4C1401F033}" dt="2026-02-23T10:17:56.754" v="618" actId="931"/>
          <ac:spMkLst>
            <pc:docMk/>
            <pc:sldMk cId="83415174" sldId="282"/>
            <ac:spMk id="8" creationId="{90B8E8E9-0A02-7452-5B59-9B8655837412}"/>
          </ac:spMkLst>
        </pc:spChg>
        <pc:spChg chg="add mod">
          <ac:chgData name="McGiffin, Emily" userId="dca512fb-2abb-4b10-9537-aa3fb2fe9ddb" providerId="ADAL" clId="{DD9EA61B-D76E-5177-AB7B-0C4C1401F033}" dt="2026-02-23T10:24:09.249" v="902" actId="1076"/>
          <ac:spMkLst>
            <pc:docMk/>
            <pc:sldMk cId="83415174" sldId="282"/>
            <ac:spMk id="11" creationId="{1ABDD164-13D6-66A1-0B31-7B97AEA4A4C3}"/>
          </ac:spMkLst>
        </pc:spChg>
        <pc:picChg chg="add mod">
          <ac:chgData name="McGiffin, Emily" userId="dca512fb-2abb-4b10-9537-aa3fb2fe9ddb" providerId="ADAL" clId="{DD9EA61B-D76E-5177-AB7B-0C4C1401F033}" dt="2026-02-23T10:18:21.547" v="625" actId="1076"/>
          <ac:picMkLst>
            <pc:docMk/>
            <pc:sldMk cId="83415174" sldId="282"/>
            <ac:picMk id="10" creationId="{D1A05D7E-9D84-B940-7581-B6E17657A9B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ADFCAA-9771-5449-A4D6-7411B3939A41}" type="datetimeFigureOut">
              <a:rPr lang="en-GB" smtClean="0"/>
              <a:t>23/02/2026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E71706-FA59-7849-9AB0-9355F890DC30}" type="slidenum">
              <a:rPr lang="en-GB" smtClean="0"/>
              <a:t>‹#›</a:t>
            </a:fld>
            <a:endParaRPr lang="en-GB"/>
          </a:p>
        </p:txBody>
      </p:sp>
    </p:spTree>
    <p:extLst>
      <p:ext uri="{BB962C8B-B14F-4D97-AF65-F5344CB8AC3E}">
        <p14:creationId xmlns:p14="http://schemas.microsoft.com/office/powerpoint/2010/main" val="3633180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9E71706-FA59-7849-9AB0-9355F890DC30}" type="slidenum">
              <a:rPr lang="en-GB" smtClean="0"/>
              <a:t>1</a:t>
            </a:fld>
            <a:endParaRPr lang="en-GB"/>
          </a:p>
        </p:txBody>
      </p:sp>
    </p:spTree>
    <p:extLst>
      <p:ext uri="{BB962C8B-B14F-4D97-AF65-F5344CB8AC3E}">
        <p14:creationId xmlns:p14="http://schemas.microsoft.com/office/powerpoint/2010/main" val="1502752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9E71706-FA59-7849-9AB0-9355F890DC30}" type="slidenum">
              <a:rPr lang="en-GB" smtClean="0"/>
              <a:t>4</a:t>
            </a:fld>
            <a:endParaRPr lang="en-GB"/>
          </a:p>
        </p:txBody>
      </p:sp>
    </p:spTree>
    <p:extLst>
      <p:ext uri="{BB962C8B-B14F-4D97-AF65-F5344CB8AC3E}">
        <p14:creationId xmlns:p14="http://schemas.microsoft.com/office/powerpoint/2010/main" val="6653204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9E71706-FA59-7849-9AB0-9355F890DC30}" type="slidenum">
              <a:rPr lang="en-GB" smtClean="0"/>
              <a:t>7</a:t>
            </a:fld>
            <a:endParaRPr lang="en-GB"/>
          </a:p>
        </p:txBody>
      </p:sp>
    </p:spTree>
    <p:extLst>
      <p:ext uri="{BB962C8B-B14F-4D97-AF65-F5344CB8AC3E}">
        <p14:creationId xmlns:p14="http://schemas.microsoft.com/office/powerpoint/2010/main" val="2687617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D1D1EADE-8E88-4C7C-8AC5-FB148DE4940E}" type="datetime1">
              <a:rPr lang="en-US" smtClean="0"/>
              <a:t>2/23/26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2570604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C3C8B9C-477D-492A-96AD-1FC2CC997A73}" type="datetime1">
              <a:rPr lang="en-US" smtClean="0"/>
              <a:t>2/23/26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1206158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2D3AED5-E26D-4E29-B1B3-7847B6779594}" type="datetime1">
              <a:rPr lang="en-US" smtClean="0"/>
              <a:t>2/23/26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785083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57B6794-849E-4626-908B-D15793550EFB}" type="datetime1">
              <a:rPr lang="en-US" smtClean="0"/>
              <a:t>2/23/26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1379258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3DB64E7-5594-42A3-ADBF-E95A7ACEAD64}" type="datetime1">
              <a:rPr lang="en-US" smtClean="0"/>
              <a:t>2/23/26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473042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18462B0B-D248-4FFB-8695-AD7FA4B1284A}" type="datetime1">
              <a:rPr lang="en-US" smtClean="0"/>
              <a:t>2/23/26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666575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D0378EFB-9159-4510-B73F-4F0409ADE937}" type="datetime1">
              <a:rPr lang="en-US" smtClean="0"/>
              <a:t>2/23/26</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770373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89BC9412-2452-4BED-A324-9D8C115361AD}" type="datetime1">
              <a:rPr lang="en-US" smtClean="0"/>
              <a:t>2/23/26</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893581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318F62-D251-40E8-A23C-F4CFE9FEAB41}" type="datetime1">
              <a:rPr lang="en-US" smtClean="0"/>
              <a:t>2/23/26</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2522145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44F76144-149E-4874-93A5-554A0357CF82}" type="datetime1">
              <a:rPr lang="en-US" smtClean="0"/>
              <a:t>2/23/26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1938909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50BA65D8-0540-4835-AE5C-25D29DBA01BE}" type="datetime1">
              <a:rPr lang="en-US" smtClean="0"/>
              <a:t>2/23/26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E7843D-FF13-4365-9478-9625B70A2705}" type="slidenum">
              <a:rPr lang="en-US" smtClean="0"/>
              <a:t>‹#›</a:t>
            </a:fld>
            <a:endParaRPr lang="en-US"/>
          </a:p>
        </p:txBody>
      </p:sp>
    </p:spTree>
    <p:extLst>
      <p:ext uri="{BB962C8B-B14F-4D97-AF65-F5344CB8AC3E}">
        <p14:creationId xmlns:p14="http://schemas.microsoft.com/office/powerpoint/2010/main" val="2918198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1BA835-12AC-4E8F-955A-EA3F4DE2791F}" type="datetime1">
              <a:rPr lang="en-US" smtClean="0"/>
              <a:t>2/23/26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E7843D-FF13-4365-9478-9625B70A2705}" type="slidenum">
              <a:rPr lang="en-US" smtClean="0"/>
              <a:t>‹#›</a:t>
            </a:fld>
            <a:endParaRPr lang="en-US"/>
          </a:p>
        </p:txBody>
      </p:sp>
    </p:spTree>
    <p:extLst>
      <p:ext uri="{BB962C8B-B14F-4D97-AF65-F5344CB8AC3E}">
        <p14:creationId xmlns:p14="http://schemas.microsoft.com/office/powerpoint/2010/main" val="122676562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Zcmq3YcNqj0?start=7&amp;feature=oembed"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https://www.youtube.com/embed/LDqc7GYdL5g?feature=oembed"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2" name="Picture 4" descr="kent-monkman_the-scream - Art Museum at the University of Toronto">
            <a:extLst>
              <a:ext uri="{FF2B5EF4-FFF2-40B4-BE49-F238E27FC236}">
                <a16:creationId xmlns:a16="http://schemas.microsoft.com/office/drawing/2014/main" id="{98BF2199-F4F7-4D2B-809F-8C71BADAAF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3103" r="9091"/>
          <a:stretch>
            <a:fillRect/>
          </a:stretch>
        </p:blipFill>
        <p:spPr bwMode="auto">
          <a:xfrm>
            <a:off x="21" y="-14207"/>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607C3BB-5165-8BC1-4D08-BC622C4E582C}"/>
              </a:ext>
            </a:extLst>
          </p:cNvPr>
          <p:cNvSpPr>
            <a:spLocks noGrp="1"/>
          </p:cNvSpPr>
          <p:nvPr>
            <p:ph type="ctrTitle"/>
          </p:nvPr>
        </p:nvSpPr>
        <p:spPr>
          <a:xfrm>
            <a:off x="187663" y="4251464"/>
            <a:ext cx="11939752" cy="1272134"/>
          </a:xfrm>
        </p:spPr>
        <p:txBody>
          <a:bodyPr anchor="t">
            <a:normAutofit/>
          </a:bodyPr>
          <a:lstStyle/>
          <a:p>
            <a:pPr algn="l">
              <a:lnSpc>
                <a:spcPct val="90000"/>
              </a:lnSpc>
            </a:pPr>
            <a:r>
              <a:rPr lang="en-GB" sz="4300" dirty="0">
                <a:latin typeface="Univers Condensed" panose="020B0506020202050204" pitchFamily="34" charset="0"/>
              </a:rPr>
              <a:t>Unsettling the West: White Settler Colonialism </a:t>
            </a:r>
            <a:br>
              <a:rPr lang="en-GB" sz="4300" dirty="0">
                <a:latin typeface="Univers Condensed" panose="020B0506020202050204" pitchFamily="34" charset="0"/>
              </a:rPr>
            </a:br>
            <a:r>
              <a:rPr lang="en-GB" sz="4300" dirty="0">
                <a:latin typeface="Univers Condensed" panose="020B0506020202050204" pitchFamily="34" charset="0"/>
              </a:rPr>
              <a:t>and Indigenous Erasure in Canada</a:t>
            </a:r>
          </a:p>
        </p:txBody>
      </p:sp>
      <p:sp>
        <p:nvSpPr>
          <p:cNvPr id="3" name="Subtitle 2">
            <a:extLst>
              <a:ext uri="{FF2B5EF4-FFF2-40B4-BE49-F238E27FC236}">
                <a16:creationId xmlns:a16="http://schemas.microsoft.com/office/drawing/2014/main" id="{6615FC8E-B1AF-9FB1-D7A7-332B20D7762C}"/>
              </a:ext>
            </a:extLst>
          </p:cNvPr>
          <p:cNvSpPr>
            <a:spLocks noGrp="1"/>
          </p:cNvSpPr>
          <p:nvPr>
            <p:ph type="subTitle" idx="1"/>
          </p:nvPr>
        </p:nvSpPr>
        <p:spPr>
          <a:xfrm>
            <a:off x="187663" y="5523598"/>
            <a:ext cx="3793200" cy="1129888"/>
          </a:xfrm>
        </p:spPr>
        <p:txBody>
          <a:bodyPr anchor="b">
            <a:normAutofit fontScale="92500" lnSpcReduction="20000"/>
          </a:bodyPr>
          <a:lstStyle/>
          <a:p>
            <a:pPr algn="l">
              <a:lnSpc>
                <a:spcPct val="100000"/>
              </a:lnSpc>
            </a:pPr>
            <a:r>
              <a:rPr lang="en-GB" sz="1800" dirty="0">
                <a:latin typeface="Bell MT" panose="02020503060305020303" pitchFamily="18" charset="77"/>
              </a:rPr>
              <a:t>Dr. Emily McGiffin</a:t>
            </a:r>
          </a:p>
          <a:p>
            <a:pPr algn="l">
              <a:lnSpc>
                <a:spcPct val="100000"/>
              </a:lnSpc>
            </a:pPr>
            <a:r>
              <a:rPr lang="en-GB" sz="1800" dirty="0">
                <a:latin typeface="Bell MT" panose="02020503060305020303" pitchFamily="18" charset="77"/>
              </a:rPr>
              <a:t>Assistant Professor of World and Postcolonial Literature // </a:t>
            </a:r>
            <a:r>
              <a:rPr lang="en-GB" sz="1800" dirty="0" err="1">
                <a:latin typeface="Bell MT" panose="02020503060305020303" pitchFamily="18" charset="77"/>
              </a:rPr>
              <a:t>emily.mcgiffin@warwick.ac.uk</a:t>
            </a:r>
            <a:endParaRPr lang="en-GB" sz="1800" dirty="0">
              <a:latin typeface="Bell MT" panose="02020503060305020303" pitchFamily="18" charset="77"/>
            </a:endParaRPr>
          </a:p>
        </p:txBody>
      </p:sp>
      <p:sp>
        <p:nvSpPr>
          <p:cNvPr id="5" name="TextBox 4">
            <a:extLst>
              <a:ext uri="{FF2B5EF4-FFF2-40B4-BE49-F238E27FC236}">
                <a16:creationId xmlns:a16="http://schemas.microsoft.com/office/drawing/2014/main" id="{7BBB34B1-8F2E-21CB-6E35-CF1650BC7439}"/>
              </a:ext>
            </a:extLst>
          </p:cNvPr>
          <p:cNvSpPr txBox="1"/>
          <p:nvPr/>
        </p:nvSpPr>
        <p:spPr>
          <a:xfrm>
            <a:off x="6369268" y="6484209"/>
            <a:ext cx="5822711" cy="338554"/>
          </a:xfrm>
          <a:prstGeom prst="rect">
            <a:avLst/>
          </a:prstGeom>
          <a:noFill/>
        </p:spPr>
        <p:txBody>
          <a:bodyPr wrap="square" rtlCol="0">
            <a:spAutoFit/>
          </a:bodyPr>
          <a:lstStyle/>
          <a:p>
            <a:r>
              <a:rPr lang="en-GB" sz="1600" dirty="0">
                <a:latin typeface="Bell MT" panose="02020503060305020303" pitchFamily="18" charset="77"/>
              </a:rPr>
              <a:t>Image: Kent Monkman, “The Scream.” </a:t>
            </a:r>
            <a:r>
              <a:rPr lang="en-GB" sz="1600" dirty="0" err="1">
                <a:latin typeface="Bell MT" panose="02020503060305020303" pitchFamily="18" charset="77"/>
              </a:rPr>
              <a:t>Artmuseum.utoronto.ca</a:t>
            </a:r>
            <a:endParaRPr lang="en-GB" sz="1600" dirty="0">
              <a:latin typeface="Bell MT" panose="02020503060305020303" pitchFamily="18" charset="77"/>
            </a:endParaRPr>
          </a:p>
        </p:txBody>
      </p:sp>
    </p:spTree>
    <p:extLst>
      <p:ext uri="{BB962C8B-B14F-4D97-AF65-F5344CB8AC3E}">
        <p14:creationId xmlns:p14="http://schemas.microsoft.com/office/powerpoint/2010/main" val="2443412534"/>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E40D79-E7EB-262B-DE23-0766715505C7}"/>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FD0A66-AFC1-09E4-CCE1-A7E18F35E1CA}"/>
              </a:ext>
            </a:extLst>
          </p:cNvPr>
          <p:cNvSpPr>
            <a:spLocks noGrp="1"/>
          </p:cNvSpPr>
          <p:nvPr>
            <p:ph idx="1"/>
          </p:nvPr>
        </p:nvSpPr>
        <p:spPr>
          <a:xfrm>
            <a:off x="838200" y="956441"/>
            <a:ext cx="10515600" cy="5220522"/>
          </a:xfrm>
        </p:spPr>
        <p:txBody>
          <a:bodyPr>
            <a:normAutofit lnSpcReduction="10000"/>
          </a:bodyPr>
          <a:lstStyle/>
          <a:p>
            <a:pPr marL="0" indent="0" algn="just">
              <a:buNone/>
            </a:pPr>
            <a:r>
              <a:rPr lang="en-US" i="1" dirty="0">
                <a:solidFill>
                  <a:schemeClr val="bg1"/>
                </a:solidFill>
                <a:latin typeface="Bell MT" panose="02020503060305020303" pitchFamily="18" charset="77"/>
              </a:rPr>
              <a:t>The pole transported to Toronto. </a:t>
            </a:r>
            <a:r>
              <a:rPr lang="en-US" dirty="0">
                <a:solidFill>
                  <a:schemeClr val="bg1"/>
                </a:solidFill>
                <a:latin typeface="Bell MT" panose="02020503060305020303" pitchFamily="18" charset="77"/>
              </a:rPr>
              <a:t>To remove t</a:t>
            </a:r>
            <a:r>
              <a:rPr lang="en-US" dirty="0">
                <a:latin typeface="Bell MT" panose="02020503060305020303" pitchFamily="18" charset="77"/>
              </a:rPr>
              <a:t>his </a:t>
            </a:r>
            <a:r>
              <a:rPr lang="en-US" dirty="0">
                <a:solidFill>
                  <a:schemeClr val="bg1"/>
                </a:solidFill>
                <a:latin typeface="Bell MT" panose="02020503060305020303" pitchFamily="18" charset="77"/>
              </a:rPr>
              <a:t>huge</a:t>
            </a:r>
            <a:r>
              <a:rPr lang="en-US" dirty="0">
                <a:latin typeface="Bell MT" panose="02020503060305020303" pitchFamily="18" charset="77"/>
              </a:rPr>
              <a:t> totem </a:t>
            </a:r>
            <a:r>
              <a:rPr lang="en-US" dirty="0">
                <a:solidFill>
                  <a:schemeClr val="bg1"/>
                </a:solidFill>
                <a:latin typeface="Bell MT" panose="02020503060305020303" pitchFamily="18" charset="77"/>
              </a:rPr>
              <a:t>pole from the Nass, and transfer it to a museum thousands of miles away was not an easy job. Taking it down to the ground and shifting it into </a:t>
            </a:r>
            <a:r>
              <a:rPr lang="en-US" dirty="0">
                <a:latin typeface="Bell MT" panose="02020503060305020303" pitchFamily="18" charset="77"/>
              </a:rPr>
              <a:t>the water </a:t>
            </a:r>
            <a:r>
              <a:rPr lang="en-US" dirty="0">
                <a:solidFill>
                  <a:schemeClr val="bg1"/>
                </a:solidFill>
                <a:latin typeface="Bell MT" panose="02020503060305020303" pitchFamily="18" charset="77"/>
              </a:rPr>
              <a:t>taxed the ingenuity  of  a  railway  engineer  and  </a:t>
            </a:r>
            <a:r>
              <a:rPr lang="en-US" dirty="0">
                <a:latin typeface="Bell MT" panose="02020503060305020303" pitchFamily="18" charset="77"/>
              </a:rPr>
              <a:t>his  </a:t>
            </a:r>
            <a:r>
              <a:rPr lang="en-US" dirty="0">
                <a:solidFill>
                  <a:schemeClr val="bg1"/>
                </a:solidFill>
                <a:latin typeface="Bell MT" panose="02020503060305020303" pitchFamily="18" charset="77"/>
              </a:rPr>
              <a:t>crew  of  </a:t>
            </a:r>
            <a:r>
              <a:rPr lang="en-US" dirty="0">
                <a:latin typeface="Bell MT" panose="02020503060305020303" pitchFamily="18" charset="77"/>
              </a:rPr>
              <a:t>Indians</a:t>
            </a:r>
            <a:r>
              <a:rPr lang="en-US" dirty="0">
                <a:solidFill>
                  <a:schemeClr val="bg1"/>
                </a:solidFill>
                <a:latin typeface="Bell MT" panose="02020503060305020303" pitchFamily="18" charset="77"/>
              </a:rPr>
              <a:t>.   It leaned sharply, face forwards, and had it fallen, its carvings would have been damaged.  But  the  work was successfully </a:t>
            </a:r>
            <a:r>
              <a:rPr lang="en-US" dirty="0">
                <a:latin typeface="Bell MT" panose="02020503060305020303" pitchFamily="18" charset="77"/>
              </a:rPr>
              <a:t>carried </a:t>
            </a:r>
            <a:r>
              <a:rPr lang="en-US" dirty="0">
                <a:solidFill>
                  <a:schemeClr val="bg1"/>
                </a:solidFill>
                <a:latin typeface="Bell MT" panose="02020503060305020303" pitchFamily="18" charset="77"/>
              </a:rPr>
              <a:t>out and after a few days the pole with two others was towed </a:t>
            </a:r>
            <a:r>
              <a:rPr lang="en-US" dirty="0">
                <a:latin typeface="Bell MT" panose="02020503060305020303" pitchFamily="18" charset="77"/>
              </a:rPr>
              <a:t>down Portland Canal, </a:t>
            </a:r>
            <a:r>
              <a:rPr lang="en-US" dirty="0">
                <a:solidFill>
                  <a:schemeClr val="bg1"/>
                </a:solidFill>
                <a:latin typeface="Bell MT" panose="02020503060305020303" pitchFamily="18" charset="77"/>
              </a:rPr>
              <a:t>on its way south along the coast to Prince Rupert.  As  it floated in the water, several men could walk on it without feeling a tremor under </a:t>
            </a:r>
            <a:r>
              <a:rPr lang="en-US" dirty="0">
                <a:latin typeface="Bell MT" panose="02020503060305020303" pitchFamily="18" charset="77"/>
              </a:rPr>
              <a:t>their feet</a:t>
            </a:r>
            <a:r>
              <a:rPr lang="en-US" dirty="0">
                <a:solidFill>
                  <a:schemeClr val="bg1"/>
                </a:solidFill>
                <a:latin typeface="Bell MT" panose="02020503060305020303" pitchFamily="18" charset="77"/>
              </a:rPr>
              <a:t>; it was so large that a  few  hundred  pounds  made no difference.  When  it reached Prince Rupert, it had to be cut, as it </a:t>
            </a:r>
            <a:r>
              <a:rPr lang="en-US" dirty="0">
                <a:latin typeface="Bell MT" panose="02020503060305020303" pitchFamily="18" charset="77"/>
              </a:rPr>
              <a:t>lay in the water</a:t>
            </a:r>
            <a:r>
              <a:rPr lang="en-US" dirty="0">
                <a:solidFill>
                  <a:schemeClr val="bg1"/>
                </a:solidFill>
                <a:latin typeface="Bell MT" panose="02020503060305020303" pitchFamily="18" charset="77"/>
              </a:rPr>
              <a:t>, into three sections, for the longest  railway cars are  50  feet.  Nor  were all difficulties overcome after the three sections had reached Toronto.</a:t>
            </a:r>
            <a:endParaRPr lang="en-GB" dirty="0">
              <a:solidFill>
                <a:schemeClr val="bg1"/>
              </a:solidFill>
              <a:latin typeface="Bell MT" panose="02020503060305020303" pitchFamily="18" charset="77"/>
            </a:endParaRPr>
          </a:p>
        </p:txBody>
      </p:sp>
    </p:spTree>
    <p:extLst>
      <p:ext uri="{BB962C8B-B14F-4D97-AF65-F5344CB8AC3E}">
        <p14:creationId xmlns:p14="http://schemas.microsoft.com/office/powerpoint/2010/main" val="23201478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61A2415-23FA-2D48-915D-E7267C7AC416}"/>
              </a:ext>
            </a:extLst>
          </p:cNvPr>
          <p:cNvSpPr>
            <a:spLocks noGrp="1"/>
          </p:cNvSpPr>
          <p:nvPr>
            <p:ph idx="1"/>
          </p:nvPr>
        </p:nvSpPr>
        <p:spPr>
          <a:xfrm>
            <a:off x="2612136" y="2625344"/>
            <a:ext cx="7729728" cy="3101983"/>
          </a:xfrm>
        </p:spPr>
        <p:txBody>
          <a:bodyPr/>
          <a:lstStyle/>
          <a:p>
            <a:pPr marL="0" indent="0">
              <a:buNone/>
            </a:pPr>
            <a:r>
              <a:rPr lang="en-CA" dirty="0">
                <a:latin typeface="Bell MT" panose="02020503060305020303" pitchFamily="18" charset="77"/>
              </a:rPr>
              <a:t>The forest all around was gradually reclaiming its rights after the native villagers had departed many years ago for other haunts, or had died out. </a:t>
            </a:r>
            <a:endParaRPr lang="en-US" dirty="0">
              <a:latin typeface="Bell MT" panose="02020503060305020303" pitchFamily="18" charset="77"/>
            </a:endParaRPr>
          </a:p>
        </p:txBody>
      </p:sp>
    </p:spTree>
    <p:extLst>
      <p:ext uri="{BB962C8B-B14F-4D97-AF65-F5344CB8AC3E}">
        <p14:creationId xmlns:p14="http://schemas.microsoft.com/office/powerpoint/2010/main" val="40196753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Jordan Abel uses poetry to reclaim painful slur - Home | q ...">
            <a:extLst>
              <a:ext uri="{FF2B5EF4-FFF2-40B4-BE49-F238E27FC236}">
                <a16:creationId xmlns:a16="http://schemas.microsoft.com/office/drawing/2014/main" id="{F03BE32C-B437-6B4A-B482-6B8E601563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8259"/>
            <a:ext cx="12271991" cy="6906259"/>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2" descr="https://images.duckduckgo.com/iu/?u=https%3A%2F%2Ftse1.mm.bing.net%2Fth%3Fid%3DOIP.Ke0F3gyz1Au8yXU2cEw9cQAAAA%26pid%3D15.1&amp;f=1">
            <a:extLst>
              <a:ext uri="{FF2B5EF4-FFF2-40B4-BE49-F238E27FC236}">
                <a16:creationId xmlns:a16="http://schemas.microsoft.com/office/drawing/2014/main" id="{3FE94205-BF05-5A47-87C8-7505E20702DA}"/>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https://images.duckduckgo.com/iu/?u=https%3A%2F%2Ftse2.mm.bing.net%2Fth%3Fid%3DOIP.M-DmENJdUA7A0uiUhBZltgHaLc%26pid%3D15.1&amp;f=1">
            <a:extLst>
              <a:ext uri="{FF2B5EF4-FFF2-40B4-BE49-F238E27FC236}">
                <a16:creationId xmlns:a16="http://schemas.microsoft.com/office/drawing/2014/main" id="{B779F936-A834-B64C-88BB-C65D508D719A}"/>
              </a:ext>
            </a:extLst>
          </p:cNvPr>
          <p:cNvSpPr>
            <a:spLocks noChangeAspect="1" noChangeArrowheads="1"/>
          </p:cNvSpPr>
          <p:nvPr/>
        </p:nvSpPr>
        <p:spPr bwMode="auto">
          <a:xfrm>
            <a:off x="3908946" y="1241946"/>
            <a:ext cx="2491854" cy="249185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32084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30C4464-2B5B-CBE9-DD74-BA4C49AABA13}"/>
              </a:ext>
            </a:extLst>
          </p:cNvPr>
          <p:cNvSpPr>
            <a:spLocks noGrp="1"/>
          </p:cNvSpPr>
          <p:nvPr>
            <p:ph idx="1"/>
          </p:nvPr>
        </p:nvSpPr>
        <p:spPr>
          <a:xfrm>
            <a:off x="838200" y="861848"/>
            <a:ext cx="10515600" cy="5315115"/>
          </a:xfrm>
        </p:spPr>
        <p:txBody>
          <a:bodyPr>
            <a:normAutofit lnSpcReduction="10000"/>
          </a:bodyPr>
          <a:lstStyle/>
          <a:p>
            <a:pPr marL="0" indent="0">
              <a:buNone/>
            </a:pPr>
            <a:r>
              <a:rPr lang="en-GB" dirty="0">
                <a:latin typeface="Bell MT" panose="02020503060305020303" pitchFamily="18" charset="77"/>
              </a:rPr>
              <a:t>	he confessed over a pitch fire</a:t>
            </a:r>
          </a:p>
          <a:p>
            <a:pPr marL="0" indent="0">
              <a:buNone/>
            </a:pPr>
            <a:r>
              <a:rPr lang="en-GB" dirty="0">
                <a:latin typeface="Bell MT" panose="02020503060305020303" pitchFamily="18" charset="77"/>
              </a:rPr>
              <a:t>	two yards of bright luck</a:t>
            </a:r>
          </a:p>
          <a:p>
            <a:pPr marL="0" indent="0">
              <a:buNone/>
            </a:pPr>
            <a:r>
              <a:rPr lang="en-GB" dirty="0">
                <a:latin typeface="Bell MT" panose="02020503060305020303" pitchFamily="18" charset="77"/>
              </a:rPr>
              <a:t> </a:t>
            </a:r>
          </a:p>
          <a:p>
            <a:pPr marL="0" indent="0">
              <a:buNone/>
            </a:pPr>
            <a:r>
              <a:rPr lang="en-GB" dirty="0">
                <a:latin typeface="Bell MT" panose="02020503060305020303" pitchFamily="18" charset="77"/>
              </a:rPr>
              <a:t>	packed through a mangy boil </a:t>
            </a:r>
          </a:p>
          <a:p>
            <a:pPr marL="0" indent="0">
              <a:buNone/>
            </a:pPr>
            <a:r>
              <a:rPr lang="en-GB" dirty="0">
                <a:latin typeface="Bell MT" panose="02020503060305020303" pitchFamily="18" charset="77"/>
              </a:rPr>
              <a:t>	the antipathy of peaceable hills</a:t>
            </a:r>
          </a:p>
          <a:p>
            <a:pPr marL="0" indent="0">
              <a:buNone/>
            </a:pPr>
            <a:r>
              <a:rPr lang="en-GB" dirty="0">
                <a:latin typeface="Bell MT" panose="02020503060305020303" pitchFamily="18" charset="77"/>
              </a:rPr>
              <a:t> </a:t>
            </a:r>
          </a:p>
          <a:p>
            <a:pPr marL="0" indent="0">
              <a:buNone/>
            </a:pPr>
            <a:r>
              <a:rPr lang="en-GB" dirty="0">
                <a:latin typeface="Bell MT" panose="02020503060305020303" pitchFamily="18" charset="77"/>
              </a:rPr>
              <a:t>	going crazy over that </a:t>
            </a:r>
            <a:r>
              <a:rPr lang="en-GB" dirty="0" err="1">
                <a:latin typeface="Bell MT" panose="02020503060305020303" pitchFamily="18" charset="77"/>
              </a:rPr>
              <a:t>injun</a:t>
            </a:r>
            <a:r>
              <a:rPr lang="en-GB" dirty="0">
                <a:latin typeface="Bell MT" panose="02020503060305020303" pitchFamily="18" charset="77"/>
              </a:rPr>
              <a:t> smell</a:t>
            </a:r>
          </a:p>
          <a:p>
            <a:pPr marL="0" indent="0">
              <a:buNone/>
            </a:pPr>
            <a:r>
              <a:rPr lang="en-GB" dirty="0">
                <a:latin typeface="Bell MT" panose="02020503060305020303" pitchFamily="18" charset="77"/>
              </a:rPr>
              <a:t>	downwind from the storm</a:t>
            </a:r>
          </a:p>
          <a:p>
            <a:pPr marL="0" indent="0">
              <a:buNone/>
            </a:pPr>
            <a:r>
              <a:rPr lang="en-GB" dirty="0">
                <a:latin typeface="Bell MT" panose="02020503060305020303" pitchFamily="18" charset="77"/>
              </a:rPr>
              <a:t>	…</a:t>
            </a:r>
          </a:p>
          <a:p>
            <a:pPr marL="0" indent="0">
              <a:buNone/>
            </a:pPr>
            <a:r>
              <a:rPr lang="en-GB" dirty="0">
                <a:latin typeface="Bell MT" panose="02020503060305020303" pitchFamily="18" charset="77"/>
              </a:rPr>
              <a:t>	a reserve of gas feather camps</a:t>
            </a:r>
          </a:p>
          <a:p>
            <a:pPr marL="0" indent="0">
              <a:buNone/>
            </a:pPr>
            <a:r>
              <a:rPr lang="en-GB" dirty="0">
                <a:latin typeface="Bell MT" panose="02020503060305020303" pitchFamily="18" charset="77"/>
              </a:rPr>
              <a:t>	dusted straight into the big kill</a:t>
            </a:r>
          </a:p>
          <a:p>
            <a:pPr marL="0" indent="0">
              <a:buNone/>
            </a:pPr>
            <a:endParaRPr lang="en-GB" dirty="0">
              <a:latin typeface="Bell MT" panose="02020503060305020303" pitchFamily="18" charset="77"/>
            </a:endParaRPr>
          </a:p>
        </p:txBody>
      </p:sp>
    </p:spTree>
    <p:extLst>
      <p:ext uri="{BB962C8B-B14F-4D97-AF65-F5344CB8AC3E}">
        <p14:creationId xmlns:p14="http://schemas.microsoft.com/office/powerpoint/2010/main" val="4139804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Online Media 3" descr="Poet Jordan Abel reads from Injun">
            <a:hlinkClick r:id="" action="ppaction://media"/>
            <a:extLst>
              <a:ext uri="{FF2B5EF4-FFF2-40B4-BE49-F238E27FC236}">
                <a16:creationId xmlns:a16="http://schemas.microsoft.com/office/drawing/2014/main" id="{BF667D8F-36E2-9D0F-D953-9AD8FCBB7C27}"/>
              </a:ext>
            </a:extLst>
          </p:cNvPr>
          <p:cNvPicPr>
            <a:picLocks noGrp="1" noRot="1" noChangeAspect="1"/>
          </p:cNvPicPr>
          <p:nvPr>
            <p:ph idx="1"/>
            <a:videoFile r:link="rId1"/>
          </p:nvPr>
        </p:nvPicPr>
        <p:blipFill>
          <a:blip r:embed="rId3"/>
          <a:stretch>
            <a:fillRect/>
          </a:stretch>
        </p:blipFill>
        <p:spPr>
          <a:xfrm>
            <a:off x="26973" y="0"/>
            <a:ext cx="12138054" cy="6858000"/>
          </a:xfrm>
          <a:prstGeom prst="rect">
            <a:avLst/>
          </a:prstGeom>
        </p:spPr>
      </p:pic>
    </p:spTree>
    <p:extLst>
      <p:ext uri="{BB962C8B-B14F-4D97-AF65-F5344CB8AC3E}">
        <p14:creationId xmlns:p14="http://schemas.microsoft.com/office/powerpoint/2010/main" val="160022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161F8C-FCD1-BF4E-92BE-A77A70488F73}"/>
              </a:ext>
            </a:extLst>
          </p:cNvPr>
          <p:cNvSpPr>
            <a:spLocks noGrp="1"/>
          </p:cNvSpPr>
          <p:nvPr>
            <p:ph idx="1"/>
          </p:nvPr>
        </p:nvSpPr>
        <p:spPr>
          <a:xfrm>
            <a:off x="4218038" y="2136599"/>
            <a:ext cx="3923072" cy="3101983"/>
          </a:xfrm>
        </p:spPr>
        <p:txBody>
          <a:bodyPr>
            <a:normAutofit fontScale="92500"/>
          </a:bodyPr>
          <a:lstStyle/>
          <a:p>
            <a:pPr marL="0" indent="0">
              <a:buNone/>
            </a:pPr>
            <a:r>
              <a:rPr lang="en-CA" sz="2000" dirty="0">
                <a:latin typeface="Garamond" panose="02020404030301010803" pitchFamily="18" charset="0"/>
              </a:rPr>
              <a:t>		           How lonely </a:t>
            </a:r>
          </a:p>
          <a:p>
            <a:pPr marL="0" indent="0">
              <a:buNone/>
            </a:pPr>
            <a:r>
              <a:rPr lang="en-CA" sz="2000" dirty="0">
                <a:latin typeface="Garamond" panose="02020404030301010803" pitchFamily="18" charset="0"/>
              </a:rPr>
              <a:t>I felt, in that vast                    bush! Ex-</a:t>
            </a:r>
          </a:p>
          <a:p>
            <a:pPr marL="0" indent="0">
              <a:buNone/>
            </a:pPr>
            <a:r>
              <a:rPr lang="en-CA" sz="2000" dirty="0" err="1">
                <a:latin typeface="Garamond" panose="02020404030301010803" pitchFamily="18" charset="0"/>
              </a:rPr>
              <a:t>cept</a:t>
            </a:r>
            <a:r>
              <a:rPr lang="en-CA" sz="2000" dirty="0">
                <a:latin typeface="Garamond" panose="02020404030301010803" pitchFamily="18" charset="0"/>
              </a:rPr>
              <a:t> for a very few places on the </a:t>
            </a:r>
            <a:r>
              <a:rPr lang="en-CA" sz="2000" dirty="0" err="1">
                <a:latin typeface="Garamond" panose="02020404030301010803" pitchFamily="18" charset="0"/>
              </a:rPr>
              <a:t>Oule</a:t>
            </a:r>
            <a:r>
              <a:rPr lang="en-CA" sz="2000" dirty="0">
                <a:latin typeface="Garamond" panose="02020404030301010803" pitchFamily="18" charset="0"/>
              </a:rPr>
              <a:t>-</a:t>
            </a:r>
          </a:p>
          <a:p>
            <a:pPr marL="0" indent="0">
              <a:buNone/>
            </a:pPr>
            <a:r>
              <a:rPr lang="en-CA" sz="2000" dirty="0">
                <a:latin typeface="Garamond" panose="02020404030301010803" pitchFamily="18" charset="0"/>
              </a:rPr>
              <a:t>out, and the Iroquois towns, the region </a:t>
            </a:r>
          </a:p>
          <a:p>
            <a:pPr marL="0" indent="0">
              <a:buNone/>
            </a:pPr>
            <a:r>
              <a:rPr lang="en-CA" sz="2000" dirty="0">
                <a:latin typeface="Garamond" panose="02020404030301010803" pitchFamily="18" charset="0"/>
              </a:rPr>
              <a:t>was                    .  This was no country </a:t>
            </a:r>
          </a:p>
          <a:p>
            <a:pPr marL="0" indent="0">
              <a:buNone/>
            </a:pPr>
            <a:r>
              <a:rPr lang="en-CA" sz="2000" dirty="0">
                <a:latin typeface="Garamond" panose="02020404030301010803" pitchFamily="18" charset="0"/>
              </a:rPr>
              <a:t>for people to live in, and so far as she </a:t>
            </a:r>
          </a:p>
          <a:p>
            <a:pPr marL="0" indent="0">
              <a:buNone/>
            </a:pPr>
            <a:r>
              <a:rPr lang="en-CA" sz="2000" dirty="0">
                <a:latin typeface="Garamond" panose="02020404030301010803" pitchFamily="18" charset="0"/>
              </a:rPr>
              <a:t>could see it was indeed	</a:t>
            </a:r>
            <a:r>
              <a:rPr lang="en-CA" dirty="0"/>
              <a:t>	            </a:t>
            </a:r>
          </a:p>
        </p:txBody>
      </p:sp>
      <p:sp>
        <p:nvSpPr>
          <p:cNvPr id="2" name="TextBox 1">
            <a:extLst>
              <a:ext uri="{FF2B5EF4-FFF2-40B4-BE49-F238E27FC236}">
                <a16:creationId xmlns:a16="http://schemas.microsoft.com/office/drawing/2014/main" id="{0E069683-2FE6-D30C-1558-D464ECFA64DA}"/>
              </a:ext>
            </a:extLst>
          </p:cNvPr>
          <p:cNvSpPr txBox="1"/>
          <p:nvPr/>
        </p:nvSpPr>
        <p:spPr>
          <a:xfrm>
            <a:off x="4195831" y="5822730"/>
            <a:ext cx="3800338" cy="378373"/>
          </a:xfrm>
          <a:prstGeom prst="rect">
            <a:avLst/>
          </a:prstGeom>
          <a:noFill/>
        </p:spPr>
        <p:txBody>
          <a:bodyPr wrap="square" rtlCol="0">
            <a:spAutoFit/>
          </a:bodyPr>
          <a:lstStyle/>
          <a:p>
            <a:r>
              <a:rPr lang="en-GB" dirty="0">
                <a:latin typeface="Bell MT" panose="02020503060305020303" pitchFamily="18" charset="77"/>
              </a:rPr>
              <a:t>From </a:t>
            </a:r>
            <a:r>
              <a:rPr lang="en-GB" i="1" dirty="0">
                <a:latin typeface="Bell MT" panose="02020503060305020303" pitchFamily="18" charset="77"/>
              </a:rPr>
              <a:t>Uninhabited</a:t>
            </a:r>
            <a:endParaRPr lang="en-GB" dirty="0">
              <a:latin typeface="Bell MT" panose="02020503060305020303" pitchFamily="18" charset="77"/>
            </a:endParaRPr>
          </a:p>
        </p:txBody>
      </p:sp>
    </p:spTree>
    <p:extLst>
      <p:ext uri="{BB962C8B-B14F-4D97-AF65-F5344CB8AC3E}">
        <p14:creationId xmlns:p14="http://schemas.microsoft.com/office/powerpoint/2010/main" val="24851779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575B88-9BD6-1C4E-BFD8-9587EC329BD1}"/>
              </a:ext>
            </a:extLst>
          </p:cNvPr>
          <p:cNvSpPr>
            <a:spLocks noGrp="1"/>
          </p:cNvSpPr>
          <p:nvPr>
            <p:ph idx="1"/>
          </p:nvPr>
        </p:nvSpPr>
        <p:spPr>
          <a:xfrm>
            <a:off x="2203840" y="1750940"/>
            <a:ext cx="7729728" cy="3101983"/>
          </a:xfrm>
        </p:spPr>
        <p:txBody>
          <a:bodyPr>
            <a:noAutofit/>
          </a:bodyPr>
          <a:lstStyle/>
          <a:p>
            <a:pPr marL="0" indent="0" algn="just">
              <a:buNone/>
            </a:pPr>
            <a:r>
              <a:rPr lang="en-US" sz="2000" dirty="0">
                <a:latin typeface="Garamond" panose="02020404030301010803" pitchFamily="18" charset="0"/>
              </a:rPr>
              <a:t>The boys from the other herds—good men, too—kept shooting them into the water, and inside fifteen minutes’ time we were in the big	   Territory. Early the next morning I sent one of my boys out on the highest sand dune to 	   around and see wheat they were doing. As we passed out George turned back and apologized to the girls, saying, “He’s a good 	           . He proved himself clear strain that night, the whitest little		        on the reservation. I had a little experience over east here, on the cut off from the Chisholm trail, a few years ago, that gave me all the 		I want for some time to come. Well, the Texan wasn’t looking for any particular	that day to give six of his own dear horses to. Mr. 	    came up to the fire and professed to be very friendly, shook hands, and spoke quite a number of words in English.</a:t>
            </a:r>
          </a:p>
          <a:p>
            <a:pPr marL="0" indent="0" algn="just">
              <a:buNone/>
            </a:pPr>
            <a:endParaRPr lang="en-US" sz="2000" dirty="0">
              <a:latin typeface="Garamond" panose="02020404030301010803" pitchFamily="18" charset="0"/>
            </a:endParaRPr>
          </a:p>
          <a:p>
            <a:pPr marL="0" indent="0" algn="just">
              <a:buNone/>
            </a:pPr>
            <a:endParaRPr lang="en-US" sz="2000" dirty="0">
              <a:latin typeface="Garamond" panose="02020404030301010803" pitchFamily="18" charset="0"/>
            </a:endParaRPr>
          </a:p>
        </p:txBody>
      </p:sp>
      <p:sp>
        <p:nvSpPr>
          <p:cNvPr id="5" name="TextBox 4">
            <a:extLst>
              <a:ext uri="{FF2B5EF4-FFF2-40B4-BE49-F238E27FC236}">
                <a16:creationId xmlns:a16="http://schemas.microsoft.com/office/drawing/2014/main" id="{AD7F9514-6F90-2797-F773-4732585D1351}"/>
              </a:ext>
            </a:extLst>
          </p:cNvPr>
          <p:cNvSpPr txBox="1"/>
          <p:nvPr/>
        </p:nvSpPr>
        <p:spPr>
          <a:xfrm>
            <a:off x="2203840" y="5707117"/>
            <a:ext cx="3800338" cy="378373"/>
          </a:xfrm>
          <a:prstGeom prst="rect">
            <a:avLst/>
          </a:prstGeom>
          <a:noFill/>
        </p:spPr>
        <p:txBody>
          <a:bodyPr wrap="square" rtlCol="0">
            <a:spAutoFit/>
          </a:bodyPr>
          <a:lstStyle/>
          <a:p>
            <a:r>
              <a:rPr lang="en-GB" dirty="0">
                <a:latin typeface="Bell MT" panose="02020503060305020303" pitchFamily="18" charset="77"/>
              </a:rPr>
              <a:t>From </a:t>
            </a:r>
            <a:r>
              <a:rPr lang="en-GB" i="1" dirty="0">
                <a:latin typeface="Bell MT" panose="02020503060305020303" pitchFamily="18" charset="77"/>
              </a:rPr>
              <a:t>Injun</a:t>
            </a:r>
            <a:endParaRPr lang="en-GB" dirty="0">
              <a:latin typeface="Bell MT" panose="02020503060305020303" pitchFamily="18" charset="77"/>
            </a:endParaRPr>
          </a:p>
        </p:txBody>
      </p:sp>
    </p:spTree>
    <p:extLst>
      <p:ext uri="{BB962C8B-B14F-4D97-AF65-F5344CB8AC3E}">
        <p14:creationId xmlns:p14="http://schemas.microsoft.com/office/powerpoint/2010/main" val="1676283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7CA8036-900A-454D-A2C6-988917FFAA9B}"/>
              </a:ext>
            </a:extLst>
          </p:cNvPr>
          <p:cNvPicPr>
            <a:picLocks noGrp="1" noChangeAspect="1"/>
          </p:cNvPicPr>
          <p:nvPr>
            <p:ph idx="1"/>
          </p:nvPr>
        </p:nvPicPr>
        <p:blipFill>
          <a:blip r:embed="rId2"/>
          <a:stretch>
            <a:fillRect/>
          </a:stretch>
        </p:blipFill>
        <p:spPr>
          <a:xfrm>
            <a:off x="1549400" y="0"/>
            <a:ext cx="9143998" cy="6858000"/>
          </a:xfrm>
        </p:spPr>
      </p:pic>
    </p:spTree>
    <p:extLst>
      <p:ext uri="{BB962C8B-B14F-4D97-AF65-F5344CB8AC3E}">
        <p14:creationId xmlns:p14="http://schemas.microsoft.com/office/powerpoint/2010/main" val="1172545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F8DFA81-6D85-E1EC-2993-0C867ADF19AF}"/>
              </a:ext>
            </a:extLst>
          </p:cNvPr>
          <p:cNvSpPr>
            <a:spLocks noGrp="1"/>
          </p:cNvSpPr>
          <p:nvPr>
            <p:ph type="title"/>
          </p:nvPr>
        </p:nvSpPr>
        <p:spPr>
          <a:xfrm>
            <a:off x="6284749" y="909638"/>
            <a:ext cx="5201121" cy="1318062"/>
          </a:xfrm>
        </p:spPr>
        <p:txBody>
          <a:bodyPr vert="horz" lIns="91440" tIns="45720" rIns="91440" bIns="45720" rtlCol="0" anchor="t">
            <a:normAutofit/>
          </a:bodyPr>
          <a:lstStyle/>
          <a:p>
            <a:r>
              <a:rPr lang="en-GB" sz="3200" b="1" dirty="0">
                <a:latin typeface="Univers" panose="020B0503020202020204" pitchFamily="34" charset="0"/>
              </a:rPr>
              <a:t>Angus Augustin McKay</a:t>
            </a:r>
            <a:endParaRPr lang="en-US" sz="3200" dirty="0">
              <a:latin typeface="Univers" panose="020B0503020202020204" pitchFamily="34" charset="0"/>
            </a:endParaRPr>
          </a:p>
        </p:txBody>
      </p:sp>
      <p:sp>
        <p:nvSpPr>
          <p:cNvPr id="5" name="Content Placeholder 4">
            <a:extLst>
              <a:ext uri="{FF2B5EF4-FFF2-40B4-BE49-F238E27FC236}">
                <a16:creationId xmlns:a16="http://schemas.microsoft.com/office/drawing/2014/main" id="{CA7490A4-8616-99EC-62C4-1C703516DF2F}"/>
              </a:ext>
            </a:extLst>
          </p:cNvPr>
          <p:cNvSpPr>
            <a:spLocks noGrp="1"/>
          </p:cNvSpPr>
          <p:nvPr>
            <p:ph sz="half" idx="1"/>
          </p:nvPr>
        </p:nvSpPr>
        <p:spPr>
          <a:xfrm>
            <a:off x="6290838" y="2236843"/>
            <a:ext cx="5201121" cy="3931920"/>
          </a:xfrm>
        </p:spPr>
        <p:txBody>
          <a:bodyPr vert="horz" lIns="91440" tIns="45720" rIns="91440" bIns="45720" rtlCol="0">
            <a:normAutofit/>
          </a:bodyPr>
          <a:lstStyle/>
          <a:p>
            <a:pPr marL="0" indent="0">
              <a:buNone/>
            </a:pPr>
            <a:r>
              <a:rPr lang="en-US" dirty="0"/>
              <a:t>First Indigenous Canadian elected to the House of Commons, 1870-1874</a:t>
            </a:r>
          </a:p>
        </p:txBody>
      </p:sp>
      <p:pic>
        <p:nvPicPr>
          <p:cNvPr id="4098" name="Picture 2">
            <a:extLst>
              <a:ext uri="{FF2B5EF4-FFF2-40B4-BE49-F238E27FC236}">
                <a16:creationId xmlns:a16="http://schemas.microsoft.com/office/drawing/2014/main" id="{4AEBF7C3-E7DC-A06B-E48B-8CAAD2D338BC}"/>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b="9463"/>
          <a:stretch>
            <a:fillRect/>
          </a:stretch>
        </p:blipFill>
        <p:spPr bwMode="auto">
          <a:xfrm>
            <a:off x="20" y="10"/>
            <a:ext cx="568674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7854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A map of the world&#10;&#10;AI-generated content may be incorrect.">
            <a:extLst>
              <a:ext uri="{FF2B5EF4-FFF2-40B4-BE49-F238E27FC236}">
                <a16:creationId xmlns:a16="http://schemas.microsoft.com/office/drawing/2014/main" id="{D1A05D7E-9D84-B940-7581-B6E17657A9B1}"/>
              </a:ext>
            </a:extLst>
          </p:cNvPr>
          <p:cNvPicPr>
            <a:picLocks noGrp="1" noChangeAspect="1"/>
          </p:cNvPicPr>
          <p:nvPr>
            <p:ph idx="1"/>
          </p:nvPr>
        </p:nvPicPr>
        <p:blipFill>
          <a:blip r:embed="rId2"/>
          <a:stretch>
            <a:fillRect/>
          </a:stretch>
        </p:blipFill>
        <p:spPr bwMode="auto">
          <a:xfrm>
            <a:off x="457200" y="222069"/>
            <a:ext cx="8509578" cy="610469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1ABDD164-13D6-66A1-0B31-7B97AEA4A4C3}"/>
              </a:ext>
            </a:extLst>
          </p:cNvPr>
          <p:cNvSpPr txBox="1"/>
          <p:nvPr/>
        </p:nvSpPr>
        <p:spPr>
          <a:xfrm>
            <a:off x="6846588" y="878076"/>
            <a:ext cx="4777852" cy="2246769"/>
          </a:xfrm>
          <a:prstGeom prst="rect">
            <a:avLst/>
          </a:prstGeom>
          <a:noFill/>
        </p:spPr>
        <p:txBody>
          <a:bodyPr wrap="square" rtlCol="0">
            <a:spAutoFit/>
          </a:bodyPr>
          <a:lstStyle/>
          <a:p>
            <a:pPr marL="342900" indent="-342900">
              <a:buFont typeface="Arial" panose="020B0604020202020204" pitchFamily="34" charset="0"/>
              <a:buChar char="•"/>
            </a:pPr>
            <a:r>
              <a:rPr lang="en-GB" sz="2000" dirty="0">
                <a:latin typeface="Bell MT" panose="02020503060305020303" pitchFamily="18" charset="77"/>
              </a:rPr>
              <a:t>Rough outline of Rupert’s Land (grey area) granted to the Hudson’s Bay Company by King Charles II in 1670</a:t>
            </a:r>
          </a:p>
          <a:p>
            <a:pPr marL="342900" indent="-342900">
              <a:buFont typeface="Arial" panose="020B0604020202020204" pitchFamily="34" charset="0"/>
              <a:buChar char="•"/>
            </a:pPr>
            <a:r>
              <a:rPr lang="en-GB" sz="2000" dirty="0">
                <a:latin typeface="Bell MT" panose="02020503060305020303" pitchFamily="18" charset="77"/>
              </a:rPr>
              <a:t>Transferred from the HBC to the newly formed Dominion of Canada in 1869 thanks to a £300,000 loan from the British crown.</a:t>
            </a:r>
          </a:p>
        </p:txBody>
      </p:sp>
    </p:spTree>
    <p:extLst>
      <p:ext uri="{BB962C8B-B14F-4D97-AF65-F5344CB8AC3E}">
        <p14:creationId xmlns:p14="http://schemas.microsoft.com/office/powerpoint/2010/main" val="83415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descr="Residential School Photos Show Canada's Grim Legacy of Cultural Erasure ...">
            <a:extLst>
              <a:ext uri="{FF2B5EF4-FFF2-40B4-BE49-F238E27FC236}">
                <a16:creationId xmlns:a16="http://schemas.microsoft.com/office/drawing/2014/main" id="{74114DE5-3CF7-3D1B-AF4B-CB067D5684C0}"/>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t="15413"/>
          <a:stretch>
            <a:fillRect/>
          </a:stretch>
        </p:blipFill>
        <p:spPr bwMode="auto">
          <a:xfrm>
            <a:off x="20" y="10"/>
            <a:ext cx="12191979" cy="685798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8D700B1-000A-70F8-8C7B-888BE7AAA99A}"/>
              </a:ext>
            </a:extLst>
          </p:cNvPr>
          <p:cNvSpPr txBox="1"/>
          <p:nvPr/>
        </p:nvSpPr>
        <p:spPr>
          <a:xfrm>
            <a:off x="94593" y="6550213"/>
            <a:ext cx="12002814" cy="307777"/>
          </a:xfrm>
          <a:prstGeom prst="rect">
            <a:avLst/>
          </a:prstGeom>
          <a:noFill/>
        </p:spPr>
        <p:txBody>
          <a:bodyPr wrap="square" rtlCol="0">
            <a:spAutoFit/>
          </a:bodyPr>
          <a:lstStyle/>
          <a:p>
            <a:r>
              <a:rPr lang="en-GB" sz="1400" dirty="0">
                <a:solidFill>
                  <a:schemeClr val="bg1"/>
                </a:solidFill>
              </a:rPr>
              <a:t>Image: The Kamloops Indian Residential School in 1937. National Centre for Truth and Reconciliation, via EPA, via Shutterstock, via </a:t>
            </a:r>
            <a:r>
              <a:rPr lang="en-GB" sz="1400" i="1" dirty="0">
                <a:solidFill>
                  <a:schemeClr val="bg1"/>
                </a:solidFill>
              </a:rPr>
              <a:t>The New York Times</a:t>
            </a:r>
            <a:endParaRPr lang="en-GB" sz="1400" dirty="0">
              <a:solidFill>
                <a:schemeClr val="bg1"/>
              </a:solidFill>
            </a:endParaRPr>
          </a:p>
        </p:txBody>
      </p:sp>
    </p:spTree>
    <p:extLst>
      <p:ext uri="{BB962C8B-B14F-4D97-AF65-F5344CB8AC3E}">
        <p14:creationId xmlns:p14="http://schemas.microsoft.com/office/powerpoint/2010/main" val="3017405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nline Media 6" descr="Indian Horse | VFF 2018">
            <a:hlinkClick r:id="" action="ppaction://media"/>
            <a:extLst>
              <a:ext uri="{FF2B5EF4-FFF2-40B4-BE49-F238E27FC236}">
                <a16:creationId xmlns:a16="http://schemas.microsoft.com/office/drawing/2014/main" id="{BE7B8D4C-DC53-7AC5-57B0-8CE532D5A3EB}"/>
              </a:ext>
            </a:extLst>
          </p:cNvPr>
          <p:cNvPicPr>
            <a:picLocks noGrp="1" noRot="1" noChangeAspect="1"/>
          </p:cNvPicPr>
          <p:nvPr>
            <p:ph idx="1"/>
            <a:videoFile r:link="rId1"/>
          </p:nvPr>
        </p:nvPicPr>
        <p:blipFill>
          <a:blip r:embed="rId3"/>
          <a:stretch>
            <a:fillRect/>
          </a:stretch>
        </p:blipFill>
        <p:spPr>
          <a:xfrm>
            <a:off x="401928" y="0"/>
            <a:ext cx="11388144" cy="6434737"/>
          </a:xfrm>
          <a:prstGeom prst="rect">
            <a:avLst/>
          </a:prstGeom>
        </p:spPr>
      </p:pic>
      <p:sp>
        <p:nvSpPr>
          <p:cNvPr id="8" name="TextBox 7">
            <a:extLst>
              <a:ext uri="{FF2B5EF4-FFF2-40B4-BE49-F238E27FC236}">
                <a16:creationId xmlns:a16="http://schemas.microsoft.com/office/drawing/2014/main" id="{56B75293-FB30-043F-1AA4-BB2D7D140F8A}"/>
              </a:ext>
            </a:extLst>
          </p:cNvPr>
          <p:cNvSpPr txBox="1"/>
          <p:nvPr/>
        </p:nvSpPr>
        <p:spPr>
          <a:xfrm>
            <a:off x="401928" y="6488668"/>
            <a:ext cx="11106900" cy="369332"/>
          </a:xfrm>
          <a:prstGeom prst="rect">
            <a:avLst/>
          </a:prstGeom>
          <a:noFill/>
        </p:spPr>
        <p:txBody>
          <a:bodyPr wrap="square" rtlCol="0">
            <a:spAutoFit/>
          </a:bodyPr>
          <a:lstStyle/>
          <a:p>
            <a:r>
              <a:rPr lang="en-GB" dirty="0">
                <a:latin typeface="Bell MT" panose="02020503060305020303" pitchFamily="18" charset="77"/>
              </a:rPr>
              <a:t>Excerpt from the 2018 film </a:t>
            </a:r>
            <a:r>
              <a:rPr lang="en-GB" i="1" dirty="0">
                <a:latin typeface="Bell MT" panose="02020503060305020303" pitchFamily="18" charset="77"/>
              </a:rPr>
              <a:t>Indian Horse </a:t>
            </a:r>
            <a:r>
              <a:rPr lang="en-GB" dirty="0">
                <a:latin typeface="Bell MT" panose="02020503060305020303" pitchFamily="18" charset="77"/>
              </a:rPr>
              <a:t>based on Richard Wagamese’s 2012 novel of the same title.</a:t>
            </a:r>
          </a:p>
        </p:txBody>
      </p:sp>
    </p:spTree>
    <p:extLst>
      <p:ext uri="{BB962C8B-B14F-4D97-AF65-F5344CB8AC3E}">
        <p14:creationId xmlns:p14="http://schemas.microsoft.com/office/powerpoint/2010/main" val="1903996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descr="kent-monkman_the-scream - Art Museum at the University of Toronto">
            <a:extLst>
              <a:ext uri="{FF2B5EF4-FFF2-40B4-BE49-F238E27FC236}">
                <a16:creationId xmlns:a16="http://schemas.microsoft.com/office/drawing/2014/main" id="{5977FDFB-DE15-81DD-1928-8C84D67101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5413"/>
          <a:stretch>
            <a:fillRect/>
          </a:stretch>
        </p:blipFill>
        <p:spPr bwMode="auto">
          <a:xfrm>
            <a:off x="20" y="10"/>
            <a:ext cx="12191979" cy="6857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9675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4" name="Picture 6" descr="NISHGA: Jordan Abel: 9780771007903: Amazon.com: Books">
            <a:extLst>
              <a:ext uri="{FF2B5EF4-FFF2-40B4-BE49-F238E27FC236}">
                <a16:creationId xmlns:a16="http://schemas.microsoft.com/office/drawing/2014/main" id="{2E8BC88B-B702-D2A8-B74F-CDD09C72E6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694" r="5853" b="4"/>
          <a:stretch>
            <a:fillRect/>
          </a:stretch>
        </p:blipFill>
        <p:spPr bwMode="auto">
          <a:xfrm>
            <a:off x="3061463" y="3592284"/>
            <a:ext cx="2477107" cy="326571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Amazon.com: Injun: 9780889229778: Abel, Jordan: Books">
            <a:extLst>
              <a:ext uri="{FF2B5EF4-FFF2-40B4-BE49-F238E27FC236}">
                <a16:creationId xmlns:a16="http://schemas.microsoft.com/office/drawing/2014/main" id="{900C6F74-DF5E-AED4-ACF0-4E408555D2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4" b="9430"/>
          <a:stretch>
            <a:fillRect/>
          </a:stretch>
        </p:blipFill>
        <p:spPr bwMode="auto">
          <a:xfrm>
            <a:off x="4863047" y="0"/>
            <a:ext cx="2568069" cy="359228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Jordan Abel — poetry in canada">
            <a:extLst>
              <a:ext uri="{FF2B5EF4-FFF2-40B4-BE49-F238E27FC236}">
                <a16:creationId xmlns:a16="http://schemas.microsoft.com/office/drawing/2014/main" id="{FBDF4CDB-C230-B993-2473-65318A64DE6D}"/>
              </a:ext>
            </a:extLst>
          </p:cNvPr>
          <p:cNvPicPr>
            <a:picLocks noGrp="1" noChangeAspect="1" noChangeArrowheads="1"/>
          </p:cNvPicPr>
          <p:nvPr>
            <p:ph sz="half" idx="1"/>
          </p:nvPr>
        </p:nvPicPr>
        <p:blipFill rotWithShape="1">
          <a:blip r:embed="rId5">
            <a:extLst>
              <a:ext uri="{28A0092B-C50C-407E-A947-70E740481C1C}">
                <a14:useLocalDpi xmlns:a14="http://schemas.microsoft.com/office/drawing/2010/main" val="0"/>
              </a:ext>
            </a:extLst>
          </a:blip>
          <a:srcRect t="1685" b="3463"/>
          <a:stretch>
            <a:fillRect/>
          </a:stretch>
        </p:blipFill>
        <p:spPr bwMode="auto">
          <a:xfrm>
            <a:off x="7365867" y="0"/>
            <a:ext cx="4826134"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Empty Spaces: Abel, Jordan: 9780771002014: Books - Amazon.ca">
            <a:extLst>
              <a:ext uri="{FF2B5EF4-FFF2-40B4-BE49-F238E27FC236}">
                <a16:creationId xmlns:a16="http://schemas.microsoft.com/office/drawing/2014/main" id="{BCF2B2E7-117C-97EA-E54B-4544FFE153AD}"/>
              </a:ext>
            </a:extLst>
          </p:cNvPr>
          <p:cNvPicPr>
            <a:picLocks noGrp="1" noChangeAspect="1" noChangeArrowheads="1"/>
          </p:cNvPicPr>
          <p:nvPr>
            <p:ph sz="half" idx="2"/>
          </p:nvPr>
        </p:nvPicPr>
        <p:blipFill>
          <a:blip r:embed="rId6">
            <a:extLst>
              <a:ext uri="{28A0092B-C50C-407E-A947-70E740481C1C}">
                <a14:useLocalDpi xmlns:a14="http://schemas.microsoft.com/office/drawing/2010/main" val="0"/>
              </a:ext>
            </a:extLst>
          </a:blip>
          <a:srcRect l="4327" r="4" b="4"/>
          <a:stretch>
            <a:fillRect/>
          </a:stretch>
        </p:blipFill>
        <p:spPr bwMode="auto">
          <a:xfrm>
            <a:off x="593493" y="3592284"/>
            <a:ext cx="2343308" cy="326571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The Place of Scraps: Abel, Jordan: 9780889227880: Books - Amazon.ca">
            <a:extLst>
              <a:ext uri="{FF2B5EF4-FFF2-40B4-BE49-F238E27FC236}">
                <a16:creationId xmlns:a16="http://schemas.microsoft.com/office/drawing/2014/main" id="{E67FF05C-0963-75D1-6E8B-B8CEB78EC54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r="2615" b="4"/>
          <a:stretch>
            <a:fillRect/>
          </a:stretch>
        </p:blipFill>
        <p:spPr bwMode="auto">
          <a:xfrm>
            <a:off x="-17611" y="0"/>
            <a:ext cx="2571391" cy="35922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Amazon.com: Un/inhabited: 9781772012682: Abel, Jordan, Ritter, Kathleen ...">
            <a:extLst>
              <a:ext uri="{FF2B5EF4-FFF2-40B4-BE49-F238E27FC236}">
                <a16:creationId xmlns:a16="http://schemas.microsoft.com/office/drawing/2014/main" id="{E105A5EC-F2E5-489D-C72A-8154AF0F208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20430" y="1"/>
            <a:ext cx="2325006" cy="35922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7708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C5062FA-5F4E-5A9F-F5C5-7E90CC223593}"/>
              </a:ext>
            </a:extLst>
          </p:cNvPr>
          <p:cNvSpPr>
            <a:spLocks noGrp="1"/>
          </p:cNvSpPr>
          <p:nvPr>
            <p:ph idx="1"/>
          </p:nvPr>
        </p:nvSpPr>
        <p:spPr>
          <a:xfrm>
            <a:off x="838200" y="956441"/>
            <a:ext cx="10515600" cy="5220522"/>
          </a:xfrm>
        </p:spPr>
        <p:txBody>
          <a:bodyPr>
            <a:normAutofit lnSpcReduction="10000"/>
          </a:bodyPr>
          <a:lstStyle/>
          <a:p>
            <a:pPr marL="0" indent="0" algn="just">
              <a:buNone/>
            </a:pPr>
            <a:r>
              <a:rPr lang="en-US" i="1" dirty="0">
                <a:latin typeface="Bell MT" panose="02020503060305020303" pitchFamily="18" charset="77"/>
              </a:rPr>
              <a:t>The pole transported to Toronto. </a:t>
            </a:r>
            <a:r>
              <a:rPr lang="en-US" dirty="0">
                <a:latin typeface="Bell MT" panose="02020503060305020303" pitchFamily="18" charset="77"/>
              </a:rPr>
              <a:t>To remove this huge totem pole from the Nass, and transfer it to a museum thousands of miles away was not an easy job. Taking it down to the ground and shifting it into the water taxed the ingenuity  of  a  railway  engineer  and  his  crew  of  Indians.   It leaned sharply, face forwards, and had it fallen, its carvings would have been damaged.  But  the  work was successfully carried out and after a few days the pole with two others was towed down Portland Canal, on its way south along the coast to Prince Rupert.  As  it floated in the water, several men could walk on it without feeling a tremor under their feet; it was so large that a  few  hundred  pounds  made no difference.  When  it reached Prince Rupert, it had to be cut, as it lay in the water, into three sections, for the longest  railway cars are  50  feet.  Nor  were all difficulties overcome after the three sections had reached Toronto.</a:t>
            </a:r>
            <a:endParaRPr lang="en-GB" dirty="0">
              <a:latin typeface="Bell MT" panose="02020503060305020303" pitchFamily="18" charset="77"/>
            </a:endParaRPr>
          </a:p>
        </p:txBody>
      </p:sp>
    </p:spTree>
    <p:extLst>
      <p:ext uri="{BB962C8B-B14F-4D97-AF65-F5344CB8AC3E}">
        <p14:creationId xmlns:p14="http://schemas.microsoft.com/office/powerpoint/2010/main" val="309192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611A7F-9926-9A32-163F-A9321D0216A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ACAC8B-94CB-8A3A-8F44-E24A6237B48F}"/>
              </a:ext>
            </a:extLst>
          </p:cNvPr>
          <p:cNvSpPr>
            <a:spLocks noGrp="1"/>
          </p:cNvSpPr>
          <p:nvPr>
            <p:ph idx="1"/>
          </p:nvPr>
        </p:nvSpPr>
        <p:spPr>
          <a:xfrm>
            <a:off x="838200" y="956441"/>
            <a:ext cx="10515600" cy="5220522"/>
          </a:xfrm>
        </p:spPr>
        <p:txBody>
          <a:bodyPr>
            <a:normAutofit lnSpcReduction="10000"/>
          </a:bodyPr>
          <a:lstStyle/>
          <a:p>
            <a:pPr marL="0" indent="0" algn="just">
              <a:buNone/>
            </a:pPr>
            <a:r>
              <a:rPr lang="en-US" i="1" dirty="0">
                <a:solidFill>
                  <a:schemeClr val="bg1"/>
                </a:solidFill>
                <a:latin typeface="Bell MT" panose="02020503060305020303" pitchFamily="18" charset="77"/>
              </a:rPr>
              <a:t>The pole transported to Toronto. </a:t>
            </a:r>
            <a:r>
              <a:rPr lang="en-US" dirty="0">
                <a:solidFill>
                  <a:schemeClr val="bg1"/>
                </a:solidFill>
                <a:latin typeface="Bell MT" panose="02020503060305020303" pitchFamily="18" charset="77"/>
              </a:rPr>
              <a:t>To </a:t>
            </a:r>
            <a:r>
              <a:rPr lang="en-US" dirty="0">
                <a:latin typeface="Bell MT" panose="02020503060305020303" pitchFamily="18" charset="77"/>
              </a:rPr>
              <a:t>remove </a:t>
            </a:r>
            <a:r>
              <a:rPr lang="en-US" dirty="0">
                <a:solidFill>
                  <a:schemeClr val="bg1"/>
                </a:solidFill>
                <a:latin typeface="Bell MT" panose="02020503060305020303" pitchFamily="18" charset="77"/>
              </a:rPr>
              <a:t>this huge totem pole from the Nass, and </a:t>
            </a:r>
            <a:r>
              <a:rPr lang="en-US" dirty="0">
                <a:latin typeface="Bell MT" panose="02020503060305020303" pitchFamily="18" charset="77"/>
              </a:rPr>
              <a:t>transfer </a:t>
            </a:r>
            <a:r>
              <a:rPr lang="en-US" dirty="0">
                <a:solidFill>
                  <a:schemeClr val="bg1"/>
                </a:solidFill>
                <a:latin typeface="Bell MT" panose="02020503060305020303" pitchFamily="18" charset="77"/>
              </a:rPr>
              <a:t>it to a museum thousands of miles away was not an easy job. Taking it down to the ground and </a:t>
            </a:r>
            <a:r>
              <a:rPr lang="en-US" dirty="0">
                <a:latin typeface="Bell MT" panose="02020503060305020303" pitchFamily="18" charset="77"/>
              </a:rPr>
              <a:t>shift</a:t>
            </a:r>
            <a:r>
              <a:rPr lang="en-US" dirty="0">
                <a:solidFill>
                  <a:schemeClr val="bg1"/>
                </a:solidFill>
                <a:latin typeface="Bell MT" panose="02020503060305020303" pitchFamily="18" charset="77"/>
              </a:rPr>
              <a:t>ing it into the water taxed the ingenuity  of  a  railway  engineer  and  his  crew  of  Indians.   It leaned sharply, </a:t>
            </a:r>
            <a:r>
              <a:rPr lang="en-US" dirty="0">
                <a:latin typeface="Bell MT" panose="02020503060305020303" pitchFamily="18" charset="77"/>
              </a:rPr>
              <a:t>face forwards</a:t>
            </a:r>
            <a:r>
              <a:rPr lang="en-US" dirty="0">
                <a:solidFill>
                  <a:schemeClr val="bg1"/>
                </a:solidFill>
                <a:latin typeface="Bell MT" panose="02020503060305020303" pitchFamily="18" charset="77"/>
              </a:rPr>
              <a:t>, and had it fallen, its carvings would have been damaged.  But  the  </a:t>
            </a:r>
            <a:r>
              <a:rPr lang="en-US" dirty="0">
                <a:latin typeface="Bell MT" panose="02020503060305020303" pitchFamily="18" charset="77"/>
              </a:rPr>
              <a:t>work </a:t>
            </a:r>
            <a:r>
              <a:rPr lang="en-US" dirty="0">
                <a:solidFill>
                  <a:schemeClr val="bg1"/>
                </a:solidFill>
                <a:latin typeface="Bell MT" panose="02020503060305020303" pitchFamily="18" charset="77"/>
              </a:rPr>
              <a:t>was successfully carried out and after a few days the pole with two others was towed </a:t>
            </a:r>
            <a:r>
              <a:rPr lang="en-US" dirty="0">
                <a:latin typeface="Bell MT" panose="02020503060305020303" pitchFamily="18" charset="77"/>
              </a:rPr>
              <a:t>down </a:t>
            </a:r>
            <a:r>
              <a:rPr lang="en-US" dirty="0">
                <a:solidFill>
                  <a:schemeClr val="bg1"/>
                </a:solidFill>
                <a:latin typeface="Bell MT" panose="02020503060305020303" pitchFamily="18" charset="77"/>
              </a:rPr>
              <a:t>Portland Canal, on its way south along the coast to Prince Rupert.  As  it </a:t>
            </a:r>
            <a:r>
              <a:rPr lang="en-US" dirty="0">
                <a:latin typeface="Bell MT" panose="02020503060305020303" pitchFamily="18" charset="77"/>
              </a:rPr>
              <a:t>float</a:t>
            </a:r>
            <a:r>
              <a:rPr lang="en-US" dirty="0">
                <a:solidFill>
                  <a:schemeClr val="bg1"/>
                </a:solidFill>
                <a:latin typeface="Bell MT" panose="02020503060305020303" pitchFamily="18" charset="77"/>
              </a:rPr>
              <a:t>ed</a:t>
            </a:r>
            <a:r>
              <a:rPr lang="en-US" dirty="0">
                <a:latin typeface="Bell MT" panose="02020503060305020303" pitchFamily="18" charset="77"/>
              </a:rPr>
              <a:t> in </a:t>
            </a:r>
            <a:r>
              <a:rPr lang="en-US" dirty="0">
                <a:solidFill>
                  <a:schemeClr val="bg1"/>
                </a:solidFill>
                <a:latin typeface="Bell MT" panose="02020503060305020303" pitchFamily="18" charset="77"/>
              </a:rPr>
              <a:t>the water, several men could walk on it without </a:t>
            </a:r>
            <a:r>
              <a:rPr lang="en-US" dirty="0">
                <a:latin typeface="Bell MT" panose="02020503060305020303" pitchFamily="18" charset="77"/>
              </a:rPr>
              <a:t>feel</a:t>
            </a:r>
            <a:r>
              <a:rPr lang="en-US" dirty="0">
                <a:solidFill>
                  <a:schemeClr val="bg1"/>
                </a:solidFill>
                <a:latin typeface="Bell MT" panose="02020503060305020303" pitchFamily="18" charset="77"/>
              </a:rPr>
              <a:t>ing a tremor under their feet; it was so large that a  few  hundred  pounds  made </a:t>
            </a:r>
            <a:r>
              <a:rPr lang="en-US" dirty="0">
                <a:latin typeface="Bell MT" panose="02020503060305020303" pitchFamily="18" charset="77"/>
              </a:rPr>
              <a:t>no difference</a:t>
            </a:r>
            <a:r>
              <a:rPr lang="en-US" dirty="0">
                <a:solidFill>
                  <a:schemeClr val="bg1"/>
                </a:solidFill>
                <a:latin typeface="Bell MT" panose="02020503060305020303" pitchFamily="18" charset="77"/>
              </a:rPr>
              <a:t>.  When  it reached Prince Rupert, it had to be cut, as it lay </a:t>
            </a:r>
            <a:r>
              <a:rPr lang="en-US" dirty="0">
                <a:latin typeface="Bell MT" panose="02020503060305020303" pitchFamily="18" charset="77"/>
              </a:rPr>
              <a:t>in the water</a:t>
            </a:r>
            <a:r>
              <a:rPr lang="en-US" dirty="0">
                <a:solidFill>
                  <a:schemeClr val="bg1"/>
                </a:solidFill>
                <a:latin typeface="Bell MT" panose="02020503060305020303" pitchFamily="18" charset="77"/>
              </a:rPr>
              <a:t>, into three sections, for the longest  railway cars are  50  feet.  N</a:t>
            </a:r>
            <a:r>
              <a:rPr lang="en-US" dirty="0">
                <a:latin typeface="Bell MT" panose="02020503060305020303" pitchFamily="18" charset="77"/>
              </a:rPr>
              <a:t>or  </a:t>
            </a:r>
            <a:r>
              <a:rPr lang="en-US" dirty="0">
                <a:solidFill>
                  <a:schemeClr val="bg1"/>
                </a:solidFill>
                <a:latin typeface="Bell MT" panose="02020503060305020303" pitchFamily="18" charset="77"/>
              </a:rPr>
              <a:t>were all difficulties overcome after the three sections had reached </a:t>
            </a:r>
            <a:r>
              <a:rPr lang="en-US" dirty="0">
                <a:latin typeface="Bell MT" panose="02020503060305020303" pitchFamily="18" charset="77"/>
              </a:rPr>
              <a:t>Toronto</a:t>
            </a:r>
            <a:r>
              <a:rPr lang="en-US" dirty="0">
                <a:solidFill>
                  <a:schemeClr val="bg1"/>
                </a:solidFill>
                <a:latin typeface="Bell MT" panose="02020503060305020303" pitchFamily="18" charset="77"/>
              </a:rPr>
              <a:t>.</a:t>
            </a:r>
            <a:endParaRPr lang="en-GB" dirty="0">
              <a:solidFill>
                <a:schemeClr val="bg1"/>
              </a:solidFill>
              <a:latin typeface="Bell MT" panose="02020503060305020303" pitchFamily="18" charset="77"/>
            </a:endParaRPr>
          </a:p>
        </p:txBody>
      </p:sp>
    </p:spTree>
    <p:extLst>
      <p:ext uri="{BB962C8B-B14F-4D97-AF65-F5344CB8AC3E}">
        <p14:creationId xmlns:p14="http://schemas.microsoft.com/office/powerpoint/2010/main" val="2484573980"/>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2013 - 2022 Theme</Template>
  <TotalTime>6915</TotalTime>
  <Words>1056</Words>
  <Application>Microsoft Macintosh PowerPoint</Application>
  <PresentationFormat>Widescreen</PresentationFormat>
  <Paragraphs>38</Paragraphs>
  <Slides>17</Slides>
  <Notes>3</Notes>
  <HiddenSlides>0</HiddenSlides>
  <MMClips>2</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Aptos</vt:lpstr>
      <vt:lpstr>Arial</vt:lpstr>
      <vt:lpstr>Bell MT</vt:lpstr>
      <vt:lpstr>Calibri</vt:lpstr>
      <vt:lpstr>Calibri Light</vt:lpstr>
      <vt:lpstr>Garamond</vt:lpstr>
      <vt:lpstr>Univers</vt:lpstr>
      <vt:lpstr>Univers Condensed</vt:lpstr>
      <vt:lpstr>Office 2013 - 2022 Theme</vt:lpstr>
      <vt:lpstr>Unsettling the West: White Settler Colonialism  and Indigenous Erasure in Canada</vt:lpstr>
      <vt:lpstr>Angus Augustin McKay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McGiffin, Emily</dc:creator>
  <cp:lastModifiedBy>McGiffin, Emily</cp:lastModifiedBy>
  <cp:revision>1</cp:revision>
  <dcterms:created xsi:type="dcterms:W3CDTF">2026-02-12T12:25:29Z</dcterms:created>
  <dcterms:modified xsi:type="dcterms:W3CDTF">2026-02-23T10:24:33Z</dcterms:modified>
</cp:coreProperties>
</file>