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57" r:id="rId3"/>
    <p:sldId id="268" r:id="rId4"/>
    <p:sldId id="259" r:id="rId5"/>
    <p:sldId id="269" r:id="rId6"/>
    <p:sldId id="260" r:id="rId7"/>
    <p:sldId id="261" r:id="rId8"/>
    <p:sldId id="258" r:id="rId9"/>
    <p:sldId id="262" r:id="rId10"/>
    <p:sldId id="263" r:id="rId11"/>
    <p:sldId id="264" r:id="rId12"/>
    <p:sldId id="265" r:id="rId13"/>
    <p:sldId id="266" r:id="rId14"/>
    <p:sldId id="267"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0" d="100"/>
          <a:sy n="60" d="100"/>
        </p:scale>
        <p:origin x="90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C6FB88-40E5-49F5-AE61-06B8FD27CACA}" type="datetimeFigureOut">
              <a:rPr lang="en-GB" smtClean="0"/>
              <a:t>05/03/2025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66E63C-780C-432F-B8EA-DD2369BF529E}" type="slidenum">
              <a:rPr lang="en-GB" smtClean="0"/>
              <a:t>‹#›</a:t>
            </a:fld>
            <a:endParaRPr lang="en-GB"/>
          </a:p>
        </p:txBody>
      </p:sp>
    </p:spTree>
    <p:extLst>
      <p:ext uri="{BB962C8B-B14F-4D97-AF65-F5344CB8AC3E}">
        <p14:creationId xmlns:p14="http://schemas.microsoft.com/office/powerpoint/2010/main" val="1385882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66E63C-780C-432F-B8EA-DD2369BF529E}" type="slidenum">
              <a:rPr lang="en-GB" smtClean="0"/>
              <a:t>2</a:t>
            </a:fld>
            <a:endParaRPr lang="en-GB"/>
          </a:p>
        </p:txBody>
      </p:sp>
    </p:spTree>
    <p:extLst>
      <p:ext uri="{BB962C8B-B14F-4D97-AF65-F5344CB8AC3E}">
        <p14:creationId xmlns:p14="http://schemas.microsoft.com/office/powerpoint/2010/main" val="1146293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798134-4BFC-4DE9-BEFC-0F272B1773E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9340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798134-4BFC-4DE9-BEFC-0F272B1773E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05596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798134-4BFC-4DE9-BEFC-0F272B1773E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7073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FC8220-EE68-4C1A-9AAC-7638315112B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9115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BAF831-7F5D-B393-F9DF-657DFE7088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35ADBF-0A6C-7988-8F25-103947E731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B2008E-668C-B202-2C2F-DC21F85AE09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1A20699-A48E-CACD-DB32-3FA7F93CD92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FC8220-EE68-4C1A-9AAC-7638315112B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2896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FC8220-EE68-4C1A-9AAC-7638315112B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8582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FC8220-EE68-4C1A-9AAC-7638315112B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0967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FC8220-EE68-4C1A-9AAC-7638315112B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1806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798134-4BFC-4DE9-BEFC-0F272B1773E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852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798134-4BFC-4DE9-BEFC-0F272B1773E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2479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798134-4BFC-4DE9-BEFC-0F272B1773E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8372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3FEA3-999A-1241-CEFF-806678FE10E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0C985DA-75C4-C665-29BE-8CF14965AA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EAD052E-6563-F715-8A7E-3E23709DEB45}"/>
              </a:ext>
            </a:extLst>
          </p:cNvPr>
          <p:cNvSpPr>
            <a:spLocks noGrp="1"/>
          </p:cNvSpPr>
          <p:nvPr>
            <p:ph type="dt" sz="half" idx="10"/>
          </p:nvPr>
        </p:nvSpPr>
        <p:spPr/>
        <p:txBody>
          <a:bodyPr/>
          <a:lstStyle/>
          <a:p>
            <a:fld id="{5FC6695D-88C4-4A7E-B4B2-5E2074B97099}" type="datetimeFigureOut">
              <a:rPr lang="en-GB" smtClean="0"/>
              <a:t>05/03/2025</a:t>
            </a:fld>
            <a:endParaRPr lang="en-GB"/>
          </a:p>
        </p:txBody>
      </p:sp>
      <p:sp>
        <p:nvSpPr>
          <p:cNvPr id="5" name="Footer Placeholder 4">
            <a:extLst>
              <a:ext uri="{FF2B5EF4-FFF2-40B4-BE49-F238E27FC236}">
                <a16:creationId xmlns:a16="http://schemas.microsoft.com/office/drawing/2014/main" id="{0EE36264-EBE3-2797-176F-D322333D6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729FC-F564-F6B4-EDB2-4903B1CD1750}"/>
              </a:ext>
            </a:extLst>
          </p:cNvPr>
          <p:cNvSpPr>
            <a:spLocks noGrp="1"/>
          </p:cNvSpPr>
          <p:nvPr>
            <p:ph type="sldNum" sz="quarter" idx="12"/>
          </p:nvPr>
        </p:nvSpPr>
        <p:spPr/>
        <p:txBody>
          <a:bodyPr/>
          <a:lstStyle/>
          <a:p>
            <a:fld id="{C9772A3E-6DD7-45B9-8683-101BE82631AA}" type="slidenum">
              <a:rPr lang="en-GB" smtClean="0"/>
              <a:t>‹#›</a:t>
            </a:fld>
            <a:endParaRPr lang="en-GB"/>
          </a:p>
        </p:txBody>
      </p:sp>
    </p:spTree>
    <p:extLst>
      <p:ext uri="{BB962C8B-B14F-4D97-AF65-F5344CB8AC3E}">
        <p14:creationId xmlns:p14="http://schemas.microsoft.com/office/powerpoint/2010/main" val="1845109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91AD7-BB6B-E620-8DAF-A089BD60E0A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E6820BA-BEA1-BC8F-EB72-199A64DD67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3987D8-80FF-75B0-044F-FC664FD122E5}"/>
              </a:ext>
            </a:extLst>
          </p:cNvPr>
          <p:cNvSpPr>
            <a:spLocks noGrp="1"/>
          </p:cNvSpPr>
          <p:nvPr>
            <p:ph type="dt" sz="half" idx="10"/>
          </p:nvPr>
        </p:nvSpPr>
        <p:spPr/>
        <p:txBody>
          <a:bodyPr/>
          <a:lstStyle/>
          <a:p>
            <a:fld id="{5FC6695D-88C4-4A7E-B4B2-5E2074B97099}" type="datetimeFigureOut">
              <a:rPr lang="en-GB" smtClean="0"/>
              <a:t>05/03/2025</a:t>
            </a:fld>
            <a:endParaRPr lang="en-GB"/>
          </a:p>
        </p:txBody>
      </p:sp>
      <p:sp>
        <p:nvSpPr>
          <p:cNvPr id="5" name="Footer Placeholder 4">
            <a:extLst>
              <a:ext uri="{FF2B5EF4-FFF2-40B4-BE49-F238E27FC236}">
                <a16:creationId xmlns:a16="http://schemas.microsoft.com/office/drawing/2014/main" id="{8561D242-9FD7-2770-2861-786946E8965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2BFA41-A28E-8085-21DC-DBB864735B70}"/>
              </a:ext>
            </a:extLst>
          </p:cNvPr>
          <p:cNvSpPr>
            <a:spLocks noGrp="1"/>
          </p:cNvSpPr>
          <p:nvPr>
            <p:ph type="sldNum" sz="quarter" idx="12"/>
          </p:nvPr>
        </p:nvSpPr>
        <p:spPr/>
        <p:txBody>
          <a:bodyPr/>
          <a:lstStyle/>
          <a:p>
            <a:fld id="{C9772A3E-6DD7-45B9-8683-101BE82631AA}" type="slidenum">
              <a:rPr lang="en-GB" smtClean="0"/>
              <a:t>‹#›</a:t>
            </a:fld>
            <a:endParaRPr lang="en-GB"/>
          </a:p>
        </p:txBody>
      </p:sp>
    </p:spTree>
    <p:extLst>
      <p:ext uri="{BB962C8B-B14F-4D97-AF65-F5344CB8AC3E}">
        <p14:creationId xmlns:p14="http://schemas.microsoft.com/office/powerpoint/2010/main" val="4056188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076846-3C85-42B0-64F7-7B7DEAA2310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3FD106B-2D91-F210-B324-107BD642907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FD9818-AB0F-7318-F18D-F41CC53FDBA2}"/>
              </a:ext>
            </a:extLst>
          </p:cNvPr>
          <p:cNvSpPr>
            <a:spLocks noGrp="1"/>
          </p:cNvSpPr>
          <p:nvPr>
            <p:ph type="dt" sz="half" idx="10"/>
          </p:nvPr>
        </p:nvSpPr>
        <p:spPr/>
        <p:txBody>
          <a:bodyPr/>
          <a:lstStyle/>
          <a:p>
            <a:fld id="{5FC6695D-88C4-4A7E-B4B2-5E2074B97099}" type="datetimeFigureOut">
              <a:rPr lang="en-GB" smtClean="0"/>
              <a:t>05/03/2025</a:t>
            </a:fld>
            <a:endParaRPr lang="en-GB"/>
          </a:p>
        </p:txBody>
      </p:sp>
      <p:sp>
        <p:nvSpPr>
          <p:cNvPr id="5" name="Footer Placeholder 4">
            <a:extLst>
              <a:ext uri="{FF2B5EF4-FFF2-40B4-BE49-F238E27FC236}">
                <a16:creationId xmlns:a16="http://schemas.microsoft.com/office/drawing/2014/main" id="{F6679452-0F53-2078-8C5E-FDA4344C1C5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EB6831-391F-B12C-8475-BF5A40904A24}"/>
              </a:ext>
            </a:extLst>
          </p:cNvPr>
          <p:cNvSpPr>
            <a:spLocks noGrp="1"/>
          </p:cNvSpPr>
          <p:nvPr>
            <p:ph type="sldNum" sz="quarter" idx="12"/>
          </p:nvPr>
        </p:nvSpPr>
        <p:spPr/>
        <p:txBody>
          <a:bodyPr/>
          <a:lstStyle/>
          <a:p>
            <a:fld id="{C9772A3E-6DD7-45B9-8683-101BE82631AA}" type="slidenum">
              <a:rPr lang="en-GB" smtClean="0"/>
              <a:t>‹#›</a:t>
            </a:fld>
            <a:endParaRPr lang="en-GB"/>
          </a:p>
        </p:txBody>
      </p:sp>
    </p:spTree>
    <p:extLst>
      <p:ext uri="{BB962C8B-B14F-4D97-AF65-F5344CB8AC3E}">
        <p14:creationId xmlns:p14="http://schemas.microsoft.com/office/powerpoint/2010/main" val="3328338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3B052-A59B-4AE3-A89A-E7748630C15B}"/>
              </a:ext>
            </a:extLst>
          </p:cNvPr>
          <p:cNvSpPr>
            <a:spLocks noGrp="1"/>
          </p:cNvSpPr>
          <p:nvPr>
            <p:ph type="ctrTitle"/>
          </p:nvPr>
        </p:nvSpPr>
        <p:spPr>
          <a:xfrm>
            <a:off x="1524000" y="1122363"/>
            <a:ext cx="9144000" cy="2387600"/>
          </a:xfrm>
        </p:spPr>
        <p:txBody>
          <a:bodyPr anchor="b"/>
          <a:lstStyle>
            <a:lvl1pPr algn="ctr">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DA9EC4-FEA9-41D2-BE8D-F709F01D37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E155CF-52F5-4879-B7F3-D05812AC4A6D}"/>
              </a:ext>
            </a:extLst>
          </p:cNvPr>
          <p:cNvSpPr>
            <a:spLocks noGrp="1"/>
          </p:cNvSpPr>
          <p:nvPr>
            <p:ph type="dt" sz="half" idx="10"/>
          </p:nvPr>
        </p:nvSpPr>
        <p:spPr/>
        <p:txBody>
          <a:bodyPr/>
          <a:lstStyle/>
          <a:p>
            <a:fld id="{AA70F276-1833-4A75-9C1D-A56E2295A68D}" type="datetimeFigureOut">
              <a:rPr lang="en-US" smtClean="0"/>
              <a:t>3/5/2025</a:t>
            </a:fld>
            <a:endParaRPr lang="en-US"/>
          </a:p>
        </p:txBody>
      </p:sp>
      <p:sp>
        <p:nvSpPr>
          <p:cNvPr id="5" name="Footer Placeholder 4">
            <a:extLst>
              <a:ext uri="{FF2B5EF4-FFF2-40B4-BE49-F238E27FC236}">
                <a16:creationId xmlns:a16="http://schemas.microsoft.com/office/drawing/2014/main" id="{80D053AC-61ED-4C2F-90BF-D4A9165451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8B2ED7-A198-4613-B8C9-EE02BAE24FA4}"/>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19682196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98991-AEF1-4F19-AAB8-436EAD58C282}"/>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D25B44F-E7DA-40C6-8B44-71EAB6BDFC98}"/>
              </a:ext>
            </a:extLst>
          </p:cNvPr>
          <p:cNvSpPr>
            <a:spLocks noGrp="1"/>
          </p:cNvSpPr>
          <p:nvPr>
            <p:ph idx="1"/>
          </p:nvPr>
        </p:nvSpPr>
        <p:spPr/>
        <p:txBody>
          <a:bodyPr/>
          <a:lstStyle>
            <a:lvl1pPr>
              <a:buFont typeface="Wingdings" panose="05000000000000000000" pitchFamily="2" charset="2"/>
              <a:buChar char="§"/>
              <a:defRPr/>
            </a:lvl1pPr>
            <a:lvl2pPr marL="685800" indent="-228600">
              <a:buFont typeface="Wingdings" panose="05000000000000000000" pitchFamily="2" charset="2"/>
              <a:buChar char="§"/>
              <a:defRPr/>
            </a:lvl2pPr>
            <a:lvl3pPr>
              <a:buFont typeface="Wingdings" panose="05000000000000000000" pitchFamily="2" charset="2"/>
              <a:buChar char="§"/>
              <a:defRPr/>
            </a:lvl3pPr>
            <a:lvl4pPr marL="1600200" indent="-228600">
              <a:buFont typeface="Wingdings" panose="05000000000000000000" pitchFamily="2" charset="2"/>
              <a:buChar char="§"/>
              <a:defRPr/>
            </a:lvl4pPr>
            <a:lvl5pP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1F71817-A045-48C0-975B-CBEF88E9561E}"/>
              </a:ext>
            </a:extLst>
          </p:cNvPr>
          <p:cNvSpPr>
            <a:spLocks noGrp="1"/>
          </p:cNvSpPr>
          <p:nvPr>
            <p:ph type="dt" sz="half" idx="10"/>
          </p:nvPr>
        </p:nvSpPr>
        <p:spPr/>
        <p:txBody>
          <a:bodyPr/>
          <a:lstStyle/>
          <a:p>
            <a:fld id="{AA70F276-1833-4A75-9C1D-A56E2295A68D}" type="datetimeFigureOut">
              <a:rPr lang="en-US" smtClean="0"/>
              <a:t>3/5/2025</a:t>
            </a:fld>
            <a:endParaRPr lang="en-US"/>
          </a:p>
        </p:txBody>
      </p:sp>
      <p:sp>
        <p:nvSpPr>
          <p:cNvPr id="5" name="Footer Placeholder 4">
            <a:extLst>
              <a:ext uri="{FF2B5EF4-FFF2-40B4-BE49-F238E27FC236}">
                <a16:creationId xmlns:a16="http://schemas.microsoft.com/office/drawing/2014/main" id="{B61C39F0-32D4-407C-8BCA-97F2D9E500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CF4459-37B2-4F87-B508-DB04D4332067}"/>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16905166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BBD03-9D57-48E9-8B43-688B72997276}"/>
              </a:ext>
            </a:extLst>
          </p:cNvPr>
          <p:cNvSpPr>
            <a:spLocks noGrp="1"/>
          </p:cNvSpPr>
          <p:nvPr>
            <p:ph type="title"/>
          </p:nvPr>
        </p:nvSpPr>
        <p:spPr>
          <a:xfrm>
            <a:off x="831850" y="1709738"/>
            <a:ext cx="10515600" cy="2852737"/>
          </a:xfrm>
        </p:spPr>
        <p:txBody>
          <a:bodyPr anchor="b"/>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83F376C-8A2F-4BE5-9669-4A6DA21B77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654893-212E-4450-8F7A-27256B31F9FB}"/>
              </a:ext>
            </a:extLst>
          </p:cNvPr>
          <p:cNvSpPr>
            <a:spLocks noGrp="1"/>
          </p:cNvSpPr>
          <p:nvPr>
            <p:ph type="dt" sz="half" idx="10"/>
          </p:nvPr>
        </p:nvSpPr>
        <p:spPr/>
        <p:txBody>
          <a:bodyPr/>
          <a:lstStyle/>
          <a:p>
            <a:fld id="{AA70F276-1833-4A75-9C1D-A56E2295A68D}" type="datetimeFigureOut">
              <a:rPr lang="en-US" smtClean="0"/>
              <a:t>3/5/2025</a:t>
            </a:fld>
            <a:endParaRPr lang="en-US"/>
          </a:p>
        </p:txBody>
      </p:sp>
      <p:sp>
        <p:nvSpPr>
          <p:cNvPr id="5" name="Footer Placeholder 4">
            <a:extLst>
              <a:ext uri="{FF2B5EF4-FFF2-40B4-BE49-F238E27FC236}">
                <a16:creationId xmlns:a16="http://schemas.microsoft.com/office/drawing/2014/main" id="{600E881A-3958-44A9-9EDB-D86F4E4144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EDBC4F-D9B8-4BFA-BE4F-D4B9B739D1BA}"/>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2395274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C8777-C460-4649-8822-CA943386D06D}"/>
              </a:ext>
            </a:extLst>
          </p:cNvPr>
          <p:cNvSpPr>
            <a:spLocks noGrp="1"/>
          </p:cNvSpPr>
          <p:nvPr>
            <p:ph type="title"/>
          </p:nvPr>
        </p:nvSpPr>
        <p:spPr/>
        <p:txBody>
          <a:bodyPr/>
          <a:lstStyle>
            <a:lvl1pPr>
              <a:defRPr sz="4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FDF69E6-1094-437B-AA7E-0E21B7136CCA}"/>
              </a:ext>
            </a:extLst>
          </p:cNvPr>
          <p:cNvSpPr>
            <a:spLocks noGrp="1"/>
          </p:cNvSpPr>
          <p:nvPr>
            <p:ph sz="half" idx="1"/>
          </p:nvPr>
        </p:nvSpPr>
        <p:spPr>
          <a:xfrm>
            <a:off x="838200" y="2057399"/>
            <a:ext cx="5181600" cy="41195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C20BC963-4591-4BE3-AE63-4999A13C5054}"/>
              </a:ext>
            </a:extLst>
          </p:cNvPr>
          <p:cNvSpPr>
            <a:spLocks noGrp="1"/>
          </p:cNvSpPr>
          <p:nvPr>
            <p:ph sz="half" idx="2"/>
          </p:nvPr>
        </p:nvSpPr>
        <p:spPr>
          <a:xfrm>
            <a:off x="6172200" y="2057399"/>
            <a:ext cx="5181600" cy="4119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04D5BB-DB84-4266-9B4F-E65CCFE5B310}"/>
              </a:ext>
            </a:extLst>
          </p:cNvPr>
          <p:cNvSpPr>
            <a:spLocks noGrp="1"/>
          </p:cNvSpPr>
          <p:nvPr>
            <p:ph type="dt" sz="half" idx="10"/>
          </p:nvPr>
        </p:nvSpPr>
        <p:spPr/>
        <p:txBody>
          <a:bodyPr/>
          <a:lstStyle/>
          <a:p>
            <a:fld id="{AA70F276-1833-4A75-9C1D-A56E2295A68D}" type="datetimeFigureOut">
              <a:rPr lang="en-US" smtClean="0"/>
              <a:t>3/5/2025</a:t>
            </a:fld>
            <a:endParaRPr lang="en-US"/>
          </a:p>
        </p:txBody>
      </p:sp>
      <p:sp>
        <p:nvSpPr>
          <p:cNvPr id="6" name="Footer Placeholder 5">
            <a:extLst>
              <a:ext uri="{FF2B5EF4-FFF2-40B4-BE49-F238E27FC236}">
                <a16:creationId xmlns:a16="http://schemas.microsoft.com/office/drawing/2014/main" id="{891A99B5-D493-4AB1-AF24-6660540D56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E178D0-5F1E-43FA-B447-53501EDD17C0}"/>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2195463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C85CC-8D2B-4219-A2A4-1625A02DFECD}"/>
              </a:ext>
            </a:extLst>
          </p:cNvPr>
          <p:cNvSpPr>
            <a:spLocks noGrp="1"/>
          </p:cNvSpPr>
          <p:nvPr>
            <p:ph type="title"/>
          </p:nvPr>
        </p:nvSpPr>
        <p:spPr>
          <a:xfrm>
            <a:off x="839788" y="668338"/>
            <a:ext cx="10515600" cy="1084262"/>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DD6143C8-1CF7-440E-99A3-0527314598C6}"/>
              </a:ext>
            </a:extLst>
          </p:cNvPr>
          <p:cNvSpPr>
            <a:spLocks noGrp="1"/>
          </p:cNvSpPr>
          <p:nvPr>
            <p:ph type="body" idx="1"/>
          </p:nvPr>
        </p:nvSpPr>
        <p:spPr>
          <a:xfrm>
            <a:off x="839788" y="1828800"/>
            <a:ext cx="5157787"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EEFF5CA-4662-4430-80C7-99CD7D66C9CF}"/>
              </a:ext>
            </a:extLst>
          </p:cNvPr>
          <p:cNvSpPr>
            <a:spLocks noGrp="1"/>
          </p:cNvSpPr>
          <p:nvPr>
            <p:ph sz="half" idx="2"/>
          </p:nvPr>
        </p:nvSpPr>
        <p:spPr>
          <a:xfrm>
            <a:off x="839788" y="2743199"/>
            <a:ext cx="5157787" cy="34464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76CB5B7-DC23-41CE-872B-E25BD64F84A5}"/>
              </a:ext>
            </a:extLst>
          </p:cNvPr>
          <p:cNvSpPr>
            <a:spLocks noGrp="1"/>
          </p:cNvSpPr>
          <p:nvPr>
            <p:ph type="body" sz="quarter" idx="3"/>
          </p:nvPr>
        </p:nvSpPr>
        <p:spPr>
          <a:xfrm>
            <a:off x="6172200" y="1828800"/>
            <a:ext cx="5183188"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4DF7633C-C24D-4947-979C-132B3AC405A8}"/>
              </a:ext>
            </a:extLst>
          </p:cNvPr>
          <p:cNvSpPr>
            <a:spLocks noGrp="1"/>
          </p:cNvSpPr>
          <p:nvPr>
            <p:ph sz="quarter" idx="4"/>
          </p:nvPr>
        </p:nvSpPr>
        <p:spPr>
          <a:xfrm>
            <a:off x="6172200" y="2743199"/>
            <a:ext cx="5183188" cy="34464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E8A46E1-3934-4807-900F-CA7A4D8D66B3}"/>
              </a:ext>
            </a:extLst>
          </p:cNvPr>
          <p:cNvSpPr>
            <a:spLocks noGrp="1"/>
          </p:cNvSpPr>
          <p:nvPr>
            <p:ph type="dt" sz="half" idx="10"/>
          </p:nvPr>
        </p:nvSpPr>
        <p:spPr/>
        <p:txBody>
          <a:bodyPr/>
          <a:lstStyle/>
          <a:p>
            <a:fld id="{AA70F276-1833-4A75-9C1D-A56E2295A68D}" type="datetimeFigureOut">
              <a:rPr lang="en-US" smtClean="0"/>
              <a:t>3/5/2025</a:t>
            </a:fld>
            <a:endParaRPr lang="en-US"/>
          </a:p>
        </p:txBody>
      </p:sp>
      <p:sp>
        <p:nvSpPr>
          <p:cNvPr id="8" name="Footer Placeholder 7">
            <a:extLst>
              <a:ext uri="{FF2B5EF4-FFF2-40B4-BE49-F238E27FC236}">
                <a16:creationId xmlns:a16="http://schemas.microsoft.com/office/drawing/2014/main" id="{4BC9C6EA-1549-4601-8226-E5C43469CAF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3658246-003D-4024-9F4B-BA3BD3FBFFBC}"/>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1020880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2DD4C-BFBC-4087-B94C-4DD0690E838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EB9D434-8228-4C7F-B520-14121EBC903B}"/>
              </a:ext>
            </a:extLst>
          </p:cNvPr>
          <p:cNvSpPr>
            <a:spLocks noGrp="1"/>
          </p:cNvSpPr>
          <p:nvPr>
            <p:ph type="dt" sz="half" idx="10"/>
          </p:nvPr>
        </p:nvSpPr>
        <p:spPr/>
        <p:txBody>
          <a:bodyPr/>
          <a:lstStyle/>
          <a:p>
            <a:fld id="{AA70F276-1833-4A75-9C1D-A56E2295A68D}" type="datetimeFigureOut">
              <a:rPr lang="en-US" smtClean="0"/>
              <a:t>3/5/2025</a:t>
            </a:fld>
            <a:endParaRPr lang="en-US"/>
          </a:p>
        </p:txBody>
      </p:sp>
      <p:sp>
        <p:nvSpPr>
          <p:cNvPr id="4" name="Footer Placeholder 3">
            <a:extLst>
              <a:ext uri="{FF2B5EF4-FFF2-40B4-BE49-F238E27FC236}">
                <a16:creationId xmlns:a16="http://schemas.microsoft.com/office/drawing/2014/main" id="{997B89BD-A70A-48D2-A3D9-DB2C0DB123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4ACF4EF-5A2A-4A47-81DF-80CB513060F6}"/>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38241590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8B9F00-8450-475B-B155-993BAF212AF6}"/>
              </a:ext>
            </a:extLst>
          </p:cNvPr>
          <p:cNvSpPr>
            <a:spLocks noGrp="1"/>
          </p:cNvSpPr>
          <p:nvPr>
            <p:ph type="dt" sz="half" idx="10"/>
          </p:nvPr>
        </p:nvSpPr>
        <p:spPr/>
        <p:txBody>
          <a:bodyPr/>
          <a:lstStyle/>
          <a:p>
            <a:fld id="{AA70F276-1833-4A75-9C1D-A56E2295A68D}" type="datetimeFigureOut">
              <a:rPr lang="en-US" smtClean="0"/>
              <a:t>3/5/2025</a:t>
            </a:fld>
            <a:endParaRPr lang="en-US"/>
          </a:p>
        </p:txBody>
      </p:sp>
      <p:sp>
        <p:nvSpPr>
          <p:cNvPr id="3" name="Footer Placeholder 2">
            <a:extLst>
              <a:ext uri="{FF2B5EF4-FFF2-40B4-BE49-F238E27FC236}">
                <a16:creationId xmlns:a16="http://schemas.microsoft.com/office/drawing/2014/main" id="{5C0FDDA3-8E6F-42F7-BFBE-7FA9C647CA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C8E678-81B8-4356-9624-A0B999536312}"/>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2012344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10DAA-DDE3-4C9C-8171-385A3DAC81CF}"/>
              </a:ext>
            </a:extLst>
          </p:cNvPr>
          <p:cNvSpPr>
            <a:spLocks noGrp="1"/>
          </p:cNvSpPr>
          <p:nvPr>
            <p:ph type="title"/>
          </p:nvPr>
        </p:nvSpPr>
        <p:spPr>
          <a:xfrm>
            <a:off x="839788" y="685800"/>
            <a:ext cx="3932237" cy="13716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AAF73DB2-BD72-4F5E-9CA2-197343A0908A}"/>
              </a:ext>
            </a:extLst>
          </p:cNvPr>
          <p:cNvSpPr>
            <a:spLocks noGrp="1"/>
          </p:cNvSpPr>
          <p:nvPr>
            <p:ph idx="1"/>
          </p:nvPr>
        </p:nvSpPr>
        <p:spPr>
          <a:xfrm>
            <a:off x="5183188" y="685801"/>
            <a:ext cx="6172200" cy="5175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71F01536-2B0A-42A2-827E-2EB2C324A5FE}"/>
              </a:ext>
            </a:extLst>
          </p:cNvPr>
          <p:cNvSpPr>
            <a:spLocks noGrp="1"/>
          </p:cNvSpPr>
          <p:nvPr>
            <p:ph type="body" sz="half" idx="2"/>
          </p:nvPr>
        </p:nvSpPr>
        <p:spPr>
          <a:xfrm>
            <a:off x="839788" y="2209800"/>
            <a:ext cx="3932237" cy="3659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1722CD09-61EF-4733-831C-5B133DAE1F4C}"/>
              </a:ext>
            </a:extLst>
          </p:cNvPr>
          <p:cNvSpPr>
            <a:spLocks noGrp="1"/>
          </p:cNvSpPr>
          <p:nvPr>
            <p:ph type="dt" sz="half" idx="10"/>
          </p:nvPr>
        </p:nvSpPr>
        <p:spPr/>
        <p:txBody>
          <a:bodyPr/>
          <a:lstStyle/>
          <a:p>
            <a:fld id="{AA70F276-1833-4A75-9C1D-A56E2295A68D}" type="datetimeFigureOut">
              <a:rPr lang="en-US" smtClean="0"/>
              <a:t>3/5/2025</a:t>
            </a:fld>
            <a:endParaRPr lang="en-US"/>
          </a:p>
        </p:txBody>
      </p:sp>
      <p:sp>
        <p:nvSpPr>
          <p:cNvPr id="6" name="Footer Placeholder 5">
            <a:extLst>
              <a:ext uri="{FF2B5EF4-FFF2-40B4-BE49-F238E27FC236}">
                <a16:creationId xmlns:a16="http://schemas.microsoft.com/office/drawing/2014/main" id="{5B109FCF-96E4-4EBF-AAFB-5E9AD22A68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E381A6-E580-49A4-989C-EF4A54F83B45}"/>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75315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F4568-77E9-B4F7-32CE-CC58D69BC39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BC273E0-A899-422A-52A3-D9C1634BDBB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90F6E9-4178-7AD9-5EDD-FD279B5BC97F}"/>
              </a:ext>
            </a:extLst>
          </p:cNvPr>
          <p:cNvSpPr>
            <a:spLocks noGrp="1"/>
          </p:cNvSpPr>
          <p:nvPr>
            <p:ph type="dt" sz="half" idx="10"/>
          </p:nvPr>
        </p:nvSpPr>
        <p:spPr/>
        <p:txBody>
          <a:bodyPr/>
          <a:lstStyle/>
          <a:p>
            <a:fld id="{5FC6695D-88C4-4A7E-B4B2-5E2074B97099}" type="datetimeFigureOut">
              <a:rPr lang="en-GB" smtClean="0"/>
              <a:t>05/03/2025</a:t>
            </a:fld>
            <a:endParaRPr lang="en-GB"/>
          </a:p>
        </p:txBody>
      </p:sp>
      <p:sp>
        <p:nvSpPr>
          <p:cNvPr id="5" name="Footer Placeholder 4">
            <a:extLst>
              <a:ext uri="{FF2B5EF4-FFF2-40B4-BE49-F238E27FC236}">
                <a16:creationId xmlns:a16="http://schemas.microsoft.com/office/drawing/2014/main" id="{2DCE059C-ACCC-125B-235C-F1C06106D5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486D89-4725-60ED-C00F-4EAC6E448A00}"/>
              </a:ext>
            </a:extLst>
          </p:cNvPr>
          <p:cNvSpPr>
            <a:spLocks noGrp="1"/>
          </p:cNvSpPr>
          <p:nvPr>
            <p:ph type="sldNum" sz="quarter" idx="12"/>
          </p:nvPr>
        </p:nvSpPr>
        <p:spPr/>
        <p:txBody>
          <a:bodyPr/>
          <a:lstStyle/>
          <a:p>
            <a:fld id="{C9772A3E-6DD7-45B9-8683-101BE82631AA}" type="slidenum">
              <a:rPr lang="en-GB" smtClean="0"/>
              <a:t>‹#›</a:t>
            </a:fld>
            <a:endParaRPr lang="en-GB"/>
          </a:p>
        </p:txBody>
      </p:sp>
    </p:spTree>
    <p:extLst>
      <p:ext uri="{BB962C8B-B14F-4D97-AF65-F5344CB8AC3E}">
        <p14:creationId xmlns:p14="http://schemas.microsoft.com/office/powerpoint/2010/main" val="6830305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CFA6E-F719-4613-8815-591471E722E5}"/>
              </a:ext>
            </a:extLst>
          </p:cNvPr>
          <p:cNvSpPr>
            <a:spLocks noGrp="1"/>
          </p:cNvSpPr>
          <p:nvPr>
            <p:ph type="title"/>
          </p:nvPr>
        </p:nvSpPr>
        <p:spPr>
          <a:xfrm>
            <a:off x="839788" y="685800"/>
            <a:ext cx="3932237" cy="1371600"/>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654384F3-CDE0-4329-B76D-45AAC94B04A8}"/>
              </a:ext>
            </a:extLst>
          </p:cNvPr>
          <p:cNvSpPr>
            <a:spLocks noGrp="1"/>
          </p:cNvSpPr>
          <p:nvPr>
            <p:ph type="pic" idx="1"/>
          </p:nvPr>
        </p:nvSpPr>
        <p:spPr>
          <a:xfrm>
            <a:off x="5183188" y="685801"/>
            <a:ext cx="6172200" cy="5175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9A9D7EB-40DA-460F-A48A-3E6D5E5612E7}"/>
              </a:ext>
            </a:extLst>
          </p:cNvPr>
          <p:cNvSpPr>
            <a:spLocks noGrp="1"/>
          </p:cNvSpPr>
          <p:nvPr>
            <p:ph type="body" sz="half" idx="2"/>
          </p:nvPr>
        </p:nvSpPr>
        <p:spPr>
          <a:xfrm>
            <a:off x="839788" y="2209800"/>
            <a:ext cx="3932237" cy="3659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1E56944C-E229-457E-868E-C48FF47DA37A}"/>
              </a:ext>
            </a:extLst>
          </p:cNvPr>
          <p:cNvSpPr>
            <a:spLocks noGrp="1"/>
          </p:cNvSpPr>
          <p:nvPr>
            <p:ph type="dt" sz="half" idx="10"/>
          </p:nvPr>
        </p:nvSpPr>
        <p:spPr/>
        <p:txBody>
          <a:bodyPr/>
          <a:lstStyle/>
          <a:p>
            <a:fld id="{AA70F276-1833-4A75-9C1D-A56E2295A68D}" type="datetimeFigureOut">
              <a:rPr lang="en-US" smtClean="0"/>
              <a:t>3/5/2025</a:t>
            </a:fld>
            <a:endParaRPr lang="en-US"/>
          </a:p>
        </p:txBody>
      </p:sp>
      <p:sp>
        <p:nvSpPr>
          <p:cNvPr id="6" name="Footer Placeholder 5">
            <a:extLst>
              <a:ext uri="{FF2B5EF4-FFF2-40B4-BE49-F238E27FC236}">
                <a16:creationId xmlns:a16="http://schemas.microsoft.com/office/drawing/2014/main" id="{CC7115FE-359F-46EA-A3C8-0D18544E34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165D17-3010-4FF5-9071-5CCD3E6995D6}"/>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37961491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B47DD-81F8-4128-9E50-04A9F2D3DC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6564D1-2B83-4C0F-ACBA-E91472C50A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FA1D7D-D2EC-4ADB-9C65-191DEC82DDF4}"/>
              </a:ext>
            </a:extLst>
          </p:cNvPr>
          <p:cNvSpPr>
            <a:spLocks noGrp="1"/>
          </p:cNvSpPr>
          <p:nvPr>
            <p:ph type="dt" sz="half" idx="10"/>
          </p:nvPr>
        </p:nvSpPr>
        <p:spPr/>
        <p:txBody>
          <a:bodyPr/>
          <a:lstStyle/>
          <a:p>
            <a:fld id="{AA70F276-1833-4A75-9C1D-A56E2295A68D}" type="datetimeFigureOut">
              <a:rPr lang="en-US" smtClean="0"/>
              <a:t>3/5/2025</a:t>
            </a:fld>
            <a:endParaRPr lang="en-US"/>
          </a:p>
        </p:txBody>
      </p:sp>
      <p:sp>
        <p:nvSpPr>
          <p:cNvPr id="5" name="Footer Placeholder 4">
            <a:extLst>
              <a:ext uri="{FF2B5EF4-FFF2-40B4-BE49-F238E27FC236}">
                <a16:creationId xmlns:a16="http://schemas.microsoft.com/office/drawing/2014/main" id="{534CB571-86F9-474A-826A-75CC21C883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384F5F-50E6-4BB9-B848-EE2302C02ABE}"/>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36777401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3F08DF-1C0D-4F53-A3AB-95D7B55FA063}"/>
              </a:ext>
            </a:extLst>
          </p:cNvPr>
          <p:cNvSpPr>
            <a:spLocks noGrp="1"/>
          </p:cNvSpPr>
          <p:nvPr>
            <p:ph type="title" orient="vert"/>
          </p:nvPr>
        </p:nvSpPr>
        <p:spPr>
          <a:xfrm>
            <a:off x="8724900" y="761999"/>
            <a:ext cx="2628900" cy="5414963"/>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C0D3BBD-C494-4E94-B189-319802A93E38}"/>
              </a:ext>
            </a:extLst>
          </p:cNvPr>
          <p:cNvSpPr>
            <a:spLocks noGrp="1"/>
          </p:cNvSpPr>
          <p:nvPr>
            <p:ph type="body" orient="vert" idx="1"/>
          </p:nvPr>
        </p:nvSpPr>
        <p:spPr>
          <a:xfrm>
            <a:off x="838200" y="761999"/>
            <a:ext cx="7734300" cy="5414963"/>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63C0BD9-4BED-43D3-852F-B74B949A2287}"/>
              </a:ext>
            </a:extLst>
          </p:cNvPr>
          <p:cNvSpPr>
            <a:spLocks noGrp="1"/>
          </p:cNvSpPr>
          <p:nvPr>
            <p:ph type="dt" sz="half" idx="10"/>
          </p:nvPr>
        </p:nvSpPr>
        <p:spPr/>
        <p:txBody>
          <a:bodyPr/>
          <a:lstStyle/>
          <a:p>
            <a:fld id="{AA70F276-1833-4A75-9C1D-A56E2295A68D}" type="datetimeFigureOut">
              <a:rPr lang="en-US" smtClean="0"/>
              <a:t>3/5/2025</a:t>
            </a:fld>
            <a:endParaRPr lang="en-US"/>
          </a:p>
        </p:txBody>
      </p:sp>
      <p:sp>
        <p:nvSpPr>
          <p:cNvPr id="5" name="Footer Placeholder 4">
            <a:extLst>
              <a:ext uri="{FF2B5EF4-FFF2-40B4-BE49-F238E27FC236}">
                <a16:creationId xmlns:a16="http://schemas.microsoft.com/office/drawing/2014/main" id="{BB7811DC-C725-4462-B622-DB96A89876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C42D06-438F-4150-9238-E2FAEE5E28D9}"/>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892858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0371C-B96D-FAF4-66DE-207361ECA6D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0841553-8418-8216-8786-BA75E1FE8B3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D0C179-6566-2BF9-213F-7342CC40CDCE}"/>
              </a:ext>
            </a:extLst>
          </p:cNvPr>
          <p:cNvSpPr>
            <a:spLocks noGrp="1"/>
          </p:cNvSpPr>
          <p:nvPr>
            <p:ph type="dt" sz="half" idx="10"/>
          </p:nvPr>
        </p:nvSpPr>
        <p:spPr/>
        <p:txBody>
          <a:bodyPr/>
          <a:lstStyle/>
          <a:p>
            <a:fld id="{5FC6695D-88C4-4A7E-B4B2-5E2074B97099}" type="datetimeFigureOut">
              <a:rPr lang="en-GB" smtClean="0"/>
              <a:t>05/03/2025</a:t>
            </a:fld>
            <a:endParaRPr lang="en-GB"/>
          </a:p>
        </p:txBody>
      </p:sp>
      <p:sp>
        <p:nvSpPr>
          <p:cNvPr id="5" name="Footer Placeholder 4">
            <a:extLst>
              <a:ext uri="{FF2B5EF4-FFF2-40B4-BE49-F238E27FC236}">
                <a16:creationId xmlns:a16="http://schemas.microsoft.com/office/drawing/2014/main" id="{399C3A0D-BF05-5702-DCC1-7DA95B6928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15AD38-49BE-76AC-9253-2B52BD922CAD}"/>
              </a:ext>
            </a:extLst>
          </p:cNvPr>
          <p:cNvSpPr>
            <a:spLocks noGrp="1"/>
          </p:cNvSpPr>
          <p:nvPr>
            <p:ph type="sldNum" sz="quarter" idx="12"/>
          </p:nvPr>
        </p:nvSpPr>
        <p:spPr/>
        <p:txBody>
          <a:bodyPr/>
          <a:lstStyle/>
          <a:p>
            <a:fld id="{C9772A3E-6DD7-45B9-8683-101BE82631AA}" type="slidenum">
              <a:rPr lang="en-GB" smtClean="0"/>
              <a:t>‹#›</a:t>
            </a:fld>
            <a:endParaRPr lang="en-GB"/>
          </a:p>
        </p:txBody>
      </p:sp>
    </p:spTree>
    <p:extLst>
      <p:ext uri="{BB962C8B-B14F-4D97-AF65-F5344CB8AC3E}">
        <p14:creationId xmlns:p14="http://schemas.microsoft.com/office/powerpoint/2010/main" val="3864182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4FEFA-ED00-C217-1BD2-CAC749842A7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EEEA52-FE40-A77C-AA41-38A1E7C6E06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264949D-818B-DF74-1A43-D5CE2263744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AE60B87-AC01-C9A2-B5BF-9DA85E47821D}"/>
              </a:ext>
            </a:extLst>
          </p:cNvPr>
          <p:cNvSpPr>
            <a:spLocks noGrp="1"/>
          </p:cNvSpPr>
          <p:nvPr>
            <p:ph type="dt" sz="half" idx="10"/>
          </p:nvPr>
        </p:nvSpPr>
        <p:spPr/>
        <p:txBody>
          <a:bodyPr/>
          <a:lstStyle/>
          <a:p>
            <a:fld id="{5FC6695D-88C4-4A7E-B4B2-5E2074B97099}" type="datetimeFigureOut">
              <a:rPr lang="en-GB" smtClean="0"/>
              <a:t>05/03/2025</a:t>
            </a:fld>
            <a:endParaRPr lang="en-GB"/>
          </a:p>
        </p:txBody>
      </p:sp>
      <p:sp>
        <p:nvSpPr>
          <p:cNvPr id="6" name="Footer Placeholder 5">
            <a:extLst>
              <a:ext uri="{FF2B5EF4-FFF2-40B4-BE49-F238E27FC236}">
                <a16:creationId xmlns:a16="http://schemas.microsoft.com/office/drawing/2014/main" id="{C08A92CB-F8BA-5493-898B-D260C8A077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2CC03C-D802-C4D6-6B93-0DACBFBBA3AD}"/>
              </a:ext>
            </a:extLst>
          </p:cNvPr>
          <p:cNvSpPr>
            <a:spLocks noGrp="1"/>
          </p:cNvSpPr>
          <p:nvPr>
            <p:ph type="sldNum" sz="quarter" idx="12"/>
          </p:nvPr>
        </p:nvSpPr>
        <p:spPr/>
        <p:txBody>
          <a:bodyPr/>
          <a:lstStyle/>
          <a:p>
            <a:fld id="{C9772A3E-6DD7-45B9-8683-101BE82631AA}" type="slidenum">
              <a:rPr lang="en-GB" smtClean="0"/>
              <a:t>‹#›</a:t>
            </a:fld>
            <a:endParaRPr lang="en-GB"/>
          </a:p>
        </p:txBody>
      </p:sp>
    </p:spTree>
    <p:extLst>
      <p:ext uri="{BB962C8B-B14F-4D97-AF65-F5344CB8AC3E}">
        <p14:creationId xmlns:p14="http://schemas.microsoft.com/office/powerpoint/2010/main" val="1753829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DFA50-ED2D-A06F-7A16-5D8956E6C22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74F3C4A-31DF-FB6D-E4A7-F1B467C4D4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B25A5D0-AF9D-04E7-87FD-A49C2F1D7CA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B1F59CF-ABE0-4673-8DC1-79D8E89AB4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692B097-460E-E42E-538A-88A2D15C81B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6C835C4-EFBB-2F74-E28D-11826556D76E}"/>
              </a:ext>
            </a:extLst>
          </p:cNvPr>
          <p:cNvSpPr>
            <a:spLocks noGrp="1"/>
          </p:cNvSpPr>
          <p:nvPr>
            <p:ph type="dt" sz="half" idx="10"/>
          </p:nvPr>
        </p:nvSpPr>
        <p:spPr/>
        <p:txBody>
          <a:bodyPr/>
          <a:lstStyle/>
          <a:p>
            <a:fld id="{5FC6695D-88C4-4A7E-B4B2-5E2074B97099}" type="datetimeFigureOut">
              <a:rPr lang="en-GB" smtClean="0"/>
              <a:t>05/03/2025</a:t>
            </a:fld>
            <a:endParaRPr lang="en-GB"/>
          </a:p>
        </p:txBody>
      </p:sp>
      <p:sp>
        <p:nvSpPr>
          <p:cNvPr id="8" name="Footer Placeholder 7">
            <a:extLst>
              <a:ext uri="{FF2B5EF4-FFF2-40B4-BE49-F238E27FC236}">
                <a16:creationId xmlns:a16="http://schemas.microsoft.com/office/drawing/2014/main" id="{1BDDB36B-F348-5931-3D06-0CE3DC49AD9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E89A656-EE74-9E2F-6521-E4F2022045BC}"/>
              </a:ext>
            </a:extLst>
          </p:cNvPr>
          <p:cNvSpPr>
            <a:spLocks noGrp="1"/>
          </p:cNvSpPr>
          <p:nvPr>
            <p:ph type="sldNum" sz="quarter" idx="12"/>
          </p:nvPr>
        </p:nvSpPr>
        <p:spPr/>
        <p:txBody>
          <a:bodyPr/>
          <a:lstStyle/>
          <a:p>
            <a:fld id="{C9772A3E-6DD7-45B9-8683-101BE82631AA}" type="slidenum">
              <a:rPr lang="en-GB" smtClean="0"/>
              <a:t>‹#›</a:t>
            </a:fld>
            <a:endParaRPr lang="en-GB"/>
          </a:p>
        </p:txBody>
      </p:sp>
    </p:spTree>
    <p:extLst>
      <p:ext uri="{BB962C8B-B14F-4D97-AF65-F5344CB8AC3E}">
        <p14:creationId xmlns:p14="http://schemas.microsoft.com/office/powerpoint/2010/main" val="3258020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7AB51-6E3F-0490-2A1C-C4843E41987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2348C69-B2D0-343F-2C7C-CB02B87FF968}"/>
              </a:ext>
            </a:extLst>
          </p:cNvPr>
          <p:cNvSpPr>
            <a:spLocks noGrp="1"/>
          </p:cNvSpPr>
          <p:nvPr>
            <p:ph type="dt" sz="half" idx="10"/>
          </p:nvPr>
        </p:nvSpPr>
        <p:spPr/>
        <p:txBody>
          <a:bodyPr/>
          <a:lstStyle/>
          <a:p>
            <a:fld id="{5FC6695D-88C4-4A7E-B4B2-5E2074B97099}" type="datetimeFigureOut">
              <a:rPr lang="en-GB" smtClean="0"/>
              <a:t>05/03/2025</a:t>
            </a:fld>
            <a:endParaRPr lang="en-GB"/>
          </a:p>
        </p:txBody>
      </p:sp>
      <p:sp>
        <p:nvSpPr>
          <p:cNvPr id="4" name="Footer Placeholder 3">
            <a:extLst>
              <a:ext uri="{FF2B5EF4-FFF2-40B4-BE49-F238E27FC236}">
                <a16:creationId xmlns:a16="http://schemas.microsoft.com/office/drawing/2014/main" id="{55227243-48E5-ACA6-E537-2FFDA1E3627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2992E2A-3EB8-049C-31A0-D0BB61D5DBD0}"/>
              </a:ext>
            </a:extLst>
          </p:cNvPr>
          <p:cNvSpPr>
            <a:spLocks noGrp="1"/>
          </p:cNvSpPr>
          <p:nvPr>
            <p:ph type="sldNum" sz="quarter" idx="12"/>
          </p:nvPr>
        </p:nvSpPr>
        <p:spPr/>
        <p:txBody>
          <a:bodyPr/>
          <a:lstStyle/>
          <a:p>
            <a:fld id="{C9772A3E-6DD7-45B9-8683-101BE82631AA}" type="slidenum">
              <a:rPr lang="en-GB" smtClean="0"/>
              <a:t>‹#›</a:t>
            </a:fld>
            <a:endParaRPr lang="en-GB"/>
          </a:p>
        </p:txBody>
      </p:sp>
    </p:spTree>
    <p:extLst>
      <p:ext uri="{BB962C8B-B14F-4D97-AF65-F5344CB8AC3E}">
        <p14:creationId xmlns:p14="http://schemas.microsoft.com/office/powerpoint/2010/main" val="3666856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FFA06B-AE5B-4F3D-59FF-2826EB287684}"/>
              </a:ext>
            </a:extLst>
          </p:cNvPr>
          <p:cNvSpPr>
            <a:spLocks noGrp="1"/>
          </p:cNvSpPr>
          <p:nvPr>
            <p:ph type="dt" sz="half" idx="10"/>
          </p:nvPr>
        </p:nvSpPr>
        <p:spPr/>
        <p:txBody>
          <a:bodyPr/>
          <a:lstStyle/>
          <a:p>
            <a:fld id="{5FC6695D-88C4-4A7E-B4B2-5E2074B97099}" type="datetimeFigureOut">
              <a:rPr lang="en-GB" smtClean="0"/>
              <a:t>05/03/2025</a:t>
            </a:fld>
            <a:endParaRPr lang="en-GB"/>
          </a:p>
        </p:txBody>
      </p:sp>
      <p:sp>
        <p:nvSpPr>
          <p:cNvPr id="3" name="Footer Placeholder 2">
            <a:extLst>
              <a:ext uri="{FF2B5EF4-FFF2-40B4-BE49-F238E27FC236}">
                <a16:creationId xmlns:a16="http://schemas.microsoft.com/office/drawing/2014/main" id="{628EAC26-542F-7B14-29C2-16920719C0C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28EA762-9578-12D8-03CE-02E9ABCFC7DA}"/>
              </a:ext>
            </a:extLst>
          </p:cNvPr>
          <p:cNvSpPr>
            <a:spLocks noGrp="1"/>
          </p:cNvSpPr>
          <p:nvPr>
            <p:ph type="sldNum" sz="quarter" idx="12"/>
          </p:nvPr>
        </p:nvSpPr>
        <p:spPr/>
        <p:txBody>
          <a:bodyPr/>
          <a:lstStyle/>
          <a:p>
            <a:fld id="{C9772A3E-6DD7-45B9-8683-101BE82631AA}" type="slidenum">
              <a:rPr lang="en-GB" smtClean="0"/>
              <a:t>‹#›</a:t>
            </a:fld>
            <a:endParaRPr lang="en-GB"/>
          </a:p>
        </p:txBody>
      </p:sp>
    </p:spTree>
    <p:extLst>
      <p:ext uri="{BB962C8B-B14F-4D97-AF65-F5344CB8AC3E}">
        <p14:creationId xmlns:p14="http://schemas.microsoft.com/office/powerpoint/2010/main" val="3420940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4A14A-7259-D55F-CB26-BA706C22AD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1CFE934-2F68-202A-53F3-C7FBE7F478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8FEEFAA-215D-CB65-9B91-0CE32FA697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E9B76E-BB30-101F-EFFB-21D72928F066}"/>
              </a:ext>
            </a:extLst>
          </p:cNvPr>
          <p:cNvSpPr>
            <a:spLocks noGrp="1"/>
          </p:cNvSpPr>
          <p:nvPr>
            <p:ph type="dt" sz="half" idx="10"/>
          </p:nvPr>
        </p:nvSpPr>
        <p:spPr/>
        <p:txBody>
          <a:bodyPr/>
          <a:lstStyle/>
          <a:p>
            <a:fld id="{5FC6695D-88C4-4A7E-B4B2-5E2074B97099}" type="datetimeFigureOut">
              <a:rPr lang="en-GB" smtClean="0"/>
              <a:t>05/03/2025</a:t>
            </a:fld>
            <a:endParaRPr lang="en-GB"/>
          </a:p>
        </p:txBody>
      </p:sp>
      <p:sp>
        <p:nvSpPr>
          <p:cNvPr id="6" name="Footer Placeholder 5">
            <a:extLst>
              <a:ext uri="{FF2B5EF4-FFF2-40B4-BE49-F238E27FC236}">
                <a16:creationId xmlns:a16="http://schemas.microsoft.com/office/drawing/2014/main" id="{9822031F-FE9D-EC92-5948-474C8C6EEEB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0A8314D-E55C-F112-2C51-F9770FC640A1}"/>
              </a:ext>
            </a:extLst>
          </p:cNvPr>
          <p:cNvSpPr>
            <a:spLocks noGrp="1"/>
          </p:cNvSpPr>
          <p:nvPr>
            <p:ph type="sldNum" sz="quarter" idx="12"/>
          </p:nvPr>
        </p:nvSpPr>
        <p:spPr/>
        <p:txBody>
          <a:bodyPr/>
          <a:lstStyle/>
          <a:p>
            <a:fld id="{C9772A3E-6DD7-45B9-8683-101BE82631AA}" type="slidenum">
              <a:rPr lang="en-GB" smtClean="0"/>
              <a:t>‹#›</a:t>
            </a:fld>
            <a:endParaRPr lang="en-GB"/>
          </a:p>
        </p:txBody>
      </p:sp>
    </p:spTree>
    <p:extLst>
      <p:ext uri="{BB962C8B-B14F-4D97-AF65-F5344CB8AC3E}">
        <p14:creationId xmlns:p14="http://schemas.microsoft.com/office/powerpoint/2010/main" val="3660953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0CAE-F26B-9E8B-9F02-43BF83EB3D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C7A735D-A4DD-00D2-27E4-2126F7CE27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AE40FB6-B54A-F1E2-AD96-E627A7F183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818814-FD3C-422C-8640-228D34D8D24E}"/>
              </a:ext>
            </a:extLst>
          </p:cNvPr>
          <p:cNvSpPr>
            <a:spLocks noGrp="1"/>
          </p:cNvSpPr>
          <p:nvPr>
            <p:ph type="dt" sz="half" idx="10"/>
          </p:nvPr>
        </p:nvSpPr>
        <p:spPr/>
        <p:txBody>
          <a:bodyPr/>
          <a:lstStyle/>
          <a:p>
            <a:fld id="{5FC6695D-88C4-4A7E-B4B2-5E2074B97099}" type="datetimeFigureOut">
              <a:rPr lang="en-GB" smtClean="0"/>
              <a:t>05/03/2025</a:t>
            </a:fld>
            <a:endParaRPr lang="en-GB"/>
          </a:p>
        </p:txBody>
      </p:sp>
      <p:sp>
        <p:nvSpPr>
          <p:cNvPr id="6" name="Footer Placeholder 5">
            <a:extLst>
              <a:ext uri="{FF2B5EF4-FFF2-40B4-BE49-F238E27FC236}">
                <a16:creationId xmlns:a16="http://schemas.microsoft.com/office/drawing/2014/main" id="{245B359A-B989-0235-FB0E-32AA9433F5B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2AFB8D-0CE8-89FA-D056-8B30ED49DFDC}"/>
              </a:ext>
            </a:extLst>
          </p:cNvPr>
          <p:cNvSpPr>
            <a:spLocks noGrp="1"/>
          </p:cNvSpPr>
          <p:nvPr>
            <p:ph type="sldNum" sz="quarter" idx="12"/>
          </p:nvPr>
        </p:nvSpPr>
        <p:spPr/>
        <p:txBody>
          <a:bodyPr/>
          <a:lstStyle/>
          <a:p>
            <a:fld id="{C9772A3E-6DD7-45B9-8683-101BE82631AA}" type="slidenum">
              <a:rPr lang="en-GB" smtClean="0"/>
              <a:t>‹#›</a:t>
            </a:fld>
            <a:endParaRPr lang="en-GB"/>
          </a:p>
        </p:txBody>
      </p:sp>
    </p:spTree>
    <p:extLst>
      <p:ext uri="{BB962C8B-B14F-4D97-AF65-F5344CB8AC3E}">
        <p14:creationId xmlns:p14="http://schemas.microsoft.com/office/powerpoint/2010/main" val="157747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BAA5A3-90F3-1434-F7C6-A5C2CB52EA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52771D3-4833-94C7-2EAE-917516893D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2EC0BE1-6A2C-D434-AF60-D1A2AF7047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FC6695D-88C4-4A7E-B4B2-5E2074B97099}" type="datetimeFigureOut">
              <a:rPr lang="en-GB" smtClean="0"/>
              <a:t>05/03/2025</a:t>
            </a:fld>
            <a:endParaRPr lang="en-GB"/>
          </a:p>
        </p:txBody>
      </p:sp>
      <p:sp>
        <p:nvSpPr>
          <p:cNvPr id="5" name="Footer Placeholder 4">
            <a:extLst>
              <a:ext uri="{FF2B5EF4-FFF2-40B4-BE49-F238E27FC236}">
                <a16:creationId xmlns:a16="http://schemas.microsoft.com/office/drawing/2014/main" id="{6CD97EAE-810F-84E0-F866-FB8922FA34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FB126932-1525-123C-443F-2076B996B4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9772A3E-6DD7-45B9-8683-101BE82631AA}" type="slidenum">
              <a:rPr lang="en-GB" smtClean="0"/>
              <a:t>‹#›</a:t>
            </a:fld>
            <a:endParaRPr lang="en-GB"/>
          </a:p>
        </p:txBody>
      </p:sp>
    </p:spTree>
    <p:extLst>
      <p:ext uri="{BB962C8B-B14F-4D97-AF65-F5344CB8AC3E}">
        <p14:creationId xmlns:p14="http://schemas.microsoft.com/office/powerpoint/2010/main" val="4120137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Frame 7">
            <a:extLst>
              <a:ext uri="{FF2B5EF4-FFF2-40B4-BE49-F238E27FC236}">
                <a16:creationId xmlns:a16="http://schemas.microsoft.com/office/drawing/2014/main" id="{DD7EAFE6-2BB9-41FB-9CF4-588CFC708774}"/>
              </a:ext>
            </a:extLst>
          </p:cNvPr>
          <p:cNvSpPr/>
          <p:nvPr/>
        </p:nvSpPr>
        <p:spPr>
          <a:xfrm>
            <a:off x="0" y="0"/>
            <a:ext cx="12188952" cy="6858000"/>
          </a:xfrm>
          <a:prstGeom prst="frame">
            <a:avLst>
              <a:gd name="adj1" fmla="val 7164"/>
            </a:avLst>
          </a:prstGeom>
          <a:gradFill flip="none" rotWithShape="1">
            <a:gsLst>
              <a:gs pos="0">
                <a:schemeClr val="accent2">
                  <a:alpha val="40000"/>
                </a:schemeClr>
              </a:gs>
              <a:gs pos="100000">
                <a:schemeClr val="accent1">
                  <a:alpha val="4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1447F1F-BFA8-4A56-894B-40120132EE48}"/>
              </a:ext>
            </a:extLst>
          </p:cNvPr>
          <p:cNvSpPr>
            <a:spLocks noGrp="1"/>
          </p:cNvSpPr>
          <p:nvPr>
            <p:ph type="title"/>
          </p:nvPr>
        </p:nvSpPr>
        <p:spPr>
          <a:xfrm>
            <a:off x="838200" y="68103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658FB99-0FA3-49F4-99A1-61919F942794}"/>
              </a:ext>
            </a:extLst>
          </p:cNvPr>
          <p:cNvSpPr>
            <a:spLocks noGrp="1"/>
          </p:cNvSpPr>
          <p:nvPr>
            <p:ph type="body" idx="1"/>
          </p:nvPr>
        </p:nvSpPr>
        <p:spPr>
          <a:xfrm>
            <a:off x="838200" y="2178657"/>
            <a:ext cx="10515600" cy="399830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CDCCAE5-4EB0-4174-BD15-4943899B0A29}"/>
              </a:ext>
            </a:extLst>
          </p:cNvPr>
          <p:cNvSpPr>
            <a:spLocks noGrp="1"/>
          </p:cNvSpPr>
          <p:nvPr>
            <p:ph type="dt" sz="half" idx="2"/>
          </p:nvPr>
        </p:nvSpPr>
        <p:spPr>
          <a:xfrm>
            <a:off x="838200" y="6429375"/>
            <a:ext cx="2743200" cy="365125"/>
          </a:xfrm>
          <a:prstGeom prst="rect">
            <a:avLst/>
          </a:prstGeom>
        </p:spPr>
        <p:txBody>
          <a:bodyPr vert="horz" lIns="91440" tIns="45720" rIns="91440" bIns="45720" rtlCol="0" anchor="ctr"/>
          <a:lstStyle>
            <a:lvl1pPr algn="l">
              <a:defRPr sz="900" cap="all" spc="150" baseline="0">
                <a:solidFill>
                  <a:srgbClr val="FFFFFF"/>
                </a:solidFill>
              </a:defRPr>
            </a:lvl1pPr>
          </a:lstStyle>
          <a:p>
            <a:fld id="{AA70F276-1833-4A75-9C1D-A56E2295A68D}" type="datetimeFigureOut">
              <a:rPr lang="en-US" smtClean="0"/>
              <a:pPr/>
              <a:t>3/5/2025</a:t>
            </a:fld>
            <a:endParaRPr lang="en-US" dirty="0"/>
          </a:p>
        </p:txBody>
      </p:sp>
      <p:sp>
        <p:nvSpPr>
          <p:cNvPr id="5" name="Footer Placeholder 4">
            <a:extLst>
              <a:ext uri="{FF2B5EF4-FFF2-40B4-BE49-F238E27FC236}">
                <a16:creationId xmlns:a16="http://schemas.microsoft.com/office/drawing/2014/main" id="{26A4189E-43B2-4CEE-B13E-61A1FBBBD25D}"/>
              </a:ext>
            </a:extLst>
          </p:cNvPr>
          <p:cNvSpPr>
            <a:spLocks noGrp="1"/>
          </p:cNvSpPr>
          <p:nvPr>
            <p:ph type="ftr" sz="quarter" idx="3"/>
          </p:nvPr>
        </p:nvSpPr>
        <p:spPr>
          <a:xfrm>
            <a:off x="4038600" y="6429375"/>
            <a:ext cx="4114800" cy="365125"/>
          </a:xfrm>
          <a:prstGeom prst="rect">
            <a:avLst/>
          </a:prstGeom>
        </p:spPr>
        <p:txBody>
          <a:bodyPr vert="horz" lIns="91440" tIns="45720" rIns="91440" bIns="45720" rtlCol="0" anchor="ctr"/>
          <a:lstStyle>
            <a:lvl1pPr algn="ctr">
              <a:defRPr sz="900" cap="all" spc="150" baseline="0">
                <a:solidFill>
                  <a:srgbClr val="FFFFFF"/>
                </a:solidFill>
              </a:defRPr>
            </a:lvl1pPr>
          </a:lstStyle>
          <a:p>
            <a:endParaRPr lang="en-US">
              <a:solidFill>
                <a:srgbClr val="FFFFFF"/>
              </a:solidFill>
            </a:endParaRPr>
          </a:p>
        </p:txBody>
      </p:sp>
      <p:sp>
        <p:nvSpPr>
          <p:cNvPr id="6" name="Slide Number Placeholder 5">
            <a:extLst>
              <a:ext uri="{FF2B5EF4-FFF2-40B4-BE49-F238E27FC236}">
                <a16:creationId xmlns:a16="http://schemas.microsoft.com/office/drawing/2014/main" id="{EAA0530F-0BC8-46EF-A765-DD58B5367528}"/>
              </a:ext>
            </a:extLst>
          </p:cNvPr>
          <p:cNvSpPr>
            <a:spLocks noGrp="1"/>
          </p:cNvSpPr>
          <p:nvPr>
            <p:ph type="sldNum" sz="quarter" idx="4"/>
          </p:nvPr>
        </p:nvSpPr>
        <p:spPr>
          <a:xfrm>
            <a:off x="8610600" y="6429375"/>
            <a:ext cx="2743200" cy="365125"/>
          </a:xfrm>
          <a:prstGeom prst="rect">
            <a:avLst/>
          </a:prstGeom>
        </p:spPr>
        <p:txBody>
          <a:bodyPr vert="horz" lIns="91440" tIns="45720" rIns="91440" bIns="45720" rtlCol="0" anchor="ctr"/>
          <a:lstStyle>
            <a:lvl1pPr algn="r">
              <a:defRPr sz="900" cap="all" spc="150" baseline="0">
                <a:solidFill>
                  <a:srgbClr val="FFFFFF"/>
                </a:solidFill>
              </a:defRPr>
            </a:lvl1pPr>
          </a:lstStyle>
          <a:p>
            <a:fld id="{28844951-7827-47D4-8276-7DDE1FA7D85A}" type="slidenum">
              <a:rPr lang="en-US" smtClean="0"/>
              <a:pPr/>
              <a:t>‹#›</a:t>
            </a:fld>
            <a:endParaRPr lang="en-US"/>
          </a:p>
        </p:txBody>
      </p:sp>
    </p:spTree>
    <p:extLst>
      <p:ext uri="{BB962C8B-B14F-4D97-AF65-F5344CB8AC3E}">
        <p14:creationId xmlns:p14="http://schemas.microsoft.com/office/powerpoint/2010/main" val="4287038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0" algn="l" defTabSz="914400" rtl="0" eaLnBrk="1" latinLnBrk="0" hangingPunct="1">
        <a:lnSpc>
          <a:spcPct val="90000"/>
        </a:lnSpc>
        <a:spcBef>
          <a:spcPct val="0"/>
        </a:spcBef>
        <a:buNone/>
        <a:defRPr lang="en-US" sz="5200" kern="1200" dirty="0">
          <a:gradFill flip="none" rotWithShape="1">
            <a:gsLst>
              <a:gs pos="0">
                <a:schemeClr val="accent5"/>
              </a:gs>
              <a:gs pos="100000">
                <a:schemeClr val="accent1">
                  <a:alpha val="70000"/>
                </a:schemeClr>
              </a:gs>
            </a:gsLst>
            <a:lin ang="0" scaled="1"/>
            <a:tileRect/>
          </a:gradFill>
          <a:latin typeface="+mj-lt"/>
          <a:ea typeface="+mn-ea"/>
          <a:cs typeface="Angsana New" panose="02020603050405020304" pitchFamily="18" charset="-34"/>
        </a:defRPr>
      </a:lvl1pPr>
    </p:titleStyle>
    <p:bodyStyle>
      <a:lvl1pPr marL="457200" indent="-228600" algn="l" defTabSz="914400" rtl="0" eaLnBrk="1" latinLnBrk="0" hangingPunct="1">
        <a:lnSpc>
          <a:spcPct val="110000"/>
        </a:lnSpc>
        <a:spcBef>
          <a:spcPts val="1000"/>
        </a:spcBef>
        <a:buClr>
          <a:schemeClr val="tx2">
            <a:lumMod val="10000"/>
            <a:lumOff val="90000"/>
          </a:schemeClr>
        </a:buClr>
        <a:buSzPct val="80000"/>
        <a:buFont typeface="Wingdings" panose="05000000000000000000" pitchFamily="2" charset="2"/>
        <a:buChar char="§"/>
        <a:defRPr sz="2800" kern="1200">
          <a:solidFill>
            <a:schemeClr val="tx2">
              <a:alpha val="70000"/>
            </a:schemeClr>
          </a:solidFill>
          <a:latin typeface="+mn-lt"/>
          <a:ea typeface="+mn-ea"/>
          <a:cs typeface="+mn-cs"/>
        </a:defRPr>
      </a:lvl1pPr>
      <a:lvl2pPr marL="80010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2400" kern="1200">
          <a:solidFill>
            <a:schemeClr val="tx2">
              <a:alpha val="70000"/>
            </a:schemeClr>
          </a:solidFill>
          <a:latin typeface="+mn-lt"/>
          <a:ea typeface="+mn-ea"/>
          <a:cs typeface="+mn-cs"/>
        </a:defRPr>
      </a:lvl2pPr>
      <a:lvl3pPr marL="125730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2000" kern="1200">
          <a:solidFill>
            <a:schemeClr val="tx2">
              <a:alpha val="70000"/>
            </a:schemeClr>
          </a:solidFill>
          <a:latin typeface="+mn-lt"/>
          <a:ea typeface="+mn-ea"/>
          <a:cs typeface="+mn-cs"/>
        </a:defRPr>
      </a:lvl3pPr>
      <a:lvl4pPr marL="165735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1800" kern="1200">
          <a:solidFill>
            <a:schemeClr val="tx2">
              <a:alpha val="70000"/>
            </a:schemeClr>
          </a:solidFill>
          <a:latin typeface="+mn-lt"/>
          <a:ea typeface="+mn-ea"/>
          <a:cs typeface="+mn-cs"/>
        </a:defRPr>
      </a:lvl4pPr>
      <a:lvl5pPr marL="211455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1800" kern="1200">
          <a:solidFill>
            <a:schemeClr val="tx2">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s://encore.lib.warwick.ac.uk/iii/encore/record/C__Rb2951485__SBradstock%2C%20Andrew__Orightresult__U__X4?lang=eng&amp;suite=cobalt"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bstract red geometric pattern">
            <a:extLst>
              <a:ext uri="{FF2B5EF4-FFF2-40B4-BE49-F238E27FC236}">
                <a16:creationId xmlns:a16="http://schemas.microsoft.com/office/drawing/2014/main" id="{F336D5A0-1720-42B3-9037-F8741271653E}"/>
              </a:ext>
            </a:extLst>
          </p:cNvPr>
          <p:cNvPicPr>
            <a:picLocks noChangeAspect="1"/>
          </p:cNvPicPr>
          <p:nvPr/>
        </p:nvPicPr>
        <p:blipFill rotWithShape="1">
          <a:blip r:embed="rId2">
            <a:alphaModFix amt="20000"/>
          </a:blip>
          <a:srcRect t="11474" r="-1" b="4235"/>
          <a:stretch/>
        </p:blipFill>
        <p:spPr>
          <a:xfrm>
            <a:off x="-2" y="10"/>
            <a:ext cx="12188952" cy="6857990"/>
          </a:xfrm>
          <a:prstGeom prst="rect">
            <a:avLst/>
          </a:prstGeom>
        </p:spPr>
      </p:pic>
      <p:sp>
        <p:nvSpPr>
          <p:cNvPr id="2" name="Title 1">
            <a:extLst>
              <a:ext uri="{FF2B5EF4-FFF2-40B4-BE49-F238E27FC236}">
                <a16:creationId xmlns:a16="http://schemas.microsoft.com/office/drawing/2014/main" id="{CA3DA983-2D75-4336-AEDC-8086C5EACDC2}"/>
              </a:ext>
            </a:extLst>
          </p:cNvPr>
          <p:cNvSpPr>
            <a:spLocks noGrp="1"/>
          </p:cNvSpPr>
          <p:nvPr>
            <p:ph type="ctrTitle"/>
          </p:nvPr>
        </p:nvSpPr>
        <p:spPr>
          <a:xfrm>
            <a:off x="1522474" y="1600200"/>
            <a:ext cx="9144000" cy="2387600"/>
          </a:xfrm>
        </p:spPr>
        <p:txBody>
          <a:bodyPr>
            <a:normAutofit fontScale="90000"/>
          </a:bodyPr>
          <a:lstStyle/>
          <a:p>
            <a:r>
              <a:rPr lang="en-GB" dirty="0">
                <a:solidFill>
                  <a:schemeClr val="tx1"/>
                </a:solidFill>
              </a:rPr>
              <a:t>Literature and Revolution</a:t>
            </a:r>
            <a:br>
              <a:rPr lang="en-GB" dirty="0"/>
            </a:br>
            <a:r>
              <a:rPr lang="en-GB" dirty="0">
                <a:solidFill>
                  <a:schemeClr val="tx1"/>
                </a:solidFill>
              </a:rPr>
              <a:t>Week 9</a:t>
            </a:r>
            <a:br>
              <a:rPr lang="en-GB" dirty="0"/>
            </a:br>
            <a:r>
              <a:rPr lang="en-GB" dirty="0">
                <a:solidFill>
                  <a:schemeClr val="tx1"/>
                </a:solidFill>
              </a:rPr>
              <a:t>Anna </a:t>
            </a:r>
            <a:r>
              <a:rPr lang="en-GB" dirty="0" err="1">
                <a:solidFill>
                  <a:schemeClr val="tx1"/>
                </a:solidFill>
              </a:rPr>
              <a:t>Trapnel</a:t>
            </a:r>
            <a:r>
              <a:rPr lang="en-GB" dirty="0">
                <a:solidFill>
                  <a:schemeClr val="tx1"/>
                </a:solidFill>
              </a:rPr>
              <a:t>, </a:t>
            </a:r>
            <a:r>
              <a:rPr lang="en-GB" i="1" dirty="0">
                <a:solidFill>
                  <a:schemeClr val="tx1"/>
                </a:solidFill>
              </a:rPr>
              <a:t>The Cry of a Stone </a:t>
            </a:r>
            <a:r>
              <a:rPr lang="en-GB" dirty="0">
                <a:solidFill>
                  <a:schemeClr val="tx1"/>
                </a:solidFill>
              </a:rPr>
              <a:t>(1655)</a:t>
            </a:r>
          </a:p>
        </p:txBody>
      </p:sp>
      <p:sp>
        <p:nvSpPr>
          <p:cNvPr id="3" name="Subtitle 2">
            <a:extLst>
              <a:ext uri="{FF2B5EF4-FFF2-40B4-BE49-F238E27FC236}">
                <a16:creationId xmlns:a16="http://schemas.microsoft.com/office/drawing/2014/main" id="{7BA0D313-ECDB-4391-A564-4E5E50EDD8EB}"/>
              </a:ext>
            </a:extLst>
          </p:cNvPr>
          <p:cNvSpPr>
            <a:spLocks noGrp="1"/>
          </p:cNvSpPr>
          <p:nvPr>
            <p:ph type="subTitle" idx="1"/>
          </p:nvPr>
        </p:nvSpPr>
        <p:spPr>
          <a:xfrm>
            <a:off x="1524000" y="3602038"/>
            <a:ext cx="9144000" cy="1655762"/>
          </a:xfrm>
        </p:spPr>
        <p:txBody>
          <a:bodyPr>
            <a:normAutofit/>
          </a:bodyPr>
          <a:lstStyle/>
          <a:p>
            <a:endParaRPr lang="en-GB" sz="3200" b="1" dirty="0">
              <a:solidFill>
                <a:schemeClr val="tx1"/>
              </a:solidFill>
            </a:endParaRPr>
          </a:p>
        </p:txBody>
      </p:sp>
    </p:spTree>
    <p:extLst>
      <p:ext uri="{BB962C8B-B14F-4D97-AF65-F5344CB8AC3E}">
        <p14:creationId xmlns:p14="http://schemas.microsoft.com/office/powerpoint/2010/main" val="2440166371"/>
      </p:ext>
    </p:extLst>
  </p:cSld>
  <p:clrMapOvr>
    <a:masterClrMapping/>
  </p:clrMapOvr>
  <mc:AlternateContent xmlns:mc="http://schemas.openxmlformats.org/markup-compatibility/2006" xmlns:p14="http://schemas.microsoft.com/office/powerpoint/2010/main">
    <mc:Choice Requires="p14">
      <p:transition spd="slow" p14:dur="2000" advTm="42420"/>
    </mc:Choice>
    <mc:Fallback xmlns="">
      <p:transition spd="slow" advTm="4242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32768DCD-B824-413A-B330-8D57ADB372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89FF15-3883-4EDF-B78D-BB5D766AE904}"/>
              </a:ext>
            </a:extLst>
          </p:cNvPr>
          <p:cNvSpPr>
            <a:spLocks noGrp="1"/>
          </p:cNvSpPr>
          <p:nvPr>
            <p:ph type="title"/>
          </p:nvPr>
        </p:nvSpPr>
        <p:spPr>
          <a:xfrm>
            <a:off x="660770" y="214994"/>
            <a:ext cx="5914937" cy="775606"/>
          </a:xfrm>
        </p:spPr>
        <p:txBody>
          <a:bodyPr vert="horz" lIns="91440" tIns="45720" rIns="91440" bIns="45720" rtlCol="0" anchor="b">
            <a:normAutofit fontScale="90000"/>
          </a:bodyPr>
          <a:lstStyle/>
          <a:p>
            <a:r>
              <a:rPr lang="en-US" sz="4400" b="1" i="1" u="sng" dirty="0">
                <a:gradFill flip="none" rotWithShape="1">
                  <a:gsLst>
                    <a:gs pos="0">
                      <a:schemeClr val="accent5">
                        <a:alpha val="70000"/>
                      </a:schemeClr>
                    </a:gs>
                    <a:gs pos="100000">
                      <a:schemeClr val="accent1">
                        <a:alpha val="70000"/>
                      </a:schemeClr>
                    </a:gs>
                  </a:gsLst>
                  <a:lin ang="0" scaled="1"/>
                  <a:tileRect/>
                </a:gradFill>
              </a:rPr>
              <a:t>The Cry of a Stone </a:t>
            </a:r>
            <a:r>
              <a:rPr lang="en-US" sz="4400" b="1" u="sng" dirty="0">
                <a:gradFill flip="none" rotWithShape="1">
                  <a:gsLst>
                    <a:gs pos="0">
                      <a:schemeClr val="accent5">
                        <a:alpha val="70000"/>
                      </a:schemeClr>
                    </a:gs>
                    <a:gs pos="100000">
                      <a:schemeClr val="accent1">
                        <a:alpha val="70000"/>
                      </a:schemeClr>
                    </a:gs>
                  </a:gsLst>
                  <a:lin ang="0" scaled="1"/>
                  <a:tileRect/>
                </a:gradFill>
              </a:rPr>
              <a:t>(1654)</a:t>
            </a:r>
          </a:p>
        </p:txBody>
      </p:sp>
      <p:sp>
        <p:nvSpPr>
          <p:cNvPr id="5" name="TextBox 4">
            <a:extLst>
              <a:ext uri="{FF2B5EF4-FFF2-40B4-BE49-F238E27FC236}">
                <a16:creationId xmlns:a16="http://schemas.microsoft.com/office/drawing/2014/main" id="{6C732C02-BE2D-4184-831E-475B0FE831AD}"/>
              </a:ext>
            </a:extLst>
          </p:cNvPr>
          <p:cNvSpPr txBox="1"/>
          <p:nvPr/>
        </p:nvSpPr>
        <p:spPr>
          <a:xfrm>
            <a:off x="572054" y="1438616"/>
            <a:ext cx="6092368" cy="4971368"/>
          </a:xfrm>
          <a:prstGeom prst="rect">
            <a:avLst/>
          </a:prstGeom>
        </p:spPr>
        <p:txBody>
          <a:bodyPr vert="horz" lIns="91440" tIns="45720" rIns="91440" bIns="45720" rtlCol="0">
            <a:normAutofit/>
          </a:bodyPr>
          <a:lstStyle/>
          <a:p>
            <a:pPr marL="285750" marR="0" lvl="0" indent="-228600" fontAlgn="auto">
              <a:spcBef>
                <a:spcPts val="0"/>
              </a:spcBef>
              <a:spcAft>
                <a:spcPts val="600"/>
              </a:spcAft>
              <a:buClr>
                <a:schemeClr val="tx2">
                  <a:lumMod val="10000"/>
                  <a:lumOff val="90000"/>
                </a:schemeClr>
              </a:buClr>
              <a:buSzPct val="80000"/>
              <a:buFont typeface="Wingdings" panose="05000000000000000000" pitchFamily="2" charset="2"/>
              <a:buChar char="§"/>
              <a:tabLst/>
              <a:defRPr/>
            </a:pPr>
            <a:r>
              <a:rPr kumimoji="0" lang="en-US" sz="1600" b="0" i="0" u="none" strike="noStrike" cap="none" spc="0" normalizeH="0" baseline="0" noProof="0" dirty="0">
                <a:ln>
                  <a:noFill/>
                </a:ln>
                <a:solidFill>
                  <a:schemeClr val="tx2">
                    <a:alpha val="60000"/>
                  </a:schemeClr>
                </a:solidFill>
                <a:effectLst/>
                <a:uLnTx/>
                <a:uFillTx/>
              </a:rPr>
              <a:t>The title refers to the apocryphal Second Book of Esdras, or The Apocalypse of Ezra. The moment when ‘the stone shall give his voice’ is a sign of the impending end times.</a:t>
            </a:r>
          </a:p>
          <a:p>
            <a:pPr marL="285750" marR="0" lvl="0" indent="-228600" fontAlgn="auto">
              <a:spcBef>
                <a:spcPts val="0"/>
              </a:spcBef>
              <a:spcAft>
                <a:spcPts val="600"/>
              </a:spcAft>
              <a:buClr>
                <a:schemeClr val="tx2">
                  <a:lumMod val="10000"/>
                  <a:lumOff val="90000"/>
                </a:schemeClr>
              </a:buClr>
              <a:buSzPct val="80000"/>
              <a:buFont typeface="Wingdings" panose="05000000000000000000" pitchFamily="2" charset="2"/>
              <a:buChar char="§"/>
              <a:tabLst/>
              <a:defRPr/>
            </a:pPr>
            <a:endParaRPr kumimoji="0" lang="en-US" sz="1600" b="0" i="0" u="none" strike="noStrike" cap="none" spc="0" normalizeH="0" baseline="0" noProof="0" dirty="0">
              <a:ln>
                <a:noFill/>
              </a:ln>
              <a:solidFill>
                <a:schemeClr val="tx2">
                  <a:alpha val="60000"/>
                </a:schemeClr>
              </a:solidFill>
              <a:effectLst/>
              <a:uLnTx/>
              <a:uFillTx/>
            </a:endParaRPr>
          </a:p>
          <a:p>
            <a:pPr marL="285750" marR="0" lvl="0" indent="-228600" fontAlgn="auto">
              <a:spcBef>
                <a:spcPts val="0"/>
              </a:spcBef>
              <a:spcAft>
                <a:spcPts val="600"/>
              </a:spcAft>
              <a:buClr>
                <a:schemeClr val="tx2">
                  <a:lumMod val="10000"/>
                  <a:lumOff val="90000"/>
                </a:schemeClr>
              </a:buClr>
              <a:buSzPct val="80000"/>
              <a:buFont typeface="Wingdings" panose="05000000000000000000" pitchFamily="2" charset="2"/>
              <a:buChar char="§"/>
              <a:tabLst/>
              <a:defRPr/>
            </a:pPr>
            <a:r>
              <a:rPr kumimoji="0" lang="en-US" sz="1600" b="0" i="0" u="none" strike="noStrike" cap="none" spc="0" normalizeH="0" baseline="0" noProof="0" dirty="0" err="1">
                <a:ln>
                  <a:noFill/>
                </a:ln>
                <a:solidFill>
                  <a:schemeClr val="tx2">
                    <a:alpha val="60000"/>
                  </a:schemeClr>
                </a:solidFill>
                <a:effectLst/>
                <a:uLnTx/>
                <a:uFillTx/>
              </a:rPr>
              <a:t>Trapnel’s</a:t>
            </a:r>
            <a:r>
              <a:rPr kumimoji="0" lang="en-US" sz="1600" b="0" i="0" u="none" strike="noStrike" cap="none" spc="0" normalizeH="0" baseline="0" noProof="0" dirty="0">
                <a:ln>
                  <a:noFill/>
                </a:ln>
                <a:solidFill>
                  <a:schemeClr val="tx2">
                    <a:alpha val="60000"/>
                  </a:schemeClr>
                </a:solidFill>
                <a:effectLst/>
                <a:uLnTx/>
                <a:uFillTx/>
              </a:rPr>
              <a:t> songs and prophetic utterances were recorded by an observer from the 5</a:t>
            </a:r>
            <a:r>
              <a:rPr kumimoji="0" lang="en-US" sz="1600" b="0" i="0" u="none" strike="noStrike" cap="none" spc="0" normalizeH="0" baseline="30000" noProof="0" dirty="0">
                <a:ln>
                  <a:noFill/>
                </a:ln>
                <a:solidFill>
                  <a:schemeClr val="tx2">
                    <a:alpha val="60000"/>
                  </a:schemeClr>
                </a:solidFill>
                <a:effectLst/>
                <a:uLnTx/>
                <a:uFillTx/>
              </a:rPr>
              <a:t>th</a:t>
            </a:r>
            <a:r>
              <a:rPr kumimoji="0" lang="en-US" sz="1600" b="0" i="0" u="none" strike="noStrike" cap="none" spc="0" normalizeH="0" baseline="0" noProof="0" dirty="0">
                <a:ln>
                  <a:noFill/>
                </a:ln>
                <a:solidFill>
                  <a:schemeClr val="tx2">
                    <a:alpha val="60000"/>
                  </a:schemeClr>
                </a:solidFill>
                <a:effectLst/>
                <a:uLnTx/>
                <a:uFillTx/>
              </a:rPr>
              <a:t> day onwards. </a:t>
            </a:r>
          </a:p>
          <a:p>
            <a:pPr marL="0" marR="0" lvl="0" indent="-228600" fontAlgn="auto">
              <a:spcBef>
                <a:spcPts val="0"/>
              </a:spcBef>
              <a:spcAft>
                <a:spcPts val="600"/>
              </a:spcAft>
              <a:buClr>
                <a:schemeClr val="tx2">
                  <a:lumMod val="10000"/>
                  <a:lumOff val="90000"/>
                </a:schemeClr>
              </a:buClr>
              <a:buSzPct val="80000"/>
              <a:buFont typeface="Wingdings" panose="05000000000000000000" pitchFamily="2" charset="2"/>
              <a:buChar char="§"/>
              <a:tabLst/>
              <a:defRPr/>
            </a:pPr>
            <a:endParaRPr kumimoji="0" lang="en-US" sz="1600" b="0" i="0" u="none" strike="noStrike" cap="none" spc="0" normalizeH="0" baseline="0" noProof="0" dirty="0">
              <a:ln>
                <a:noFill/>
              </a:ln>
              <a:solidFill>
                <a:schemeClr val="tx2">
                  <a:alpha val="60000"/>
                </a:schemeClr>
              </a:solidFill>
              <a:effectLst/>
              <a:uLnTx/>
              <a:uFillTx/>
            </a:endParaRPr>
          </a:p>
          <a:p>
            <a:pPr marL="285750" marR="0" lvl="0" indent="-228600" fontAlgn="auto">
              <a:spcBef>
                <a:spcPts val="0"/>
              </a:spcBef>
              <a:spcAft>
                <a:spcPts val="600"/>
              </a:spcAft>
              <a:buClr>
                <a:schemeClr val="tx2">
                  <a:lumMod val="10000"/>
                  <a:lumOff val="90000"/>
                </a:schemeClr>
              </a:buClr>
              <a:buSzPct val="80000"/>
              <a:buFont typeface="Wingdings" panose="05000000000000000000" pitchFamily="2" charset="2"/>
              <a:buChar char="§"/>
              <a:tabLst/>
              <a:defRPr/>
            </a:pPr>
            <a:r>
              <a:rPr kumimoji="0" lang="en-US" sz="1600" b="0" i="0" u="none" strike="noStrike" cap="none" spc="0" normalizeH="0" baseline="0" noProof="0" dirty="0">
                <a:ln>
                  <a:noFill/>
                </a:ln>
                <a:solidFill>
                  <a:schemeClr val="tx2">
                    <a:alpha val="60000"/>
                  </a:schemeClr>
                </a:solidFill>
                <a:effectLst/>
                <a:uLnTx/>
                <a:uFillTx/>
              </a:rPr>
              <a:t>The text of </a:t>
            </a:r>
            <a:r>
              <a:rPr kumimoji="0" lang="en-US" sz="1600" b="0" i="1" u="none" strike="noStrike" cap="none" spc="0" normalizeH="0" baseline="0" noProof="0" dirty="0">
                <a:ln>
                  <a:noFill/>
                </a:ln>
                <a:solidFill>
                  <a:schemeClr val="tx2">
                    <a:alpha val="60000"/>
                  </a:schemeClr>
                </a:solidFill>
                <a:effectLst/>
                <a:uLnTx/>
                <a:uFillTx/>
              </a:rPr>
              <a:t>CS</a:t>
            </a:r>
            <a:r>
              <a:rPr kumimoji="0" lang="en-US" sz="1600" b="0" i="0" u="none" strike="noStrike" cap="none" spc="0" normalizeH="0" baseline="0" noProof="0" dirty="0">
                <a:ln>
                  <a:noFill/>
                </a:ln>
                <a:solidFill>
                  <a:schemeClr val="tx2">
                    <a:alpha val="60000"/>
                  </a:schemeClr>
                </a:solidFill>
                <a:effectLst/>
                <a:uLnTx/>
                <a:uFillTx/>
              </a:rPr>
              <a:t>, then, consists of the recorder’s account of </a:t>
            </a:r>
            <a:r>
              <a:rPr kumimoji="0" lang="en-US" sz="1600" b="0" i="0" u="none" strike="noStrike" cap="none" spc="0" normalizeH="0" baseline="0" noProof="0" dirty="0" err="1">
                <a:ln>
                  <a:noFill/>
                </a:ln>
                <a:solidFill>
                  <a:schemeClr val="tx2">
                    <a:alpha val="60000"/>
                  </a:schemeClr>
                </a:solidFill>
                <a:effectLst/>
                <a:uLnTx/>
                <a:uFillTx/>
              </a:rPr>
              <a:t>Trapnel’s</a:t>
            </a:r>
            <a:r>
              <a:rPr kumimoji="0" lang="en-US" sz="1600" b="0" i="0" u="none" strike="noStrike" cap="none" spc="0" normalizeH="0" baseline="0" noProof="0" dirty="0">
                <a:ln>
                  <a:noFill/>
                </a:ln>
                <a:solidFill>
                  <a:schemeClr val="tx2">
                    <a:alpha val="60000"/>
                  </a:schemeClr>
                </a:solidFill>
                <a:effectLst/>
                <a:uLnTx/>
                <a:uFillTx/>
              </a:rPr>
              <a:t> speech plus </a:t>
            </a:r>
            <a:r>
              <a:rPr kumimoji="0" lang="en-US" sz="1600" b="0" i="0" u="none" strike="noStrike" cap="none" spc="0" normalizeH="0" baseline="0" noProof="0" dirty="0" err="1">
                <a:ln>
                  <a:noFill/>
                </a:ln>
                <a:solidFill>
                  <a:schemeClr val="tx2">
                    <a:alpha val="60000"/>
                  </a:schemeClr>
                </a:solidFill>
                <a:effectLst/>
                <a:uLnTx/>
                <a:uFillTx/>
              </a:rPr>
              <a:t>Trapnel’s</a:t>
            </a:r>
            <a:r>
              <a:rPr kumimoji="0" lang="en-US" sz="1600" b="0" i="0" u="none" strike="noStrike" cap="none" spc="0" normalizeH="0" baseline="0" noProof="0" dirty="0">
                <a:ln>
                  <a:noFill/>
                </a:ln>
                <a:solidFill>
                  <a:schemeClr val="tx2">
                    <a:alpha val="60000"/>
                  </a:schemeClr>
                </a:solidFill>
                <a:effectLst/>
                <a:uLnTx/>
                <a:uFillTx/>
              </a:rPr>
              <a:t> own account of her earlier visions and trials. It thus reads as prophecy intermingled with spiritual autobiography. The autobiographical parts are strongly influenced by the Bible.</a:t>
            </a:r>
          </a:p>
          <a:p>
            <a:pPr marL="285750" marR="0" lvl="0" indent="-228600" fontAlgn="auto">
              <a:spcBef>
                <a:spcPts val="0"/>
              </a:spcBef>
              <a:spcAft>
                <a:spcPts val="600"/>
              </a:spcAft>
              <a:buClr>
                <a:schemeClr val="tx2">
                  <a:lumMod val="10000"/>
                  <a:lumOff val="90000"/>
                </a:schemeClr>
              </a:buClr>
              <a:buSzPct val="80000"/>
              <a:buFont typeface="Wingdings" panose="05000000000000000000" pitchFamily="2" charset="2"/>
              <a:buChar char="§"/>
              <a:tabLst/>
              <a:defRPr/>
            </a:pPr>
            <a:endParaRPr kumimoji="0" lang="en-US" sz="1600" b="0" i="0" u="none" strike="noStrike" cap="none" spc="0" normalizeH="0" baseline="0" noProof="0" dirty="0">
              <a:ln>
                <a:noFill/>
              </a:ln>
              <a:solidFill>
                <a:schemeClr val="tx2">
                  <a:alpha val="60000"/>
                </a:schemeClr>
              </a:solidFill>
              <a:effectLst/>
              <a:uLnTx/>
              <a:uFillTx/>
            </a:endParaRPr>
          </a:p>
          <a:p>
            <a:pPr marL="285750" marR="0" lvl="0" indent="-228600" fontAlgn="auto">
              <a:spcBef>
                <a:spcPts val="0"/>
              </a:spcBef>
              <a:spcAft>
                <a:spcPts val="600"/>
              </a:spcAft>
              <a:buClr>
                <a:schemeClr val="tx2">
                  <a:lumMod val="10000"/>
                  <a:lumOff val="90000"/>
                </a:schemeClr>
              </a:buClr>
              <a:buSzPct val="80000"/>
              <a:buFont typeface="Wingdings" panose="05000000000000000000" pitchFamily="2" charset="2"/>
              <a:buChar char="§"/>
              <a:tabLst/>
              <a:defRPr/>
            </a:pPr>
            <a:r>
              <a:rPr kumimoji="0" lang="en-US" sz="1600" b="0" i="0" u="none" strike="noStrike" cap="none" spc="0" normalizeH="0" baseline="0" noProof="0" dirty="0" err="1">
                <a:ln>
                  <a:noFill/>
                </a:ln>
                <a:solidFill>
                  <a:schemeClr val="tx2">
                    <a:alpha val="60000"/>
                  </a:schemeClr>
                </a:solidFill>
                <a:effectLst/>
                <a:uLnTx/>
                <a:uFillTx/>
              </a:rPr>
              <a:t>Trapnel</a:t>
            </a:r>
            <a:r>
              <a:rPr kumimoji="0" lang="en-US" sz="1600" b="0" i="0" u="none" strike="noStrike" cap="none" spc="0" normalizeH="0" baseline="0" noProof="0" dirty="0">
                <a:ln>
                  <a:noFill/>
                </a:ln>
                <a:solidFill>
                  <a:schemeClr val="tx2">
                    <a:alpha val="60000"/>
                  </a:schemeClr>
                </a:solidFill>
                <a:effectLst/>
                <a:uLnTx/>
                <a:uFillTx/>
              </a:rPr>
              <a:t> figures herself as the ‘handmaid’ of God. The title has a biblical heritage but it also marks out </a:t>
            </a:r>
            <a:r>
              <a:rPr kumimoji="0" lang="en-US" sz="1600" b="0" i="0" u="none" strike="noStrike" cap="none" spc="0" normalizeH="0" baseline="0" noProof="0" dirty="0" err="1">
                <a:ln>
                  <a:noFill/>
                </a:ln>
                <a:solidFill>
                  <a:schemeClr val="tx2">
                    <a:alpha val="60000"/>
                  </a:schemeClr>
                </a:solidFill>
                <a:effectLst/>
                <a:uLnTx/>
                <a:uFillTx/>
              </a:rPr>
              <a:t>Trapnel’s</a:t>
            </a:r>
            <a:r>
              <a:rPr kumimoji="0" lang="en-US" sz="1600" b="0" i="0" u="none" strike="noStrike" cap="none" spc="0" normalizeH="0" baseline="0" noProof="0" dirty="0">
                <a:ln>
                  <a:noFill/>
                </a:ln>
                <a:solidFill>
                  <a:schemeClr val="tx2">
                    <a:alpha val="60000"/>
                  </a:schemeClr>
                </a:solidFill>
                <a:effectLst/>
                <a:uLnTx/>
                <a:uFillTx/>
              </a:rPr>
              <a:t> class: she is of a lower class than some other women prophets (e.g. Lady Eleanor Davies).</a:t>
            </a:r>
          </a:p>
          <a:p>
            <a:pPr marL="285750" marR="0" lvl="0" indent="-228600" fontAlgn="auto">
              <a:spcBef>
                <a:spcPts val="0"/>
              </a:spcBef>
              <a:spcAft>
                <a:spcPts val="600"/>
              </a:spcAft>
              <a:buClr>
                <a:schemeClr val="tx2">
                  <a:lumMod val="10000"/>
                  <a:lumOff val="90000"/>
                </a:schemeClr>
              </a:buClr>
              <a:buSzPct val="80000"/>
              <a:buFont typeface="Wingdings" panose="05000000000000000000" pitchFamily="2" charset="2"/>
              <a:buChar char="§"/>
              <a:tabLst/>
              <a:defRPr/>
            </a:pPr>
            <a:endParaRPr kumimoji="0" lang="en-US" sz="1000" b="0" i="0" u="none" strike="noStrike" cap="none" spc="0" normalizeH="0" baseline="0" noProof="0" dirty="0">
              <a:ln>
                <a:noFill/>
              </a:ln>
              <a:solidFill>
                <a:schemeClr val="tx2">
                  <a:alpha val="60000"/>
                </a:schemeClr>
              </a:solidFill>
              <a:effectLst/>
              <a:uLnTx/>
              <a:uFillTx/>
            </a:endParaRPr>
          </a:p>
        </p:txBody>
      </p:sp>
      <p:pic>
        <p:nvPicPr>
          <p:cNvPr id="1026" name="Picture 2" descr="Page 1">
            <a:extLst>
              <a:ext uri="{FF2B5EF4-FFF2-40B4-BE49-F238E27FC236}">
                <a16:creationId xmlns:a16="http://schemas.microsoft.com/office/drawing/2014/main" id="{264234C5-4162-0D76-0B1F-96E9C866551A}"/>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2361" b="14"/>
          <a:stretch/>
        </p:blipFill>
        <p:spPr bwMode="auto">
          <a:xfrm>
            <a:off x="7236476" y="1"/>
            <a:ext cx="49524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4727821"/>
      </p:ext>
    </p:extLst>
  </p:cSld>
  <p:clrMapOvr>
    <a:masterClrMapping/>
  </p:clrMapOvr>
  <mc:AlternateContent xmlns:mc="http://schemas.openxmlformats.org/markup-compatibility/2006" xmlns:p14="http://schemas.microsoft.com/office/powerpoint/2010/main">
    <mc:Choice Requires="p14">
      <p:transition spd="slow" p14:dur="2000" advTm="247604"/>
    </mc:Choice>
    <mc:Fallback xmlns="">
      <p:transition spd="slow" advTm="247604"/>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EA04C-E34A-4269-B523-5D5054BC884B}"/>
              </a:ext>
            </a:extLst>
          </p:cNvPr>
          <p:cNvSpPr>
            <a:spLocks noGrp="1"/>
          </p:cNvSpPr>
          <p:nvPr>
            <p:ph type="title"/>
          </p:nvPr>
        </p:nvSpPr>
        <p:spPr/>
        <p:txBody>
          <a:bodyPr/>
          <a:lstStyle/>
          <a:p>
            <a:pPr algn="ctr"/>
            <a:r>
              <a:rPr lang="en-GB" b="1" dirty="0" err="1"/>
              <a:t>Trapnel’s</a:t>
            </a:r>
            <a:r>
              <a:rPr lang="en-GB" b="1" dirty="0"/>
              <a:t> Visions</a:t>
            </a:r>
          </a:p>
        </p:txBody>
      </p:sp>
      <p:sp>
        <p:nvSpPr>
          <p:cNvPr id="3" name="Content Placeholder 2">
            <a:extLst>
              <a:ext uri="{FF2B5EF4-FFF2-40B4-BE49-F238E27FC236}">
                <a16:creationId xmlns:a16="http://schemas.microsoft.com/office/drawing/2014/main" id="{73D21535-15E3-4969-A4EE-13115D5577FF}"/>
              </a:ext>
            </a:extLst>
          </p:cNvPr>
          <p:cNvSpPr>
            <a:spLocks noGrp="1"/>
          </p:cNvSpPr>
          <p:nvPr>
            <p:ph idx="1"/>
          </p:nvPr>
        </p:nvSpPr>
        <p:spPr/>
        <p:txBody>
          <a:bodyPr/>
          <a:lstStyle/>
          <a:p>
            <a:r>
              <a:rPr lang="en-GB" dirty="0"/>
              <a:t>1647: the vision of the New Model Army entering London.</a:t>
            </a:r>
          </a:p>
          <a:p>
            <a:r>
              <a:rPr lang="en-GB" dirty="0"/>
              <a:t>1650: the vision of Cromwell’s victory over the Royalists at the Battle of Dunbar</a:t>
            </a:r>
          </a:p>
          <a:p>
            <a:r>
              <a:rPr lang="en-GB" dirty="0"/>
              <a:t>1652: the vision of the victory over the Dutch</a:t>
            </a:r>
          </a:p>
          <a:p>
            <a:r>
              <a:rPr lang="en-GB" dirty="0"/>
              <a:t>March / April 1653: the vision of Cromwell expelling the Rump Parliament.</a:t>
            </a:r>
          </a:p>
        </p:txBody>
      </p:sp>
    </p:spTree>
    <p:extLst>
      <p:ext uri="{BB962C8B-B14F-4D97-AF65-F5344CB8AC3E}">
        <p14:creationId xmlns:p14="http://schemas.microsoft.com/office/powerpoint/2010/main" val="2788779566"/>
      </p:ext>
    </p:extLst>
  </p:cSld>
  <p:clrMapOvr>
    <a:masterClrMapping/>
  </p:clrMapOvr>
  <mc:AlternateContent xmlns:mc="http://schemas.openxmlformats.org/markup-compatibility/2006" xmlns:p14="http://schemas.microsoft.com/office/powerpoint/2010/main">
    <mc:Choice Requires="p14">
      <p:transition spd="slow" p14:dur="2000" advTm="128114"/>
    </mc:Choice>
    <mc:Fallback xmlns="">
      <p:transition spd="slow" advTm="128114"/>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32768DCD-B824-413A-B330-8D57ADB372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Frame 2056">
            <a:extLst>
              <a:ext uri="{FF2B5EF4-FFF2-40B4-BE49-F238E27FC236}">
                <a16:creationId xmlns:a16="http://schemas.microsoft.com/office/drawing/2014/main" id="{19F9CD66-32FC-448F-B4C5-67D17508A2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frame">
            <a:avLst>
              <a:gd name="adj1" fmla="val 7164"/>
            </a:avLst>
          </a:prstGeom>
          <a:gradFill flip="none" rotWithShape="1">
            <a:gsLst>
              <a:gs pos="0">
                <a:schemeClr val="accent2">
                  <a:alpha val="40000"/>
                </a:schemeClr>
              </a:gs>
              <a:gs pos="100000">
                <a:schemeClr val="accent1">
                  <a:alpha val="4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43527EB-D440-4185-A3DA-71450DA2C59D}"/>
              </a:ext>
            </a:extLst>
          </p:cNvPr>
          <p:cNvSpPr>
            <a:spLocks noGrp="1"/>
          </p:cNvSpPr>
          <p:nvPr>
            <p:ph type="title"/>
          </p:nvPr>
        </p:nvSpPr>
        <p:spPr>
          <a:xfrm>
            <a:off x="838199" y="681038"/>
            <a:ext cx="4581525" cy="1004206"/>
          </a:xfrm>
        </p:spPr>
        <p:txBody>
          <a:bodyPr anchor="b">
            <a:normAutofit fontScale="90000"/>
          </a:bodyPr>
          <a:lstStyle/>
          <a:p>
            <a:pPr algn="ctr"/>
            <a:r>
              <a:rPr lang="en-GB" sz="4400" b="1" dirty="0">
                <a:gradFill flip="none" rotWithShape="1">
                  <a:gsLst>
                    <a:gs pos="0">
                      <a:schemeClr val="accent5">
                        <a:alpha val="70000"/>
                      </a:schemeClr>
                    </a:gs>
                    <a:gs pos="100000">
                      <a:schemeClr val="accent1">
                        <a:alpha val="70000"/>
                      </a:schemeClr>
                    </a:gs>
                  </a:gsLst>
                  <a:lin ang="0" scaled="1"/>
                  <a:tileRect/>
                </a:gradFill>
              </a:rPr>
              <a:t>Cromwell and the Protectorate</a:t>
            </a:r>
          </a:p>
        </p:txBody>
      </p:sp>
      <p:sp>
        <p:nvSpPr>
          <p:cNvPr id="8" name="Content Placeholder 7">
            <a:extLst>
              <a:ext uri="{FF2B5EF4-FFF2-40B4-BE49-F238E27FC236}">
                <a16:creationId xmlns:a16="http://schemas.microsoft.com/office/drawing/2014/main" id="{59419E78-D66B-4A37-88A3-92C314A9B765}"/>
              </a:ext>
            </a:extLst>
          </p:cNvPr>
          <p:cNvSpPr>
            <a:spLocks noGrp="1"/>
          </p:cNvSpPr>
          <p:nvPr>
            <p:ph idx="1"/>
          </p:nvPr>
        </p:nvSpPr>
        <p:spPr>
          <a:xfrm>
            <a:off x="838199" y="1685245"/>
            <a:ext cx="4935280" cy="4491718"/>
          </a:xfrm>
        </p:spPr>
        <p:txBody>
          <a:bodyPr>
            <a:noAutofit/>
          </a:bodyPr>
          <a:lstStyle/>
          <a:p>
            <a:pPr marL="228600" indent="0">
              <a:lnSpc>
                <a:spcPct val="100000"/>
              </a:lnSpc>
              <a:buNone/>
            </a:pPr>
            <a:r>
              <a:rPr lang="en-US" sz="1800" dirty="0">
                <a:solidFill>
                  <a:schemeClr val="tx2">
                    <a:alpha val="60000"/>
                  </a:schemeClr>
                </a:solidFill>
              </a:rPr>
              <a:t>April 1653: Cromwell dissolved the Rump Parliament; the Barebones Parliament is inaugurated and includes more radical MPs.</a:t>
            </a:r>
          </a:p>
          <a:p>
            <a:pPr marL="228600" indent="0">
              <a:lnSpc>
                <a:spcPct val="100000"/>
              </a:lnSpc>
              <a:buNone/>
            </a:pPr>
            <a:r>
              <a:rPr lang="en-US" sz="1800" dirty="0">
                <a:solidFill>
                  <a:schemeClr val="tx2">
                    <a:alpha val="60000"/>
                  </a:schemeClr>
                </a:solidFill>
              </a:rPr>
              <a:t>December 1653: Cromwell dissolved the Barebones Parliament. He was set up as Lord Protector. Thus, the Republic (1649-53) becomes the Protectorate (1653-59). </a:t>
            </a:r>
          </a:p>
          <a:p>
            <a:pPr marL="228600" indent="0">
              <a:lnSpc>
                <a:spcPct val="100000"/>
              </a:lnSpc>
              <a:buNone/>
            </a:pPr>
            <a:r>
              <a:rPr lang="en-US" sz="1800" dirty="0">
                <a:solidFill>
                  <a:schemeClr val="tx2">
                    <a:alpha val="60000"/>
                  </a:schemeClr>
                </a:solidFill>
              </a:rPr>
              <a:t>The Fifth Monarchists see Cromwell’s adoption of the title of Protector as a betrayal.</a:t>
            </a:r>
          </a:p>
          <a:p>
            <a:pPr marL="228600" indent="0">
              <a:lnSpc>
                <a:spcPct val="100000"/>
              </a:lnSpc>
              <a:buNone/>
            </a:pPr>
            <a:r>
              <a:rPr lang="en-US" sz="1800" b="1" i="1" dirty="0">
                <a:solidFill>
                  <a:schemeClr val="tx2">
                    <a:alpha val="60000"/>
                  </a:schemeClr>
                </a:solidFill>
              </a:rPr>
              <a:t>Note that the Fifth Monarchists’ opposition to Cromwell is part of the context for Marvell’s poem The First Anniversary (1655)</a:t>
            </a:r>
          </a:p>
        </p:txBody>
      </p:sp>
      <p:pic>
        <p:nvPicPr>
          <p:cNvPr id="2050" name="Picture 2">
            <a:extLst>
              <a:ext uri="{FF2B5EF4-FFF2-40B4-BE49-F238E27FC236}">
                <a16:creationId xmlns:a16="http://schemas.microsoft.com/office/drawing/2014/main" id="{5AD44A3E-832C-9173-74FB-03DA7E360C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 b="16607"/>
          <a:stretch/>
        </p:blipFill>
        <p:spPr bwMode="auto">
          <a:xfrm>
            <a:off x="6096000" y="488577"/>
            <a:ext cx="5606425" cy="5880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950867"/>
      </p:ext>
    </p:extLst>
  </p:cSld>
  <p:clrMapOvr>
    <a:masterClrMapping/>
  </p:clrMapOvr>
  <mc:AlternateContent xmlns:mc="http://schemas.openxmlformats.org/markup-compatibility/2006" xmlns:p14="http://schemas.microsoft.com/office/powerpoint/2010/main">
    <mc:Choice Requires="p14">
      <p:transition spd="slow" p14:dur="2000" advTm="107680"/>
    </mc:Choice>
    <mc:Fallback xmlns="">
      <p:transition spd="slow" advTm="10768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7186B-F8E3-4958-9138-447A91371D46}"/>
              </a:ext>
            </a:extLst>
          </p:cNvPr>
          <p:cNvSpPr>
            <a:spLocks noGrp="1"/>
          </p:cNvSpPr>
          <p:nvPr>
            <p:ph type="title"/>
          </p:nvPr>
        </p:nvSpPr>
        <p:spPr/>
        <p:txBody>
          <a:bodyPr/>
          <a:lstStyle/>
          <a:p>
            <a:pPr algn="ctr"/>
            <a:r>
              <a:rPr lang="en-GB" b="1" dirty="0" err="1"/>
              <a:t>Trapnel</a:t>
            </a:r>
            <a:r>
              <a:rPr lang="en-GB" b="1" dirty="0"/>
              <a:t> and Cromwell</a:t>
            </a:r>
          </a:p>
        </p:txBody>
      </p:sp>
      <p:sp>
        <p:nvSpPr>
          <p:cNvPr id="3" name="Content Placeholder 2">
            <a:extLst>
              <a:ext uri="{FF2B5EF4-FFF2-40B4-BE49-F238E27FC236}">
                <a16:creationId xmlns:a16="http://schemas.microsoft.com/office/drawing/2014/main" id="{85C64A86-90EE-4CB7-B62F-2ABDC56D043D}"/>
              </a:ext>
            </a:extLst>
          </p:cNvPr>
          <p:cNvSpPr>
            <a:spLocks noGrp="1"/>
          </p:cNvSpPr>
          <p:nvPr>
            <p:ph idx="1"/>
          </p:nvPr>
        </p:nvSpPr>
        <p:spPr>
          <a:xfrm>
            <a:off x="3093243" y="2006600"/>
            <a:ext cx="6005513" cy="3998306"/>
          </a:xfrm>
        </p:spPr>
        <p:txBody>
          <a:bodyPr>
            <a:normAutofit fontScale="92500" lnSpcReduction="20000"/>
          </a:bodyPr>
          <a:lstStyle/>
          <a:p>
            <a:pPr marL="228600" indent="0">
              <a:buNone/>
            </a:pPr>
            <a:r>
              <a:rPr lang="en-GB" dirty="0"/>
              <a:t>“In honour and great dignity,</a:t>
            </a:r>
          </a:p>
          <a:p>
            <a:pPr marL="228600" indent="0">
              <a:buNone/>
            </a:pPr>
            <a:r>
              <a:rPr lang="en-GB" dirty="0"/>
              <a:t>Which Christ here doth afford;</a:t>
            </a:r>
          </a:p>
          <a:p>
            <a:pPr marL="228600" indent="0">
              <a:buNone/>
            </a:pPr>
            <a:r>
              <a:rPr lang="en-GB" dirty="0"/>
              <a:t>Oh let us have one only King,</a:t>
            </a:r>
          </a:p>
          <a:p>
            <a:pPr marL="228600" indent="0">
              <a:buNone/>
            </a:pPr>
            <a:r>
              <a:rPr lang="en-GB" dirty="0"/>
              <a:t>Always </a:t>
            </a:r>
            <a:r>
              <a:rPr lang="en-GB" dirty="0" err="1"/>
              <a:t>t’write</a:t>
            </a:r>
            <a:r>
              <a:rPr lang="en-GB" dirty="0"/>
              <a:t> our record.</a:t>
            </a:r>
          </a:p>
          <a:p>
            <a:pPr marL="228600" indent="0">
              <a:buNone/>
            </a:pPr>
            <a:r>
              <a:rPr lang="en-GB" dirty="0"/>
              <a:t>Oh do not thou aspire, for to</a:t>
            </a:r>
          </a:p>
          <a:p>
            <a:pPr marL="228600" indent="0">
              <a:buNone/>
            </a:pPr>
            <a:r>
              <a:rPr lang="en-GB" dirty="0"/>
              <a:t>So high a title have,</a:t>
            </a:r>
          </a:p>
          <a:p>
            <a:pPr marL="228600" indent="0">
              <a:buNone/>
            </a:pPr>
            <a:r>
              <a:rPr lang="en-GB" dirty="0"/>
              <a:t>As King, or Protector; but oh</a:t>
            </a:r>
          </a:p>
          <a:p>
            <a:pPr marL="228600" indent="0">
              <a:buNone/>
            </a:pPr>
            <a:r>
              <a:rPr lang="en-GB" dirty="0"/>
              <a:t>Unto Christ that do leave.” (</a:t>
            </a:r>
            <a:r>
              <a:rPr lang="en-GB" i="1" dirty="0"/>
              <a:t>CS</a:t>
            </a:r>
            <a:r>
              <a:rPr lang="en-GB" dirty="0"/>
              <a:t> p. 29).</a:t>
            </a:r>
          </a:p>
        </p:txBody>
      </p:sp>
    </p:spTree>
    <p:extLst>
      <p:ext uri="{BB962C8B-B14F-4D97-AF65-F5344CB8AC3E}">
        <p14:creationId xmlns:p14="http://schemas.microsoft.com/office/powerpoint/2010/main" val="345654984"/>
      </p:ext>
    </p:extLst>
  </p:cSld>
  <p:clrMapOvr>
    <a:masterClrMapping/>
  </p:clrMapOvr>
  <mc:AlternateContent xmlns:mc="http://schemas.openxmlformats.org/markup-compatibility/2006" xmlns:p14="http://schemas.microsoft.com/office/powerpoint/2010/main">
    <mc:Choice Requires="p14">
      <p:transition spd="slow" p14:dur="2000" advTm="179569"/>
    </mc:Choice>
    <mc:Fallback xmlns="">
      <p:transition spd="slow" advTm="179569"/>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FE299-4270-B012-6B3E-6C72609BEC7F}"/>
              </a:ext>
            </a:extLst>
          </p:cNvPr>
          <p:cNvSpPr>
            <a:spLocks noGrp="1"/>
          </p:cNvSpPr>
          <p:nvPr>
            <p:ph type="title"/>
          </p:nvPr>
        </p:nvSpPr>
        <p:spPr/>
        <p:txBody>
          <a:bodyPr/>
          <a:lstStyle/>
          <a:p>
            <a:endParaRPr lang="en-GB"/>
          </a:p>
        </p:txBody>
      </p:sp>
      <p:sp>
        <p:nvSpPr>
          <p:cNvPr id="4" name="TextBox 3">
            <a:extLst>
              <a:ext uri="{FF2B5EF4-FFF2-40B4-BE49-F238E27FC236}">
                <a16:creationId xmlns:a16="http://schemas.microsoft.com/office/drawing/2014/main" id="{FB079959-9C8A-60BA-6126-759FE256664C}"/>
              </a:ext>
            </a:extLst>
          </p:cNvPr>
          <p:cNvSpPr txBox="1"/>
          <p:nvPr/>
        </p:nvSpPr>
        <p:spPr>
          <a:xfrm>
            <a:off x="3048886" y="2967335"/>
            <a:ext cx="6097772" cy="923330"/>
          </a:xfrm>
          <a:prstGeom prst="rect">
            <a:avLst/>
          </a:prstGeom>
          <a:noFill/>
        </p:spPr>
        <p:txBody>
          <a:bodyPr wrap="square">
            <a:spAutoFit/>
          </a:bodyPr>
          <a:lstStyle/>
          <a:p>
            <a:r>
              <a:rPr lang="en-GB" dirty="0"/>
              <a:t>On women prophets of the early C17 see, for example, David Como, ‘Women, Prophecy, and Authority in Early Stuart Puritanism’ HLQ 61 (2000), 203-222.</a:t>
            </a:r>
          </a:p>
        </p:txBody>
      </p:sp>
    </p:spTree>
    <p:extLst>
      <p:ext uri="{BB962C8B-B14F-4D97-AF65-F5344CB8AC3E}">
        <p14:creationId xmlns:p14="http://schemas.microsoft.com/office/powerpoint/2010/main" val="3059214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F1D6AD7-D97D-A7B5-A865-C6C0E6035E08}"/>
              </a:ext>
            </a:extLst>
          </p:cNvPr>
          <p:cNvPicPr>
            <a:picLocks noChangeAspect="1"/>
          </p:cNvPicPr>
          <p:nvPr/>
        </p:nvPicPr>
        <p:blipFill>
          <a:blip r:embed="rId3"/>
          <a:srcRect t="11997" b="28993"/>
          <a:stretch/>
        </p:blipFill>
        <p:spPr>
          <a:xfrm>
            <a:off x="3882570" y="10"/>
            <a:ext cx="8309429" cy="6857990"/>
          </a:xfrm>
          <a:custGeom>
            <a:avLst/>
            <a:gdLst/>
            <a:ahLst/>
            <a:cxnLst/>
            <a:rect l="l" t="t" r="r" b="b"/>
            <a:pathLst>
              <a:path w="12192000" h="6858000">
                <a:moveTo>
                  <a:pt x="0" y="0"/>
                </a:moveTo>
                <a:lnTo>
                  <a:pt x="12192000" y="0"/>
                </a:lnTo>
                <a:lnTo>
                  <a:pt x="12192000" y="6858000"/>
                </a:lnTo>
                <a:lnTo>
                  <a:pt x="0" y="6858000"/>
                </a:lnTo>
                <a:close/>
              </a:path>
            </a:pathLst>
          </a:custGeom>
        </p:spPr>
      </p:pic>
      <p:grpSp>
        <p:nvGrpSpPr>
          <p:cNvPr id="31" name="Group 30">
            <a:extLst>
              <a:ext uri="{FF2B5EF4-FFF2-40B4-BE49-F238E27FC236}">
                <a16:creationId xmlns:a16="http://schemas.microsoft.com/office/drawing/2014/main" id="{63737881-458F-40AD-B72B-B57D267DC42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
            <a:ext cx="4581527" cy="6858002"/>
            <a:chOff x="-2" y="-1"/>
            <a:chExt cx="4581527" cy="6858002"/>
          </a:xfrm>
          <a:effectLst>
            <a:outerShdw blurRad="381000" dist="50800" algn="ctr" rotWithShape="0">
              <a:srgbClr val="000000">
                <a:alpha val="10000"/>
              </a:srgbClr>
            </a:outerShdw>
          </a:effectLst>
        </p:grpSpPr>
        <p:sp>
          <p:nvSpPr>
            <p:cNvPr id="32" name="Freeform: Shape 31">
              <a:extLst>
                <a:ext uri="{FF2B5EF4-FFF2-40B4-BE49-F238E27FC236}">
                  <a16:creationId xmlns:a16="http://schemas.microsoft.com/office/drawing/2014/main" id="{C2967126-346F-41EA-982D-63D8EBB60D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3" name="Group 32">
              <a:extLst>
                <a:ext uri="{FF2B5EF4-FFF2-40B4-BE49-F238E27FC236}">
                  <a16:creationId xmlns:a16="http://schemas.microsoft.com/office/drawing/2014/main" id="{1BCD9601-1F44-4E40-998C-1B256DAE946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2"/>
              <a:chOff x="3697284" y="-1"/>
              <a:chExt cx="884241" cy="6858002"/>
            </a:xfrm>
          </p:grpSpPr>
          <p:grpSp>
            <p:nvGrpSpPr>
              <p:cNvPr id="34" name="Group 33">
                <a:extLst>
                  <a:ext uri="{FF2B5EF4-FFF2-40B4-BE49-F238E27FC236}">
                    <a16:creationId xmlns:a16="http://schemas.microsoft.com/office/drawing/2014/main" id="{1A1CA4E9-12FA-47EB-8471-25E8D55152C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solidFill>
                <a:srgbClr val="FFFFFF"/>
              </a:solidFill>
              <a:effectLst/>
            </p:grpSpPr>
            <p:sp>
              <p:nvSpPr>
                <p:cNvPr id="38" name="Freeform: Shape 37">
                  <a:extLst>
                    <a:ext uri="{FF2B5EF4-FFF2-40B4-BE49-F238E27FC236}">
                      <a16:creationId xmlns:a16="http://schemas.microsoft.com/office/drawing/2014/main" id="{E13A9BF0-334C-4457-A635-9CA4877EAA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Freeform: Shape 38">
                  <a:extLst>
                    <a:ext uri="{FF2B5EF4-FFF2-40B4-BE49-F238E27FC236}">
                      <a16:creationId xmlns:a16="http://schemas.microsoft.com/office/drawing/2014/main" id="{FF05821A-8598-44E4-A18C-538D5331E4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35" name="Group 34">
                <a:extLst>
                  <a:ext uri="{FF2B5EF4-FFF2-40B4-BE49-F238E27FC236}">
                    <a16:creationId xmlns:a16="http://schemas.microsoft.com/office/drawing/2014/main" id="{8A4ECC81-E17F-4F87-9A0B-398363A864A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0"/>
                <a:ext cx="884241" cy="6858001"/>
                <a:chOff x="3697284" y="-1"/>
                <a:chExt cx="884241" cy="6858001"/>
              </a:xfrm>
              <a:blipFill>
                <a:blip r:embed="rId4">
                  <a:alphaModFix amt="57000"/>
                </a:blip>
                <a:tile tx="0" ty="0" sx="100000" sy="100000" flip="none" algn="tl"/>
              </a:blipFill>
              <a:effectLst/>
            </p:grpSpPr>
            <p:sp>
              <p:nvSpPr>
                <p:cNvPr id="36" name="Freeform: Shape 35">
                  <a:extLst>
                    <a:ext uri="{FF2B5EF4-FFF2-40B4-BE49-F238E27FC236}">
                      <a16:creationId xmlns:a16="http://schemas.microsoft.com/office/drawing/2014/main" id="{1FBBD7D8-A895-40D0-A53D-DEDF495B2F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Freeform: Shape 36">
                  <a:extLst>
                    <a:ext uri="{FF2B5EF4-FFF2-40B4-BE49-F238E27FC236}">
                      <a16:creationId xmlns:a16="http://schemas.microsoft.com/office/drawing/2014/main" id="{BA602493-BC70-48CF-BDBA-88A8662274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grpSp>
    </p:spTree>
    <p:extLst>
      <p:ext uri="{BB962C8B-B14F-4D97-AF65-F5344CB8AC3E}">
        <p14:creationId xmlns:p14="http://schemas.microsoft.com/office/powerpoint/2010/main" val="2596878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C76CBEE-3A43-4C52-B1EF-E8BACB6855FB}"/>
              </a:ext>
            </a:extLst>
          </p:cNvPr>
          <p:cNvSpPr>
            <a:spLocks noGrp="1"/>
          </p:cNvSpPr>
          <p:nvPr>
            <p:ph type="title"/>
          </p:nvPr>
        </p:nvSpPr>
        <p:spPr>
          <a:xfrm>
            <a:off x="838200" y="595976"/>
            <a:ext cx="10515600" cy="1041437"/>
          </a:xfrm>
        </p:spPr>
        <p:txBody>
          <a:bodyPr>
            <a:normAutofit fontScale="90000"/>
          </a:bodyPr>
          <a:lstStyle/>
          <a:p>
            <a:pPr algn="ctr"/>
            <a:r>
              <a:rPr lang="en-GB" b="1" u="sng" dirty="0"/>
              <a:t>Prophecy in the 17</a:t>
            </a:r>
            <a:r>
              <a:rPr lang="en-GB" b="1" u="sng" baseline="30000" dirty="0"/>
              <a:t>th</a:t>
            </a:r>
            <a:r>
              <a:rPr lang="en-GB" b="1" u="sng" dirty="0"/>
              <a:t> Century (a recap)</a:t>
            </a:r>
          </a:p>
        </p:txBody>
      </p:sp>
      <p:sp>
        <p:nvSpPr>
          <p:cNvPr id="5" name="Content Placeholder 4">
            <a:extLst>
              <a:ext uri="{FF2B5EF4-FFF2-40B4-BE49-F238E27FC236}">
                <a16:creationId xmlns:a16="http://schemas.microsoft.com/office/drawing/2014/main" id="{453BBF13-A3BA-4208-BB8A-B3890904D795}"/>
              </a:ext>
            </a:extLst>
          </p:cNvPr>
          <p:cNvSpPr>
            <a:spLocks noGrp="1"/>
          </p:cNvSpPr>
          <p:nvPr>
            <p:ph idx="1"/>
          </p:nvPr>
        </p:nvSpPr>
        <p:spPr>
          <a:xfrm>
            <a:off x="838200" y="1828800"/>
            <a:ext cx="10666228" cy="4433223"/>
          </a:xfrm>
        </p:spPr>
        <p:txBody>
          <a:bodyPr>
            <a:noAutofit/>
          </a:bodyPr>
          <a:lstStyle/>
          <a:p>
            <a:r>
              <a:rPr lang="en-GB" sz="1800" dirty="0"/>
              <a:t>‘[P]</a:t>
            </a:r>
            <a:r>
              <a:rPr lang="en-GB" sz="1800" dirty="0" err="1"/>
              <a:t>rophecy</a:t>
            </a:r>
            <a:r>
              <a:rPr lang="en-GB" sz="1800" dirty="0"/>
              <a:t> was any utterance produced by God through human agency’ (Dianne Purkiss).</a:t>
            </a:r>
          </a:p>
          <a:p>
            <a:r>
              <a:rPr lang="en-GB" sz="1800" dirty="0"/>
              <a:t>Prophecy is linked to preaching except that prophecy probably has a greater authority attached to it because it is seen as different to any ordinary speech associated with human agency.</a:t>
            </a:r>
          </a:p>
          <a:p>
            <a:r>
              <a:rPr lang="en-GB" sz="1800" dirty="0"/>
              <a:t>‘words inspired by or emanating from God, where the human medium was no more than a mouthpiece for his words’ (Hilary Hinds).</a:t>
            </a:r>
          </a:p>
          <a:p>
            <a:pPr algn="l"/>
            <a:r>
              <a:rPr lang="en-GB" sz="1800" i="0" dirty="0">
                <a:solidFill>
                  <a:srgbClr val="000000"/>
                </a:solidFill>
                <a:effectLst/>
              </a:rPr>
              <a:t>‘And suddenly there came a sound from heaven as of a rushing mighty wind, and it filled all the house where they were sitting. And there appeared unto them cloven tongues like as of fire, and it sat upon each of them. And they were all filled with the Holy Ghost, and began to speak with other tongues, as the Spirit gave them utterance.’ (Acts 2: 2-4)</a:t>
            </a:r>
          </a:p>
          <a:p>
            <a:pPr algn="l"/>
            <a:r>
              <a:rPr lang="en-GB" sz="1800" dirty="0"/>
              <a:t>‘And it shall come to pass afterward, that I will pour out my spirit upon all flesh; and your sons and your daughters shall proph­esy, your old men shall dream dreams, your young men shall see visions’ (Joel 2:28).</a:t>
            </a:r>
          </a:p>
        </p:txBody>
      </p:sp>
    </p:spTree>
    <p:extLst>
      <p:ext uri="{BB962C8B-B14F-4D97-AF65-F5344CB8AC3E}">
        <p14:creationId xmlns:p14="http://schemas.microsoft.com/office/powerpoint/2010/main" val="210454835"/>
      </p:ext>
    </p:extLst>
  </p:cSld>
  <p:clrMapOvr>
    <a:masterClrMapping/>
  </p:clrMapOvr>
  <mc:AlternateContent xmlns:mc="http://schemas.openxmlformats.org/markup-compatibility/2006" xmlns:p14="http://schemas.microsoft.com/office/powerpoint/2010/main">
    <mc:Choice Requires="p14">
      <p:transition spd="slow" p14:dur="2000" advTm="215749"/>
    </mc:Choice>
    <mc:Fallback xmlns="">
      <p:transition spd="slow" advTm="215749"/>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E35DDE-309E-AAA0-57E3-D9CB0F2B4D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728C7A-56C4-1C30-A2ED-214E7E71742D}"/>
              </a:ext>
            </a:extLst>
          </p:cNvPr>
          <p:cNvSpPr>
            <a:spLocks noGrp="1"/>
          </p:cNvSpPr>
          <p:nvPr>
            <p:ph type="title"/>
          </p:nvPr>
        </p:nvSpPr>
        <p:spPr>
          <a:xfrm>
            <a:off x="838200" y="681038"/>
            <a:ext cx="10515600" cy="658664"/>
          </a:xfrm>
        </p:spPr>
        <p:txBody>
          <a:bodyPr>
            <a:normAutofit fontScale="90000"/>
          </a:bodyPr>
          <a:lstStyle/>
          <a:p>
            <a:pPr algn="ctr"/>
            <a:r>
              <a:rPr lang="en-GB" b="1" u="sng" dirty="0"/>
              <a:t>Prophecy and Gender</a:t>
            </a:r>
          </a:p>
        </p:txBody>
      </p:sp>
      <p:sp>
        <p:nvSpPr>
          <p:cNvPr id="3" name="Content Placeholder 2">
            <a:extLst>
              <a:ext uri="{FF2B5EF4-FFF2-40B4-BE49-F238E27FC236}">
                <a16:creationId xmlns:a16="http://schemas.microsoft.com/office/drawing/2014/main" id="{2156B18C-0253-08B6-2E1D-1E05350F1469}"/>
              </a:ext>
            </a:extLst>
          </p:cNvPr>
          <p:cNvSpPr>
            <a:spLocks noGrp="1"/>
          </p:cNvSpPr>
          <p:nvPr>
            <p:ph idx="1"/>
          </p:nvPr>
        </p:nvSpPr>
        <p:spPr>
          <a:xfrm>
            <a:off x="838200" y="1467293"/>
            <a:ext cx="10515600" cy="4709669"/>
          </a:xfrm>
        </p:spPr>
        <p:txBody>
          <a:bodyPr>
            <a:normAutofit fontScale="92500" lnSpcReduction="10000"/>
          </a:bodyPr>
          <a:lstStyle/>
          <a:p>
            <a:r>
              <a:rPr lang="en-GB" sz="1800" kern="100" dirty="0">
                <a:latin typeface="Aptos" panose="020B0004020202020204" pitchFamily="34" charset="0"/>
                <a:ea typeface="Aptos" panose="020B0004020202020204" pitchFamily="34" charset="0"/>
                <a:cs typeface="Times New Roman" panose="02020603050405020304" pitchFamily="18" charset="0"/>
              </a:rPr>
              <a:t>W</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omen in the early C17 were typically discouraged from printing their writing and from writing original works; translation and biblical paraphrase were more acceptable.</a:t>
            </a:r>
          </a:p>
          <a:p>
            <a:r>
              <a:rPr lang="en-GB" sz="1800" kern="100" dirty="0">
                <a:latin typeface="Aptos" panose="020B0004020202020204" pitchFamily="34" charset="0"/>
                <a:ea typeface="Aptos" panose="020B0004020202020204" pitchFamily="34" charset="0"/>
                <a:cs typeface="Times New Roman" panose="02020603050405020304" pitchFamily="18" charset="0"/>
              </a:rPr>
              <a:t>The breakdown of censorship in the 1640s, the ‘democratization’ of print, and the emergence of a politicised reading public helps more women’s writing to appear in print.</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r>
              <a:rPr lang="en-GB" sz="1800" kern="100" dirty="0">
                <a:latin typeface="Aptos" panose="020B0004020202020204" pitchFamily="34" charset="0"/>
                <a:ea typeface="Aptos" panose="020B0004020202020204" pitchFamily="34" charset="0"/>
                <a:cs typeface="Times New Roman" panose="02020603050405020304" pitchFamily="18" charset="0"/>
              </a:rPr>
              <a:t>The 1650s provided a period of relative freedom for women who wanted to print their works, especially if they were connected to a religious sect or a political group.</a:t>
            </a:r>
          </a:p>
          <a:p>
            <a:r>
              <a:rPr lang="en-GB" sz="1800" kern="100" dirty="0">
                <a:latin typeface="Aptos" panose="020B0004020202020204" pitchFamily="34" charset="0"/>
                <a:ea typeface="Aptos" panose="020B0004020202020204" pitchFamily="34" charset="0"/>
                <a:cs typeface="Times New Roman" panose="02020603050405020304" pitchFamily="18" charset="0"/>
              </a:rPr>
              <a:t>Women played important roles in groups like the Quakers and the Levellers, where women drew public attention to the Leveller men who had been imprisoned.</a:t>
            </a:r>
          </a:p>
          <a:p>
            <a:r>
              <a:rPr lang="en-GB" sz="1800" kern="100" dirty="0" err="1">
                <a:latin typeface="Aptos" panose="020B0004020202020204" pitchFamily="34" charset="0"/>
                <a:ea typeface="Aptos" panose="020B0004020202020204" pitchFamily="34" charset="0"/>
                <a:cs typeface="Times New Roman" panose="02020603050405020304" pitchFamily="18" charset="0"/>
              </a:rPr>
              <a:t>Trapnel</a:t>
            </a:r>
            <a:r>
              <a:rPr lang="en-GB" sz="1800" kern="100" dirty="0">
                <a:latin typeface="Aptos" panose="020B0004020202020204" pitchFamily="34" charset="0"/>
                <a:ea typeface="Aptos" panose="020B0004020202020204" pitchFamily="34" charset="0"/>
                <a:cs typeface="Times New Roman" panose="02020603050405020304" pitchFamily="18" charset="0"/>
              </a:rPr>
              <a:t> benefits from this context as well as from the Puritan churches where, paradoxically, women’s voices were marginalised at the same time as enabling women’s prophecy.</a:t>
            </a:r>
          </a:p>
          <a:p>
            <a:r>
              <a:rPr lang="en-GB" sz="1800" kern="100" dirty="0">
                <a:latin typeface="Aptos" panose="020B0004020202020204" pitchFamily="34" charset="0"/>
                <a:ea typeface="Aptos" panose="020B0004020202020204" pitchFamily="34" charset="0"/>
                <a:cs typeface="Times New Roman" panose="02020603050405020304" pitchFamily="18" charset="0"/>
              </a:rPr>
              <a:t>‘[A]</a:t>
            </a:r>
            <a:r>
              <a:rPr lang="en-GB" sz="1800" kern="100" dirty="0" err="1">
                <a:latin typeface="Aptos" panose="020B0004020202020204" pitchFamily="34" charset="0"/>
                <a:ea typeface="Aptos" panose="020B0004020202020204" pitchFamily="34" charset="0"/>
                <a:cs typeface="Times New Roman" panose="02020603050405020304" pitchFamily="18" charset="0"/>
              </a:rPr>
              <a:t>lthough</a:t>
            </a:r>
            <a:r>
              <a:rPr lang="en-GB" sz="1800" kern="100" dirty="0">
                <a:latin typeface="Aptos" panose="020B0004020202020204" pitchFamily="34" charset="0"/>
                <a:ea typeface="Aptos" panose="020B0004020202020204" pitchFamily="34" charset="0"/>
                <a:cs typeface="Times New Roman" panose="02020603050405020304" pitchFamily="18" charset="0"/>
              </a:rPr>
              <a:t> Puritan divines habitually urged female submission and subordination, the daily consequences of Puritan pastoral divinity – intense experiences of divine love or union, reciprocal and almost egalitarian lay-clerical relationships, a sense of spiritual or moral authority, and an almost inevitable civic awareness and immersion in politics – tended to empower women whilst subtly eroding patriarchal dominance.’ (Como, 2000: 203-204)</a:t>
            </a:r>
          </a:p>
          <a:p>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28600" indent="0">
              <a:buNone/>
            </a:pPr>
            <a:endParaRPr lang="en-GB" dirty="0"/>
          </a:p>
        </p:txBody>
      </p:sp>
    </p:spTree>
    <p:extLst>
      <p:ext uri="{BB962C8B-B14F-4D97-AF65-F5344CB8AC3E}">
        <p14:creationId xmlns:p14="http://schemas.microsoft.com/office/powerpoint/2010/main" val="2820964578"/>
      </p:ext>
    </p:extLst>
  </p:cSld>
  <p:clrMapOvr>
    <a:masterClrMapping/>
  </p:clrMapOvr>
  <mc:AlternateContent xmlns:mc="http://schemas.openxmlformats.org/markup-compatibility/2006">
    <mc:Choice xmlns:p14="http://schemas.microsoft.com/office/powerpoint/2010/main" Requires="p14">
      <p:transition spd="slow" p14:dur="2000" advTm="244065"/>
    </mc:Choice>
    <mc:Fallback>
      <p:transition spd="slow" advTm="24406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32BBB-1522-4C0C-936A-3DC0CB2C4B55}"/>
              </a:ext>
            </a:extLst>
          </p:cNvPr>
          <p:cNvSpPr>
            <a:spLocks noGrp="1"/>
          </p:cNvSpPr>
          <p:nvPr>
            <p:ph type="title"/>
          </p:nvPr>
        </p:nvSpPr>
        <p:spPr/>
        <p:txBody>
          <a:bodyPr/>
          <a:lstStyle/>
          <a:p>
            <a:pPr algn="ctr"/>
            <a:r>
              <a:rPr lang="en-GB" b="1" u="sng" dirty="0"/>
              <a:t>Prophecy and Gender</a:t>
            </a:r>
          </a:p>
        </p:txBody>
      </p:sp>
      <p:sp>
        <p:nvSpPr>
          <p:cNvPr id="3" name="Content Placeholder 2">
            <a:extLst>
              <a:ext uri="{FF2B5EF4-FFF2-40B4-BE49-F238E27FC236}">
                <a16:creationId xmlns:a16="http://schemas.microsoft.com/office/drawing/2014/main" id="{BA1EAAA5-229A-46EF-89A7-FE6B45B6A913}"/>
              </a:ext>
            </a:extLst>
          </p:cNvPr>
          <p:cNvSpPr>
            <a:spLocks noGrp="1"/>
          </p:cNvSpPr>
          <p:nvPr>
            <p:ph idx="1"/>
          </p:nvPr>
        </p:nvSpPr>
        <p:spPr>
          <a:xfrm>
            <a:off x="838200" y="2006600"/>
            <a:ext cx="10515600" cy="2668142"/>
          </a:xfrm>
        </p:spPr>
        <p:txBody>
          <a:bodyPr>
            <a:normAutofit fontScale="85000" lnSpcReduction="20000"/>
          </a:bodyPr>
          <a:lstStyle/>
          <a:p>
            <a:pPr marL="228600" indent="0">
              <a:buNone/>
            </a:pPr>
            <a:r>
              <a:rPr lang="en-GB" dirty="0"/>
              <a:t>“Oh thou </a:t>
            </a:r>
            <a:r>
              <a:rPr lang="en-GB" dirty="0" err="1"/>
              <a:t>knowest</a:t>
            </a:r>
            <a:r>
              <a:rPr lang="en-GB" dirty="0"/>
              <a:t> that thy servant hath often wrestled with thee, that thou wouldst employ some other, but thou hast overruled her, and hast put her to silence; and shall I not be willing to do or suffer thy will?</a:t>
            </a:r>
          </a:p>
          <a:p>
            <a:pPr marL="228600" indent="0">
              <a:buNone/>
            </a:pPr>
            <a:r>
              <a:rPr lang="en-GB" dirty="0"/>
              <a:t>[…]</a:t>
            </a:r>
          </a:p>
          <a:p>
            <a:pPr marL="228600" indent="0">
              <a:buNone/>
            </a:pPr>
            <a:r>
              <a:rPr lang="en-GB" dirty="0"/>
              <a:t>Oh it is for thy sake, and for thy servants’ sakes, that thy servant is made a voice, a sound, it is a voice within a voice, another’s voice, even thy voice through her” (</a:t>
            </a:r>
            <a:r>
              <a:rPr lang="en-GB" i="1" dirty="0"/>
              <a:t>The Cry of a Stone</a:t>
            </a:r>
            <a:r>
              <a:rPr lang="en-GB" dirty="0"/>
              <a:t>, p. 45).</a:t>
            </a:r>
          </a:p>
          <a:p>
            <a:pPr marL="228600" indent="0">
              <a:buNone/>
            </a:pPr>
            <a:endParaRPr lang="en-GB" dirty="0"/>
          </a:p>
          <a:p>
            <a:pPr marL="228600" indent="0">
              <a:buNone/>
            </a:pPr>
            <a:endParaRPr lang="en-GB" dirty="0"/>
          </a:p>
          <a:p>
            <a:pPr marL="228600" indent="0">
              <a:buNone/>
            </a:pPr>
            <a:endParaRPr lang="en-GB" dirty="0"/>
          </a:p>
        </p:txBody>
      </p:sp>
    </p:spTree>
    <p:extLst>
      <p:ext uri="{BB962C8B-B14F-4D97-AF65-F5344CB8AC3E}">
        <p14:creationId xmlns:p14="http://schemas.microsoft.com/office/powerpoint/2010/main" val="3961842202"/>
      </p:ext>
    </p:extLst>
  </p:cSld>
  <p:clrMapOvr>
    <a:masterClrMapping/>
  </p:clrMapOvr>
  <mc:AlternateContent xmlns:mc="http://schemas.openxmlformats.org/markup-compatibility/2006" xmlns:p14="http://schemas.microsoft.com/office/powerpoint/2010/main">
    <mc:Choice Requires="p14">
      <p:transition spd="slow" p14:dur="2000" advTm="244065"/>
    </mc:Choice>
    <mc:Fallback xmlns="">
      <p:transition spd="slow" advTm="244065"/>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D8616-44D5-4696-BB65-EB6DA510954E}"/>
              </a:ext>
            </a:extLst>
          </p:cNvPr>
          <p:cNvSpPr>
            <a:spLocks noGrp="1"/>
          </p:cNvSpPr>
          <p:nvPr>
            <p:ph type="title"/>
          </p:nvPr>
        </p:nvSpPr>
        <p:spPr/>
        <p:txBody>
          <a:bodyPr/>
          <a:lstStyle/>
          <a:p>
            <a:pPr algn="ctr"/>
            <a:r>
              <a:rPr lang="en-GB" b="1" u="sng" dirty="0"/>
              <a:t>The Politics of Prophecy</a:t>
            </a:r>
          </a:p>
        </p:txBody>
      </p:sp>
      <p:sp>
        <p:nvSpPr>
          <p:cNvPr id="3" name="Content Placeholder 2">
            <a:extLst>
              <a:ext uri="{FF2B5EF4-FFF2-40B4-BE49-F238E27FC236}">
                <a16:creationId xmlns:a16="http://schemas.microsoft.com/office/drawing/2014/main" id="{B3D4F52A-77E1-49C6-9FED-3F4E214B6152}"/>
              </a:ext>
            </a:extLst>
          </p:cNvPr>
          <p:cNvSpPr>
            <a:spLocks noGrp="1"/>
          </p:cNvSpPr>
          <p:nvPr>
            <p:ph idx="1"/>
          </p:nvPr>
        </p:nvSpPr>
        <p:spPr>
          <a:xfrm>
            <a:off x="1866044" y="1868821"/>
            <a:ext cx="8459912" cy="4387065"/>
          </a:xfrm>
        </p:spPr>
        <p:txBody>
          <a:bodyPr>
            <a:normAutofit fontScale="85000" lnSpcReduction="10000"/>
          </a:bodyPr>
          <a:lstStyle/>
          <a:p>
            <a:pPr marL="228600" indent="0">
              <a:buNone/>
            </a:pPr>
            <a:r>
              <a:rPr lang="en-GB" dirty="0"/>
              <a:t>“Wherefore in the Name and Power of the </a:t>
            </a:r>
            <a:r>
              <a:rPr lang="en-GB" dirty="0" err="1"/>
              <a:t>eternall</a:t>
            </a:r>
            <a:r>
              <a:rPr lang="en-GB" dirty="0"/>
              <a:t> God, I charge thee burn it not, tear it not, for if thou dost, I will tear thee to pieces (saith the Lord) and none shall be able to deliver thee…Read it through, and laugh not at it; if thou dost </a:t>
            </a:r>
            <a:r>
              <a:rPr lang="en-GB" dirty="0" err="1"/>
              <a:t>I’l</a:t>
            </a:r>
            <a:r>
              <a:rPr lang="en-GB" dirty="0"/>
              <a:t> destroy thee, and laugh at thy destruction.” (</a:t>
            </a:r>
            <a:r>
              <a:rPr lang="en-GB" dirty="0" err="1"/>
              <a:t>Coppe</a:t>
            </a:r>
            <a:r>
              <a:rPr lang="en-GB" dirty="0"/>
              <a:t>, </a:t>
            </a:r>
            <a:r>
              <a:rPr lang="en-GB" i="1" dirty="0"/>
              <a:t>A Second Fiery Flying </a:t>
            </a:r>
            <a:r>
              <a:rPr lang="en-GB" i="1" dirty="0" err="1"/>
              <a:t>Roule</a:t>
            </a:r>
            <a:r>
              <a:rPr lang="en-GB" dirty="0"/>
              <a:t>, Chap. 1)</a:t>
            </a:r>
          </a:p>
          <a:p>
            <a:pPr marL="228600" indent="0">
              <a:buNone/>
            </a:pPr>
            <a:endParaRPr lang="en-GB" dirty="0"/>
          </a:p>
          <a:p>
            <a:pPr marL="228600" indent="0">
              <a:buNone/>
            </a:pPr>
            <a:r>
              <a:rPr lang="en-GB" dirty="0"/>
              <a:t>“</a:t>
            </a:r>
            <a:r>
              <a:rPr lang="en-GB" i="1" dirty="0"/>
              <a:t>The basis for </a:t>
            </a:r>
            <a:r>
              <a:rPr lang="en-GB" i="1" dirty="0" err="1"/>
              <a:t>Coppe’s</a:t>
            </a:r>
            <a:r>
              <a:rPr lang="en-GB" i="1" dirty="0"/>
              <a:t> rant…is a warning to those in power that they will go the same way as the dead King Charles if they do not give their money to the poor</a:t>
            </a:r>
            <a:r>
              <a:rPr lang="en-GB" dirty="0"/>
              <a:t>” (Nigel Smith)</a:t>
            </a:r>
          </a:p>
        </p:txBody>
      </p:sp>
    </p:spTree>
    <p:extLst>
      <p:ext uri="{BB962C8B-B14F-4D97-AF65-F5344CB8AC3E}">
        <p14:creationId xmlns:p14="http://schemas.microsoft.com/office/powerpoint/2010/main" val="2169758915"/>
      </p:ext>
    </p:extLst>
  </p:cSld>
  <p:clrMapOvr>
    <a:masterClrMapping/>
  </p:clrMapOvr>
  <mc:AlternateContent xmlns:mc="http://schemas.openxmlformats.org/markup-compatibility/2006" xmlns:p14="http://schemas.microsoft.com/office/powerpoint/2010/main">
    <mc:Choice Requires="p14">
      <p:transition spd="slow" p14:dur="2000" advTm="179432"/>
    </mc:Choice>
    <mc:Fallback xmlns="">
      <p:transition spd="slow" advTm="17943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14E09-E334-484B-9597-90A511369EF5}"/>
              </a:ext>
            </a:extLst>
          </p:cNvPr>
          <p:cNvSpPr>
            <a:spLocks noGrp="1"/>
          </p:cNvSpPr>
          <p:nvPr>
            <p:ph type="title"/>
          </p:nvPr>
        </p:nvSpPr>
        <p:spPr/>
        <p:txBody>
          <a:bodyPr/>
          <a:lstStyle/>
          <a:p>
            <a:pPr algn="ctr"/>
            <a:r>
              <a:rPr lang="en-GB" b="1" u="sng" dirty="0"/>
              <a:t>Attacking Prophecy</a:t>
            </a:r>
          </a:p>
        </p:txBody>
      </p:sp>
      <p:sp>
        <p:nvSpPr>
          <p:cNvPr id="3" name="Content Placeholder 2">
            <a:extLst>
              <a:ext uri="{FF2B5EF4-FFF2-40B4-BE49-F238E27FC236}">
                <a16:creationId xmlns:a16="http://schemas.microsoft.com/office/drawing/2014/main" id="{2F2CB858-0397-4499-B779-40C24B0F391F}"/>
              </a:ext>
            </a:extLst>
          </p:cNvPr>
          <p:cNvSpPr>
            <a:spLocks noGrp="1"/>
          </p:cNvSpPr>
          <p:nvPr>
            <p:ph idx="1"/>
          </p:nvPr>
        </p:nvSpPr>
        <p:spPr>
          <a:xfrm>
            <a:off x="890476" y="1880946"/>
            <a:ext cx="10411047" cy="3998306"/>
          </a:xfrm>
        </p:spPr>
        <p:txBody>
          <a:bodyPr>
            <a:normAutofit fontScale="92500" lnSpcReduction="20000"/>
          </a:bodyPr>
          <a:lstStyle/>
          <a:p>
            <a:r>
              <a:rPr lang="en-GB" dirty="0"/>
              <a:t>Laws passed against prophesying (see Katharine Gillespie’s article for details)</a:t>
            </a:r>
          </a:p>
          <a:p>
            <a:r>
              <a:rPr lang="en-GB" dirty="0"/>
              <a:t>Prophecy as vulgar: ‘The vulgar dote on vain prophecies’ (</a:t>
            </a:r>
            <a:r>
              <a:rPr lang="en-GB" dirty="0" err="1"/>
              <a:t>Nedham</a:t>
            </a:r>
            <a:r>
              <a:rPr lang="en-GB" dirty="0"/>
              <a:t>)</a:t>
            </a:r>
          </a:p>
          <a:p>
            <a:r>
              <a:rPr lang="en-GB" dirty="0"/>
              <a:t>Medicalisation: “They say these are convulsion-fits, and sickness, and diseases that make thy handmaid to be in weakness. But oh they know not the pouring forth of thy spirit, for that makes the body crumble, and weakens nature. In these extraordinary workings thou </a:t>
            </a:r>
            <a:r>
              <a:rPr lang="en-GB" dirty="0" err="1"/>
              <a:t>intendest</a:t>
            </a:r>
            <a:r>
              <a:rPr lang="en-GB" dirty="0"/>
              <a:t> to show what is coming forth hereafter” (</a:t>
            </a:r>
            <a:r>
              <a:rPr lang="en-GB" dirty="0" err="1"/>
              <a:t>Trapnel</a:t>
            </a:r>
            <a:r>
              <a:rPr lang="en-GB" dirty="0"/>
              <a:t>, </a:t>
            </a:r>
            <a:r>
              <a:rPr lang="en-GB" i="1" dirty="0"/>
              <a:t>CS</a:t>
            </a:r>
            <a:r>
              <a:rPr lang="en-GB" dirty="0"/>
              <a:t>, p. 29).</a:t>
            </a:r>
          </a:p>
        </p:txBody>
      </p:sp>
    </p:spTree>
    <p:extLst>
      <p:ext uri="{BB962C8B-B14F-4D97-AF65-F5344CB8AC3E}">
        <p14:creationId xmlns:p14="http://schemas.microsoft.com/office/powerpoint/2010/main" val="10549551"/>
      </p:ext>
    </p:extLst>
  </p:cSld>
  <p:clrMapOvr>
    <a:masterClrMapping/>
  </p:clrMapOvr>
  <mc:AlternateContent xmlns:mc="http://schemas.openxmlformats.org/markup-compatibility/2006" xmlns:p14="http://schemas.microsoft.com/office/powerpoint/2010/main">
    <mc:Choice Requires="p14">
      <p:transition spd="slow" p14:dur="2000" advTm="166480"/>
    </mc:Choice>
    <mc:Fallback xmlns="">
      <p:transition spd="slow" advTm="16648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241FF-5FD0-408C-82A1-CE6F1E238D52}"/>
              </a:ext>
            </a:extLst>
          </p:cNvPr>
          <p:cNvSpPr>
            <a:spLocks noGrp="1"/>
          </p:cNvSpPr>
          <p:nvPr>
            <p:ph type="title"/>
          </p:nvPr>
        </p:nvSpPr>
        <p:spPr>
          <a:xfrm>
            <a:off x="838200" y="609119"/>
            <a:ext cx="10515600" cy="719137"/>
          </a:xfrm>
        </p:spPr>
        <p:txBody>
          <a:bodyPr>
            <a:normAutofit fontScale="90000"/>
          </a:bodyPr>
          <a:lstStyle/>
          <a:p>
            <a:pPr algn="ctr"/>
            <a:r>
              <a:rPr lang="en-GB" b="1" dirty="0" err="1">
                <a:solidFill>
                  <a:schemeClr val="tx1"/>
                </a:solidFill>
              </a:rPr>
              <a:t>Trapnel’s</a:t>
            </a:r>
            <a:r>
              <a:rPr lang="en-GB" b="1" dirty="0">
                <a:solidFill>
                  <a:schemeClr val="tx1"/>
                </a:solidFill>
              </a:rPr>
              <a:t> Biography</a:t>
            </a:r>
          </a:p>
        </p:txBody>
      </p:sp>
      <p:sp>
        <p:nvSpPr>
          <p:cNvPr id="3" name="Content Placeholder 2">
            <a:extLst>
              <a:ext uri="{FF2B5EF4-FFF2-40B4-BE49-F238E27FC236}">
                <a16:creationId xmlns:a16="http://schemas.microsoft.com/office/drawing/2014/main" id="{F0478944-6972-4160-96B0-D0D9E4321363}"/>
              </a:ext>
            </a:extLst>
          </p:cNvPr>
          <p:cNvSpPr>
            <a:spLocks noGrp="1"/>
          </p:cNvSpPr>
          <p:nvPr>
            <p:ph idx="1"/>
          </p:nvPr>
        </p:nvSpPr>
        <p:spPr>
          <a:xfrm>
            <a:off x="838200" y="1636423"/>
            <a:ext cx="10515600" cy="4413981"/>
          </a:xfrm>
        </p:spPr>
        <p:txBody>
          <a:bodyPr>
            <a:normAutofit fontScale="55000" lnSpcReduction="20000"/>
          </a:bodyPr>
          <a:lstStyle/>
          <a:p>
            <a:pPr marL="228600" indent="0">
              <a:buNone/>
            </a:pPr>
            <a:r>
              <a:rPr lang="en-GB" sz="3200" dirty="0"/>
              <a:t>Date of birth unknown; first appears in the record in 1642. Father, William </a:t>
            </a:r>
            <a:r>
              <a:rPr lang="en-GB" sz="3200" dirty="0" err="1"/>
              <a:t>Trapnel</a:t>
            </a:r>
            <a:r>
              <a:rPr lang="en-GB" sz="3200" dirty="0"/>
              <a:t>, is a shipwright. Her godly mother exerted a strong influence (see </a:t>
            </a:r>
            <a:r>
              <a:rPr lang="en-GB" sz="3200" i="1" dirty="0"/>
              <a:t>CS</a:t>
            </a:r>
            <a:r>
              <a:rPr lang="en-GB" sz="3200" dirty="0"/>
              <a:t>).</a:t>
            </a:r>
          </a:p>
          <a:p>
            <a:pPr marL="228600" indent="0">
              <a:buNone/>
            </a:pPr>
            <a:r>
              <a:rPr lang="en-GB" sz="3200" dirty="0" err="1"/>
              <a:t>Trapnel’s</a:t>
            </a:r>
            <a:r>
              <a:rPr lang="en-GB" sz="3200" dirty="0"/>
              <a:t> first vision occurred in 1642 during a sermon preached by John Simpson. In CS she records details of the visions she received from 1647 to 1654, all of which are linked to the political events of the period.</a:t>
            </a:r>
          </a:p>
          <a:p>
            <a:pPr marL="228600" indent="0">
              <a:buNone/>
            </a:pPr>
            <a:r>
              <a:rPr lang="en-GB" sz="3200" dirty="0"/>
              <a:t>In 1654 she accompanied the Welsh millenarian preacher Vavasor Powell to Whitehall where he was to be examined on charges of treason. There she fell into an 11-day trance during which time she prophesied about the coming millennium. CS is largely a record of these prophecies.</a:t>
            </a:r>
          </a:p>
          <a:p>
            <a:pPr marL="228600" indent="0">
              <a:buNone/>
            </a:pPr>
            <a:r>
              <a:rPr lang="en-GB" sz="3200" dirty="0"/>
              <a:t>Later in 1654, </a:t>
            </a:r>
            <a:r>
              <a:rPr lang="en-GB" sz="3200" dirty="0" err="1"/>
              <a:t>Trapnel</a:t>
            </a:r>
            <a:r>
              <a:rPr lang="en-GB" sz="3200" dirty="0"/>
              <a:t> travelled to Cornwall to meet fellow Fifth Monarchist preachers. These events were recorded in her </a:t>
            </a:r>
            <a:r>
              <a:rPr lang="en-GB" sz="3200" i="1" dirty="0"/>
              <a:t>Report and Plea </a:t>
            </a:r>
            <a:r>
              <a:rPr lang="en-GB" sz="3200" dirty="0"/>
              <a:t>(1654). She was arrested and sent to prison in London only to be released in July.</a:t>
            </a:r>
          </a:p>
          <a:p>
            <a:pPr marL="228600" indent="0">
              <a:buNone/>
            </a:pPr>
            <a:r>
              <a:rPr lang="en-GB" sz="3200" dirty="0"/>
              <a:t>She experienced further trances in the later 1650s that are recorded in a 1000-page printed volume now held in the Bodleian Library. There is no record of </a:t>
            </a:r>
            <a:r>
              <a:rPr lang="en-GB" sz="3200" dirty="0" err="1"/>
              <a:t>Trapnel’s</a:t>
            </a:r>
            <a:r>
              <a:rPr lang="en-GB" sz="3200" dirty="0"/>
              <a:t> life after 1660.</a:t>
            </a:r>
          </a:p>
          <a:p>
            <a:endParaRPr lang="en-GB" dirty="0"/>
          </a:p>
        </p:txBody>
      </p:sp>
    </p:spTree>
    <p:extLst>
      <p:ext uri="{BB962C8B-B14F-4D97-AF65-F5344CB8AC3E}">
        <p14:creationId xmlns:p14="http://schemas.microsoft.com/office/powerpoint/2010/main" val="3754189520"/>
      </p:ext>
    </p:extLst>
  </p:cSld>
  <p:clrMapOvr>
    <a:masterClrMapping/>
  </p:clrMapOvr>
  <mc:AlternateContent xmlns:mc="http://schemas.openxmlformats.org/markup-compatibility/2006" xmlns:p14="http://schemas.microsoft.com/office/powerpoint/2010/main">
    <mc:Choice Requires="p14">
      <p:transition spd="slow" p14:dur="2000" advTm="206526"/>
    </mc:Choice>
    <mc:Fallback xmlns="">
      <p:transition spd="slow" advTm="20652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5C973-4C96-4F7B-A41F-480F1914D4F1}"/>
              </a:ext>
            </a:extLst>
          </p:cNvPr>
          <p:cNvSpPr>
            <a:spLocks noGrp="1"/>
          </p:cNvSpPr>
          <p:nvPr>
            <p:ph type="title"/>
          </p:nvPr>
        </p:nvSpPr>
        <p:spPr/>
        <p:txBody>
          <a:bodyPr/>
          <a:lstStyle/>
          <a:p>
            <a:pPr algn="ctr"/>
            <a:r>
              <a:rPr lang="en-GB" dirty="0">
                <a:solidFill>
                  <a:schemeClr val="tx1"/>
                </a:solidFill>
              </a:rPr>
              <a:t>Fifth Monarchism</a:t>
            </a:r>
          </a:p>
        </p:txBody>
      </p:sp>
      <p:sp>
        <p:nvSpPr>
          <p:cNvPr id="3" name="Content Placeholder 2">
            <a:extLst>
              <a:ext uri="{FF2B5EF4-FFF2-40B4-BE49-F238E27FC236}">
                <a16:creationId xmlns:a16="http://schemas.microsoft.com/office/drawing/2014/main" id="{8F6A20A5-B5BF-4A48-98B3-C9A13B5E207E}"/>
              </a:ext>
            </a:extLst>
          </p:cNvPr>
          <p:cNvSpPr>
            <a:spLocks noGrp="1"/>
          </p:cNvSpPr>
          <p:nvPr>
            <p:ph idx="1"/>
          </p:nvPr>
        </p:nvSpPr>
        <p:spPr/>
        <p:txBody>
          <a:bodyPr>
            <a:normAutofit/>
          </a:bodyPr>
          <a:lstStyle/>
          <a:p>
            <a:pPr marL="228600" indent="0">
              <a:buNone/>
            </a:pPr>
            <a:r>
              <a:rPr lang="en-GB" sz="2400" dirty="0"/>
              <a:t>“And in the days of those kings the God of heaven will set up a kingdom that shall never be destroyed, nor shall the kingdom be left to another people. It shall break in pieces all these kingdoms and bring them to an end, and it shall stand forever” (Daniel 2:44)</a:t>
            </a:r>
          </a:p>
          <a:p>
            <a:r>
              <a:rPr lang="en-GB" sz="2400" dirty="0"/>
              <a:t>Cf. Daniel Chapter 8 for the vision of the four horns and compare to </a:t>
            </a:r>
            <a:r>
              <a:rPr lang="en-GB" sz="2400" dirty="0" err="1"/>
              <a:t>Trapnel’s</a:t>
            </a:r>
            <a:r>
              <a:rPr lang="en-GB" sz="2400" dirty="0"/>
              <a:t> vision of the horn in </a:t>
            </a:r>
            <a:r>
              <a:rPr lang="en-GB" sz="2400" i="1" dirty="0"/>
              <a:t>CS</a:t>
            </a:r>
            <a:r>
              <a:rPr lang="en-GB" sz="2400" dirty="0"/>
              <a:t>.</a:t>
            </a:r>
          </a:p>
          <a:p>
            <a:pPr marL="228600" indent="0">
              <a:buNone/>
            </a:pPr>
            <a:endParaRPr lang="en-GB" sz="2400" dirty="0"/>
          </a:p>
        </p:txBody>
      </p:sp>
      <p:sp>
        <p:nvSpPr>
          <p:cNvPr id="4" name="TextBox 3">
            <a:extLst>
              <a:ext uri="{FF2B5EF4-FFF2-40B4-BE49-F238E27FC236}">
                <a16:creationId xmlns:a16="http://schemas.microsoft.com/office/drawing/2014/main" id="{E355A1D1-48B6-4749-8EC6-9FD7767DC5E4}"/>
              </a:ext>
            </a:extLst>
          </p:cNvPr>
          <p:cNvSpPr txBox="1"/>
          <p:nvPr/>
        </p:nvSpPr>
        <p:spPr>
          <a:xfrm>
            <a:off x="838200" y="5089650"/>
            <a:ext cx="5257800" cy="923330"/>
          </a:xfrm>
          <a:prstGeom prst="rect">
            <a:avLst/>
          </a:prstGeom>
          <a:solidFill>
            <a:schemeClr val="accent1">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venir Next LT Pro"/>
                <a:ea typeface="+mn-ea"/>
                <a:cs typeface="+mn-cs"/>
              </a:rPr>
              <a:t>For a good overview of Fifth Monarchist beliefs see </a:t>
            </a:r>
            <a:r>
              <a:rPr kumimoji="0" lang="en-GB" sz="1800" b="1" i="0" u="none" strike="noStrike" kern="1200" cap="none" spc="0" normalizeH="0" baseline="0" noProof="0" dirty="0">
                <a:ln>
                  <a:noFill/>
                </a:ln>
                <a:solidFill>
                  <a:srgbClr val="000000"/>
                </a:solidFill>
                <a:effectLst/>
                <a:uLnTx/>
                <a:uFillTx/>
                <a:latin typeface="Avenir Next LT Pro"/>
                <a:ea typeface="+mn-ea"/>
                <a:cs typeface="+mn-cs"/>
                <a:hlinkClick r:id="rId3"/>
              </a:rPr>
              <a:t>Andrew Bradstock, </a:t>
            </a:r>
            <a:r>
              <a:rPr kumimoji="0" lang="en-GB" sz="1800" b="1" i="1" u="none" strike="noStrike" kern="1200" cap="none" spc="0" normalizeH="0" baseline="0" noProof="0" dirty="0">
                <a:ln>
                  <a:noFill/>
                </a:ln>
                <a:solidFill>
                  <a:srgbClr val="000000"/>
                </a:solidFill>
                <a:effectLst/>
                <a:uLnTx/>
                <a:uFillTx/>
                <a:latin typeface="Avenir Next LT Pro"/>
                <a:ea typeface="+mn-ea"/>
                <a:cs typeface="+mn-cs"/>
                <a:hlinkClick r:id="rId3"/>
              </a:rPr>
              <a:t>Radical Religion in Cromwell’s England </a:t>
            </a:r>
            <a:r>
              <a:rPr kumimoji="0" lang="en-GB" sz="1800" b="1" i="0" u="none" strike="noStrike" kern="1200" cap="none" spc="0" normalizeH="0" baseline="0" noProof="0" dirty="0">
                <a:ln>
                  <a:noFill/>
                </a:ln>
                <a:solidFill>
                  <a:srgbClr val="000000"/>
                </a:solidFill>
                <a:effectLst/>
                <a:uLnTx/>
                <a:uFillTx/>
                <a:latin typeface="Avenir Next LT Pro"/>
                <a:ea typeface="+mn-ea"/>
                <a:cs typeface="+mn-cs"/>
                <a:hlinkClick r:id="rId3"/>
              </a:rPr>
              <a:t>(2011), </a:t>
            </a:r>
            <a:r>
              <a:rPr kumimoji="0" lang="en-GB" sz="1800" b="1" i="0" u="none" strike="noStrike" kern="1200" cap="none" spc="0" normalizeH="0" baseline="0" noProof="0" dirty="0">
                <a:ln>
                  <a:noFill/>
                </a:ln>
                <a:solidFill>
                  <a:srgbClr val="000000"/>
                </a:solidFill>
                <a:effectLst/>
                <a:uLnTx/>
                <a:uFillTx/>
                <a:latin typeface="Avenir Next LT Pro"/>
                <a:ea typeface="+mn-ea"/>
                <a:cs typeface="+mn-cs"/>
              </a:rPr>
              <a:t>Ch. 6.</a:t>
            </a:r>
          </a:p>
        </p:txBody>
      </p:sp>
    </p:spTree>
    <p:extLst>
      <p:ext uri="{BB962C8B-B14F-4D97-AF65-F5344CB8AC3E}">
        <p14:creationId xmlns:p14="http://schemas.microsoft.com/office/powerpoint/2010/main" val="611814465"/>
      </p:ext>
    </p:extLst>
  </p:cSld>
  <p:clrMapOvr>
    <a:masterClrMapping/>
  </p:clrMapOvr>
  <mc:AlternateContent xmlns:mc="http://schemas.openxmlformats.org/markup-compatibility/2006" xmlns:p14="http://schemas.microsoft.com/office/powerpoint/2010/main">
    <mc:Choice Requires="p14">
      <p:transition spd="slow" p14:dur="2000" advTm="307465"/>
    </mc:Choice>
    <mc:Fallback xmlns="">
      <p:transition spd="slow" advTm="307465"/>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LuminousVTI">
  <a:themeElements>
    <a:clrScheme name="AnalogousFromLightSeedRightStep">
      <a:dk1>
        <a:srgbClr val="000000"/>
      </a:dk1>
      <a:lt1>
        <a:srgbClr val="FFFFFF"/>
      </a:lt1>
      <a:dk2>
        <a:srgbClr val="412624"/>
      </a:dk2>
      <a:lt2>
        <a:srgbClr val="E6E8E2"/>
      </a:lt2>
      <a:accent1>
        <a:srgbClr val="A996C6"/>
      </a:accent1>
      <a:accent2>
        <a:srgbClr val="AF7FBA"/>
      </a:accent2>
      <a:accent3>
        <a:srgbClr val="C593B9"/>
      </a:accent3>
      <a:accent4>
        <a:srgbClr val="BA7F94"/>
      </a:accent4>
      <a:accent5>
        <a:srgbClr val="C69996"/>
      </a:accent5>
      <a:accent6>
        <a:srgbClr val="BA9B7F"/>
      </a:accent6>
      <a:hlink>
        <a:srgbClr val="758A53"/>
      </a:hlink>
      <a:folHlink>
        <a:srgbClr val="7F7F7F"/>
      </a:folHlink>
    </a:clrScheme>
    <a:fontScheme name="Custom 51">
      <a:majorFont>
        <a:latin typeface="Sabon Next L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uminousVTI" id="{3EBF12FF-FD44-415B-AB75-5B4F7E5C3AC4}" vid="{521B7FAE-6A8D-4468-B79A-0706294A0D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1057</TotalTime>
  <Words>1495</Words>
  <Application>Microsoft Office PowerPoint</Application>
  <PresentationFormat>Widescreen</PresentationFormat>
  <Paragraphs>77</Paragraphs>
  <Slides>14</Slides>
  <Notes>12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14</vt:i4>
      </vt:variant>
    </vt:vector>
  </HeadingPairs>
  <TitlesOfParts>
    <vt:vector size="23" baseType="lpstr">
      <vt:lpstr>Aptos</vt:lpstr>
      <vt:lpstr>Aptos Display</vt:lpstr>
      <vt:lpstr>Arial</vt:lpstr>
      <vt:lpstr>Avenir Next LT Pro</vt:lpstr>
      <vt:lpstr>Calibri</vt:lpstr>
      <vt:lpstr>Sabon Next LT</vt:lpstr>
      <vt:lpstr>Wingdings</vt:lpstr>
      <vt:lpstr>Office Theme</vt:lpstr>
      <vt:lpstr>LuminousVTI</vt:lpstr>
      <vt:lpstr>Literature and Revolution Week 9 Anna Trapnel, The Cry of a Stone (1655)</vt:lpstr>
      <vt:lpstr>PowerPoint Presentation</vt:lpstr>
      <vt:lpstr>Prophecy in the 17th Century (a recap)</vt:lpstr>
      <vt:lpstr>Prophecy and Gender</vt:lpstr>
      <vt:lpstr>Prophecy and Gender</vt:lpstr>
      <vt:lpstr>The Politics of Prophecy</vt:lpstr>
      <vt:lpstr>Attacking Prophecy</vt:lpstr>
      <vt:lpstr>Trapnel’s Biography</vt:lpstr>
      <vt:lpstr>Fifth Monarchism</vt:lpstr>
      <vt:lpstr>The Cry of a Stone (1654)</vt:lpstr>
      <vt:lpstr>Trapnel’s Visions</vt:lpstr>
      <vt:lpstr>Cromwell and the Protectorate</vt:lpstr>
      <vt:lpstr>Trapnel and Cromwell</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West, John</dc:creator>
  <cp:lastModifiedBy>West, John</cp:lastModifiedBy>
  <cp:revision>3</cp:revision>
  <dcterms:created xsi:type="dcterms:W3CDTF">2025-03-05T14:19:25Z</dcterms:created>
  <dcterms:modified xsi:type="dcterms:W3CDTF">2025-03-06T07:57:15Z</dcterms:modified>
</cp:coreProperties>
</file>