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77F6D1-2FB0-4501-8E8A-A6F8D3BCFD44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Fh8U_SHcXxw?version=3&amp;hl=en_US&amp;rel=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rEz3c3R9gTg?version=3&amp;hl=en_US&amp;rel=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uMUZJ9Pu8vI?version=3&amp;hl=en_US&amp;rel=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Week 1: Introduction</a:t>
            </a:r>
          </a:p>
          <a:p>
            <a:r>
              <a:rPr lang="en-US" dirty="0" smtClean="0"/>
              <a:t>Defining the Terms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Sherah</a:t>
            </a:r>
            <a:r>
              <a:rPr lang="en-US" dirty="0" smtClean="0"/>
              <a:t> Wells</a:t>
            </a:r>
          </a:p>
          <a:p>
            <a:r>
              <a:rPr lang="en-US" dirty="0" smtClean="0"/>
              <a:t>Sherah.Wells@warwick.ac.uk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Transformations: Gender, Reproduction, and Contemporary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41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Abortion Limits</a:t>
            </a:r>
            <a:endParaRPr lang="en-US" dirty="0"/>
          </a:p>
        </p:txBody>
      </p:sp>
      <p:pic>
        <p:nvPicPr>
          <p:cNvPr id="5" name="Fh8U_SHcXxw?version=3&amp;hl=en_US&amp;rel=0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1600200"/>
            <a:ext cx="6781800" cy="508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398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‘Legitimate’ Rape</a:t>
            </a:r>
            <a:endParaRPr lang="en-US" dirty="0"/>
          </a:p>
        </p:txBody>
      </p:sp>
      <p:pic>
        <p:nvPicPr>
          <p:cNvPr id="4" name="rEz3c3R9gTg?version=3&amp;hl=en_US&amp;rel=0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1371600"/>
            <a:ext cx="6858000" cy="514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15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‘Threesome’</a:t>
            </a:r>
            <a:endParaRPr lang="en-US" dirty="0"/>
          </a:p>
        </p:txBody>
      </p:sp>
      <p:pic>
        <p:nvPicPr>
          <p:cNvPr id="4" name="uMUZJ9Pu8vI?version=3&amp;hl=en_US&amp;rel=0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1524000"/>
            <a:ext cx="6781800" cy="508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835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Seminars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 about the way in which the themes we’ve discussed today are played out in the media (news, television, books, radio).</a:t>
            </a:r>
          </a:p>
          <a:p>
            <a:r>
              <a:rPr lang="en-US" dirty="0" smtClean="0"/>
              <a:t>Refer to key readings and </a:t>
            </a:r>
            <a:r>
              <a:rPr lang="en-US" smtClean="0"/>
              <a:t>seminar questions.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Reading Week in Term 1</a:t>
            </a:r>
          </a:p>
          <a:p>
            <a:r>
              <a:rPr lang="en-US" dirty="0" smtClean="0"/>
              <a:t>Class Essay</a:t>
            </a:r>
          </a:p>
          <a:p>
            <a:pPr lvl="1"/>
            <a:r>
              <a:rPr lang="en-US" dirty="0" smtClean="0"/>
              <a:t>2,000 words</a:t>
            </a:r>
          </a:p>
          <a:p>
            <a:pPr lvl="1"/>
            <a:r>
              <a:rPr lang="en-US" dirty="0" smtClean="0"/>
              <a:t>Due at the beginning of your seminar in </a:t>
            </a:r>
            <a:r>
              <a:rPr lang="en-US" b="1" dirty="0" smtClean="0"/>
              <a:t>Week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58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Reproduce/Reproduction</a:t>
            </a:r>
          </a:p>
          <a:p>
            <a:r>
              <a:rPr lang="en-US" dirty="0" smtClean="0"/>
              <a:t>Family</a:t>
            </a:r>
          </a:p>
          <a:p>
            <a:r>
              <a:rPr lang="en-US" dirty="0" smtClean="0"/>
              <a:t>Reproductive Rights</a:t>
            </a:r>
          </a:p>
          <a:p>
            <a:r>
              <a:rPr lang="en-US" dirty="0" smtClean="0"/>
              <a:t>Motherhood/Fatherhood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2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Generational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Daily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Reproducing the next generation of workers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Ongoing reproduction of workers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Fredrich</a:t>
            </a:r>
            <a:r>
              <a:rPr lang="en-US" dirty="0" smtClean="0"/>
              <a:t> Engels, </a:t>
            </a:r>
            <a:r>
              <a:rPr lang="en-US" i="1" dirty="0" smtClean="0"/>
              <a:t>The Origins of the Family, Private Property and the State.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According to the materialistic conception, the determining factor in history is, in the last resort, the production and reproduction of immediate life. But this itself is of a twofold character. On the one hand, the production of the means of subsistence, of food, clothing and shelter and the tools requisite therefore;  on the other, the production of human beings themselves, the propagation of the species. The social institutions under which men of a definite historical epoch and of a definite country live are conditioned by both kinds of production: by the stage of development of </a:t>
            </a:r>
            <a:r>
              <a:rPr lang="en-US" dirty="0" err="1" smtClean="0"/>
              <a:t>labour</a:t>
            </a:r>
            <a:r>
              <a:rPr lang="en-US" dirty="0" smtClean="0"/>
              <a:t>…and of the family.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Unequal Divisions of </a:t>
            </a:r>
            <a:r>
              <a:rPr lang="en-US" i="1" dirty="0" err="1" smtClean="0"/>
              <a:t>labour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2557462"/>
          </a:xfrm>
        </p:spPr>
        <p:txBody>
          <a:bodyPr>
            <a:noAutofit/>
          </a:bodyPr>
          <a:lstStyle/>
          <a:p>
            <a:r>
              <a:rPr lang="en-US" sz="2800" dirty="0" smtClean="0"/>
              <a:t>Do you agree that women do most of the work daily reproduction, the housework and child-care? Is this just a norm that can be over-turned, with new men arriving to share things 50:50,or even to take it all on? Or while women give birth is it always going to be women doing most of the caring?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74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Heterosexual couple with offspring: Engels describes as inevitable and natural</a:t>
            </a:r>
          </a:p>
          <a:p>
            <a:r>
              <a:rPr lang="en-US" dirty="0" smtClean="0"/>
              <a:t>Feminist critique is that it is constructed to oppress women</a:t>
            </a:r>
          </a:p>
          <a:p>
            <a:r>
              <a:rPr lang="en-US" dirty="0" smtClean="0"/>
              <a:t>Question what we mean by ‘family’?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5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individuals need to ensure reproductive rights?</a:t>
            </a:r>
          </a:p>
          <a:p>
            <a:pPr lvl="1"/>
            <a:r>
              <a:rPr lang="en-US" dirty="0" smtClean="0"/>
              <a:t>Information about and access to contraception and abortion</a:t>
            </a:r>
          </a:p>
          <a:p>
            <a:pPr lvl="1"/>
            <a:r>
              <a:rPr lang="en-US" dirty="0" smtClean="0"/>
              <a:t>Good maternity and sexual health services</a:t>
            </a:r>
          </a:p>
          <a:p>
            <a:pPr lvl="1"/>
            <a:r>
              <a:rPr lang="en-US" dirty="0" smtClean="0"/>
              <a:t>Negotiation within gendered power relations</a:t>
            </a:r>
          </a:p>
          <a:p>
            <a:r>
              <a:rPr lang="en-US" dirty="0" smtClean="0"/>
              <a:t>How are reproductive rights perceived in different social and political contexts?</a:t>
            </a:r>
          </a:p>
          <a:p>
            <a:r>
              <a:rPr lang="en-US" dirty="0" smtClean="0"/>
              <a:t>To what extent are reproductive rights inherently gendered?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4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Motherhood/Fatherhood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does ‘to father’ a child mean? What is conjured up by the phrase: ‘He fathered three children’?</a:t>
            </a:r>
          </a:p>
          <a:p>
            <a:r>
              <a:rPr lang="en-US" dirty="0" smtClean="0"/>
              <a:t>What does ‘to mother’ a child mean? What is conjured up by the phrase: ‘She mothered three children’?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159</TotalTime>
  <Words>429</Words>
  <Application>Microsoft Office PowerPoint</Application>
  <PresentationFormat>On-screen Show (4:3)</PresentationFormat>
  <Paragraphs>44</Paragraphs>
  <Slides>13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Transformations: Gender, Reproduction, and Contemporary Society</vt:lpstr>
      <vt:lpstr>Module Details</vt:lpstr>
      <vt:lpstr>Key Concepts</vt:lpstr>
      <vt:lpstr>Reproduction</vt:lpstr>
      <vt:lpstr>Fredrich Engels, The Origins of the Family, Private Property and the State.</vt:lpstr>
      <vt:lpstr>Unequal Divisions of labour</vt:lpstr>
      <vt:lpstr>Family</vt:lpstr>
      <vt:lpstr>Reproductive Rights</vt:lpstr>
      <vt:lpstr>Motherhood/Fatherhood</vt:lpstr>
      <vt:lpstr>Abortion Limits</vt:lpstr>
      <vt:lpstr>‘Legitimate’ Rape</vt:lpstr>
      <vt:lpstr>‘Threesome’</vt:lpstr>
      <vt:lpstr>Seminars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Transformations: Gender, Reproduction, and Contemporary Society</dc:title>
  <dc:creator>Owner</dc:creator>
  <cp:lastModifiedBy>Owner</cp:lastModifiedBy>
  <cp:revision>10</cp:revision>
  <dcterms:created xsi:type="dcterms:W3CDTF">2012-10-06T14:43:48Z</dcterms:created>
  <dcterms:modified xsi:type="dcterms:W3CDTF">2012-10-08T11:02:47Z</dcterms:modified>
</cp:coreProperties>
</file>