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0" r:id="rId5"/>
    <p:sldId id="26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8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777F6D1-2FB0-4501-8E8A-A6F8D3BCFD44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00C1250-65B0-4F7A-BF9B-6F1D6DF769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 2: Why Children?</a:t>
            </a:r>
          </a:p>
          <a:p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Sherah</a:t>
            </a:r>
            <a:r>
              <a:rPr lang="en-US" dirty="0" smtClean="0"/>
              <a:t> Wells</a:t>
            </a:r>
          </a:p>
          <a:p>
            <a:r>
              <a:rPr lang="en-US" dirty="0" smtClean="0"/>
              <a:t>Sherah.Wells@warwick.ac.uk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Transformations: Gender, Reproduction, and Contemporary Society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14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people have children?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dirty="0" smtClean="0"/>
              <a:t>‘Natural’</a:t>
            </a:r>
          </a:p>
          <a:p>
            <a:pPr marL="320040" lvl="1" indent="0">
              <a:buNone/>
            </a:pPr>
            <a:r>
              <a:rPr lang="en-US" sz="2800" dirty="0" smtClean="0"/>
              <a:t>OR</a:t>
            </a:r>
          </a:p>
          <a:p>
            <a:pPr lvl="1"/>
            <a:r>
              <a:rPr lang="en-US" sz="2800" dirty="0" smtClean="0"/>
              <a:t>Outcome of complex social, political, cultural and economic factors, many of them gendered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5558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Nancy </a:t>
            </a:r>
            <a:r>
              <a:rPr lang="en-US" dirty="0" err="1" smtClean="0"/>
              <a:t>Chodorow</a:t>
            </a:r>
            <a:r>
              <a:rPr lang="en-US" dirty="0" smtClean="0"/>
              <a:t>, ‘The Reproduction of Mothering’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Psychoanalytic account that argues that ‘Women mother daughters who, when they become women, mother’.</a:t>
            </a:r>
          </a:p>
          <a:p>
            <a:r>
              <a:rPr lang="en-US" dirty="0" smtClean="0"/>
              <a:t>Object relations theory: women, as mothers, are </a:t>
            </a:r>
            <a:r>
              <a:rPr lang="en-US" b="1" dirty="0" smtClean="0"/>
              <a:t>primary love objects</a:t>
            </a:r>
            <a:r>
              <a:rPr lang="en-US" dirty="0" smtClean="0"/>
              <a:t> of their children</a:t>
            </a:r>
          </a:p>
          <a:p>
            <a:r>
              <a:rPr lang="en-US" dirty="0" smtClean="0"/>
              <a:t>Boys transfer love to other women, but repress emotions</a:t>
            </a:r>
          </a:p>
          <a:p>
            <a:r>
              <a:rPr lang="en-US" dirty="0" smtClean="0"/>
              <a:t>Girls learn to transfer erotic love away from mother and women in general, but not required to shun mother or other women emotionally.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28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Critiques of </a:t>
            </a:r>
            <a:r>
              <a:rPr lang="en-US" dirty="0" err="1" smtClean="0"/>
              <a:t>Chodorow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Assumes heterosexuality</a:t>
            </a:r>
          </a:p>
          <a:p>
            <a:r>
              <a:rPr lang="en-US" sz="2800" dirty="0" smtClean="0"/>
              <a:t>Class, racially biased</a:t>
            </a:r>
          </a:p>
          <a:p>
            <a:r>
              <a:rPr lang="en-US" sz="2800" dirty="0" smtClean="0"/>
              <a:t>Ambivalent/bad mothering</a:t>
            </a:r>
          </a:p>
          <a:p>
            <a:r>
              <a:rPr lang="en-US" sz="2800" dirty="0" smtClean="0"/>
              <a:t>Absent mothers</a:t>
            </a:r>
          </a:p>
          <a:p>
            <a:r>
              <a:rPr lang="en-US" sz="2800" dirty="0" smtClean="0"/>
              <a:t>Does it encourage sexual relationships between women?</a:t>
            </a:r>
          </a:p>
          <a:p>
            <a:r>
              <a:rPr lang="en-US" sz="2800" dirty="0" smtClean="0"/>
              <a:t>Will women want to ‘mother’ more than men want to ‘father’?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093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people </a:t>
            </a:r>
            <a:r>
              <a:rPr lang="en-US" b="1" dirty="0" smtClean="0"/>
              <a:t>don’t</a:t>
            </a:r>
            <a:r>
              <a:rPr lang="en-US" dirty="0"/>
              <a:t> </a:t>
            </a:r>
            <a:r>
              <a:rPr lang="en-US" dirty="0" smtClean="0"/>
              <a:t>want children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Childless</a:t>
            </a:r>
          </a:p>
          <a:p>
            <a:r>
              <a:rPr lang="en-US" sz="2800" dirty="0" smtClean="0"/>
              <a:t>Childfree</a:t>
            </a:r>
          </a:p>
          <a:p>
            <a:r>
              <a:rPr lang="en-US" sz="2800" dirty="0" smtClean="0"/>
              <a:t>Not mothers</a:t>
            </a:r>
          </a:p>
          <a:p>
            <a:r>
              <a:rPr lang="en-US" sz="2800" dirty="0" smtClean="0"/>
              <a:t>Voluntarily childless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2140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Gillespie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Disbelief</a:t>
            </a:r>
          </a:p>
          <a:p>
            <a:r>
              <a:rPr lang="en-US" sz="2800" dirty="0" smtClean="0"/>
              <a:t>Disregard</a:t>
            </a:r>
          </a:p>
          <a:p>
            <a:r>
              <a:rPr lang="en-US" sz="2800" dirty="0" smtClean="0"/>
              <a:t>Deviance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1749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Childless 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about men who have chosen not to have children. How might they be perceived?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265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nsformations Lecture 1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Transformations Lecture 1</Template>
  <TotalTime>601</TotalTime>
  <Words>194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Transformations Lecture 1</vt:lpstr>
      <vt:lpstr>Transformations: Gender, Reproduction, and Contemporary Society</vt:lpstr>
      <vt:lpstr>Why do people have children?</vt:lpstr>
      <vt:lpstr>Nancy Chodorow, ‘The Reproduction of Mothering’</vt:lpstr>
      <vt:lpstr>Critiques of Chodorow</vt:lpstr>
      <vt:lpstr>Why people don’t want children</vt:lpstr>
      <vt:lpstr>Terminology</vt:lpstr>
      <vt:lpstr>Gillespie</vt:lpstr>
      <vt:lpstr>Childless Men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Transformations: Gender, Reproduction, and Contemporary Society</dc:title>
  <dc:creator>Owner</dc:creator>
  <cp:lastModifiedBy>Owner</cp:lastModifiedBy>
  <cp:revision>10</cp:revision>
  <dcterms:created xsi:type="dcterms:W3CDTF">2012-10-14T08:39:26Z</dcterms:created>
  <dcterms:modified xsi:type="dcterms:W3CDTF">2012-10-22T13:16:27Z</dcterms:modified>
</cp:coreProperties>
</file>