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69" r:id="rId6"/>
    <p:sldId id="260" r:id="rId7"/>
    <p:sldId id="271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Lecture 3: Who Owns Women’s Bodies? Who Needs Children?</a:t>
            </a:r>
          </a:p>
          <a:p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Sherah</a:t>
            </a:r>
            <a:r>
              <a:rPr lang="en-US" dirty="0" smtClean="0"/>
              <a:t> Wells</a:t>
            </a:r>
          </a:p>
          <a:p>
            <a:r>
              <a:rPr lang="en-US" dirty="0" smtClean="0"/>
              <a:t>Sherah.Wells@warwick.ac.uk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Transformations: Gender, Reproduction, and Contemporary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4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8669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4337"/>
            <a:ext cx="19240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09600"/>
            <a:ext cx="2057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81891"/>
            <a:ext cx="173355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3048000"/>
            <a:ext cx="4762500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558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Right to Own One’s Body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Possessive Individualism</a:t>
            </a:r>
          </a:p>
          <a:p>
            <a:r>
              <a:rPr lang="en-US" sz="2800" dirty="0" smtClean="0"/>
              <a:t>Original contract/Sexual contract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3628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and Equality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Biological difference and political equality</a:t>
            </a:r>
          </a:p>
          <a:p>
            <a:r>
              <a:rPr lang="en-US" sz="2800" dirty="0" smtClean="0"/>
              <a:t>Competing demands between ownership of an individual body and society’s need for children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093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 in Children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2405062"/>
          </a:xfrm>
        </p:spPr>
        <p:txBody>
          <a:bodyPr>
            <a:normAutofit/>
          </a:bodyPr>
          <a:lstStyle/>
          <a:p>
            <a:r>
              <a:rPr lang="en-GB" b="1" dirty="0"/>
              <a:t>Falling birth rates means fewer tax-payers and threatens the capacity of the welfare state to pay living pensions. </a:t>
            </a:r>
            <a:endParaRPr lang="en-GB" b="1" dirty="0" smtClean="0"/>
          </a:p>
          <a:p>
            <a:endParaRPr lang="en-GB" b="1" dirty="0"/>
          </a:p>
          <a:p>
            <a:r>
              <a:rPr lang="en-GB" b="1" dirty="0"/>
              <a:t>She chose to have the child, so she is responsible for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 we need children?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Avoid species extinction</a:t>
            </a:r>
          </a:p>
          <a:p>
            <a:r>
              <a:rPr lang="en-US" sz="2800" dirty="0" smtClean="0"/>
              <a:t>At the national level</a:t>
            </a:r>
          </a:p>
          <a:p>
            <a:r>
              <a:rPr lang="en-US" sz="2800" dirty="0" smtClean="0"/>
              <a:t>At the community level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14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Pro-</a:t>
            </a:r>
            <a:r>
              <a:rPr lang="en-US" dirty="0" err="1" smtClean="0"/>
              <a:t>natalism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Carrots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Sticks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Financial incentives</a:t>
            </a:r>
          </a:p>
          <a:p>
            <a:r>
              <a:rPr lang="en-US" dirty="0" smtClean="0"/>
              <a:t>Time incentives</a:t>
            </a:r>
          </a:p>
          <a:p>
            <a:r>
              <a:rPr lang="en-US" dirty="0" smtClean="0"/>
              <a:t>Service incentives</a:t>
            </a:r>
          </a:p>
          <a:p>
            <a:r>
              <a:rPr lang="en-US" dirty="0" smtClean="0"/>
              <a:t>Propaganda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dirty="0" smtClean="0"/>
              <a:t>Banning abortion</a:t>
            </a:r>
          </a:p>
          <a:p>
            <a:r>
              <a:rPr lang="en-US" dirty="0" smtClean="0"/>
              <a:t>Unavailability of contraception</a:t>
            </a:r>
          </a:p>
          <a:p>
            <a:r>
              <a:rPr lang="en-US" dirty="0" smtClean="0"/>
              <a:t>Financial penalties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992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Possessive individualism provides a language for claiming the right to women’s bodies</a:t>
            </a:r>
          </a:p>
          <a:p>
            <a:r>
              <a:rPr lang="en-US" sz="2800" dirty="0" smtClean="0"/>
              <a:t>Contests to this</a:t>
            </a:r>
          </a:p>
          <a:p>
            <a:r>
              <a:rPr lang="en-US" sz="2800" dirty="0" smtClean="0"/>
              <a:t>Struggles to possess and control reproductive capacity are socially, historically and geographically contextual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749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nsformations Lecture 1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Transformations Lecture 1</Template>
  <TotalTime>696</TotalTime>
  <Words>157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Transformations Lecture 1</vt:lpstr>
      <vt:lpstr>Transformations: Gender, Reproduction, and Contemporary Society</vt:lpstr>
      <vt:lpstr>PowerPoint Presentation</vt:lpstr>
      <vt:lpstr>The Right to Own One’s Body</vt:lpstr>
      <vt:lpstr>Difference and Equality</vt:lpstr>
      <vt:lpstr>Stakeholders in Children</vt:lpstr>
      <vt:lpstr>Why do we need children?</vt:lpstr>
      <vt:lpstr>Pro-natalism</vt:lpstr>
      <vt:lpstr>Conclusions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Transformations: Gender, Reproduction, and Contemporary Society</dc:title>
  <dc:creator>Owner</dc:creator>
  <cp:lastModifiedBy>Owner</cp:lastModifiedBy>
  <cp:revision>16</cp:revision>
  <dcterms:created xsi:type="dcterms:W3CDTF">2012-10-14T08:39:26Z</dcterms:created>
  <dcterms:modified xsi:type="dcterms:W3CDTF">2012-10-22T08:52:19Z</dcterms:modified>
</cp:coreProperties>
</file>