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8" r:id="rId4"/>
    <p:sldId id="269" r:id="rId5"/>
    <p:sldId id="270" r:id="rId6"/>
    <p:sldId id="272" r:id="rId7"/>
    <p:sldId id="265" r:id="rId8"/>
    <p:sldId id="271" r:id="rId9"/>
    <p:sldId id="266"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81" d="100"/>
          <a:sy n="81" d="100"/>
        </p:scale>
        <p:origin x="208" y="-4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22823339-42DC-8545-A67E-C94270D94BA9}" type="datetimeFigureOut">
              <a:rPr lang="en-US" smtClean="0"/>
              <a:t>22/11/15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1554962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22823339-42DC-8545-A67E-C94270D94BA9}" type="datetimeFigureOut">
              <a:rPr lang="en-US" smtClean="0"/>
              <a:t>22/11/15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3841633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22823339-42DC-8545-A67E-C94270D94BA9}" type="datetimeFigureOut">
              <a:rPr lang="en-US" smtClean="0"/>
              <a:t>22/11/15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368797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22823339-42DC-8545-A67E-C94270D94BA9}" type="datetimeFigureOut">
              <a:rPr lang="en-US" smtClean="0"/>
              <a:t>22/11/15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3021812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22823339-42DC-8545-A67E-C94270D94BA9}" type="datetimeFigureOut">
              <a:rPr lang="en-US" smtClean="0"/>
              <a:t>22/11/15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2221965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22823339-42DC-8545-A67E-C94270D94BA9}" type="datetimeFigureOut">
              <a:rPr lang="en-US" smtClean="0"/>
              <a:t>22/11/15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996707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22823339-42DC-8545-A67E-C94270D94BA9}" type="datetimeFigureOut">
              <a:rPr lang="en-US" smtClean="0"/>
              <a:t>22/11/15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4128091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22823339-42DC-8545-A67E-C94270D94BA9}" type="datetimeFigureOut">
              <a:rPr lang="en-US" smtClean="0"/>
              <a:t>22/11/15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1106086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823339-42DC-8545-A67E-C94270D94BA9}" type="datetimeFigureOut">
              <a:rPr lang="en-US" smtClean="0"/>
              <a:t>22/11/15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3201155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2823339-42DC-8545-A67E-C94270D94BA9}" type="datetimeFigureOut">
              <a:rPr lang="en-US" smtClean="0"/>
              <a:t>22/11/15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459491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22823339-42DC-8545-A67E-C94270D94BA9}" type="datetimeFigureOut">
              <a:rPr lang="en-US" smtClean="0"/>
              <a:t>22/11/15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116AC9-4E13-B44A-9DAD-0B73A104E398}" type="slidenum">
              <a:rPr lang="en-US" smtClean="0"/>
              <a:t>‹#›</a:t>
            </a:fld>
            <a:endParaRPr lang="en-US"/>
          </a:p>
        </p:txBody>
      </p:sp>
    </p:spTree>
    <p:extLst>
      <p:ext uri="{BB962C8B-B14F-4D97-AF65-F5344CB8AC3E}">
        <p14:creationId xmlns:p14="http://schemas.microsoft.com/office/powerpoint/2010/main" val="253926827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23339-42DC-8545-A67E-C94270D94BA9}" type="datetimeFigureOut">
              <a:rPr lang="en-US" smtClean="0"/>
              <a:t>22/11/15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116AC9-4E13-B44A-9DAD-0B73A104E398}" type="slidenum">
              <a:rPr lang="en-US" smtClean="0"/>
              <a:t>‹#›</a:t>
            </a:fld>
            <a:endParaRPr lang="en-US"/>
          </a:p>
        </p:txBody>
      </p:sp>
    </p:spTree>
    <p:extLst>
      <p:ext uri="{BB962C8B-B14F-4D97-AF65-F5344CB8AC3E}">
        <p14:creationId xmlns:p14="http://schemas.microsoft.com/office/powerpoint/2010/main" val="11277546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Jamaica Kincaid</a:t>
            </a:r>
            <a:endParaRPr lang="en-US" dirty="0"/>
          </a:p>
        </p:txBody>
      </p:sp>
      <p:sp>
        <p:nvSpPr>
          <p:cNvPr id="3" name="Subtitle 2"/>
          <p:cNvSpPr>
            <a:spLocks noGrp="1"/>
          </p:cNvSpPr>
          <p:nvPr>
            <p:ph type="subTitle" idx="1"/>
          </p:nvPr>
        </p:nvSpPr>
        <p:spPr/>
        <p:txBody>
          <a:bodyPr/>
          <a:lstStyle/>
          <a:p>
            <a:r>
              <a:rPr lang="en-US" i="1" dirty="0" smtClean="0"/>
              <a:t>Lucy</a:t>
            </a:r>
            <a:endParaRPr lang="en-US" i="1" dirty="0"/>
          </a:p>
        </p:txBody>
      </p:sp>
    </p:spTree>
    <p:extLst>
      <p:ext uri="{BB962C8B-B14F-4D97-AF65-F5344CB8AC3E}">
        <p14:creationId xmlns:p14="http://schemas.microsoft.com/office/powerpoint/2010/main" val="225386631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Kincaid, born in Antigua in 1949</a:t>
            </a:r>
            <a:endParaRPr lang="en-US" dirty="0"/>
          </a:p>
        </p:txBody>
      </p:sp>
      <p:pic>
        <p:nvPicPr>
          <p:cNvPr id="4" name="Content Placeholder 3"/>
          <p:cNvPicPr>
            <a:picLocks noGrp="1" noChangeAspect="1"/>
          </p:cNvPicPr>
          <p:nvPr>
            <p:ph idx="1"/>
          </p:nvPr>
        </p:nvPicPr>
        <p:blipFill>
          <a:blip r:embed="rId2"/>
          <a:srcRect l="-40915" r="-40915"/>
          <a:stretch>
            <a:fillRect/>
          </a:stretch>
        </p:blipFill>
        <p:spPr/>
      </p:pic>
    </p:spTree>
    <p:extLst>
      <p:ext uri="{BB962C8B-B14F-4D97-AF65-F5344CB8AC3E}">
        <p14:creationId xmlns:p14="http://schemas.microsoft.com/office/powerpoint/2010/main" val="307875652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Opening Reflections</a:t>
            </a:r>
            <a:endParaRPr lang="en-US" dirty="0"/>
          </a:p>
        </p:txBody>
      </p:sp>
      <p:sp>
        <p:nvSpPr>
          <p:cNvPr id="3" name="Content Placeholder 2"/>
          <p:cNvSpPr>
            <a:spLocks noGrp="1"/>
          </p:cNvSpPr>
          <p:nvPr>
            <p:ph idx="1"/>
          </p:nvPr>
        </p:nvSpPr>
        <p:spPr/>
        <p:txBody>
          <a:bodyPr/>
          <a:lstStyle/>
          <a:p>
            <a:r>
              <a:rPr lang="en-US" dirty="0" smtClean="0"/>
              <a:t>What would you say are the key themes of the text?</a:t>
            </a:r>
          </a:p>
          <a:p>
            <a:pPr marL="0" indent="0">
              <a:buNone/>
            </a:pPr>
            <a:endParaRPr lang="en-US" dirty="0"/>
          </a:p>
        </p:txBody>
      </p:sp>
    </p:spTree>
    <p:extLst>
      <p:ext uri="{BB962C8B-B14F-4D97-AF65-F5344CB8AC3E}">
        <p14:creationId xmlns:p14="http://schemas.microsoft.com/office/powerpoint/2010/main" val="2498212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Henry Louis Gates Jr.</a:t>
            </a:r>
            <a:endParaRPr lang="en-US" dirty="0"/>
          </a:p>
        </p:txBody>
      </p:sp>
      <p:sp>
        <p:nvSpPr>
          <p:cNvPr id="3" name="Content Placeholder 2"/>
          <p:cNvSpPr>
            <a:spLocks noGrp="1"/>
          </p:cNvSpPr>
          <p:nvPr>
            <p:ph idx="1"/>
          </p:nvPr>
        </p:nvSpPr>
        <p:spPr>
          <a:xfrm>
            <a:off x="457200" y="1417638"/>
            <a:ext cx="8229600" cy="5071533"/>
          </a:xfrm>
        </p:spPr>
        <p:txBody>
          <a:bodyPr>
            <a:normAutofit fontScale="70000" lnSpcReduction="20000"/>
          </a:bodyPr>
          <a:lstStyle/>
          <a:p>
            <a:r>
              <a:rPr lang="en-US" dirty="0"/>
              <a:t>Henry Louis Gates Jr. has stated </a:t>
            </a:r>
            <a:r>
              <a:rPr lang="en-US" dirty="0" smtClean="0"/>
              <a:t>that </a:t>
            </a:r>
            <a:r>
              <a:rPr lang="en-US" dirty="0"/>
              <a:t>“[Kincaid] never feels the necessity of claiming the existence of a black world or a female sensibility. She assumes them both. I think it’s a distinct departure that she’s making, and I think that more and more black American writers will assume their world the way that she does. So that we can get beyond the large theme of racism and get to the deeper themes of racism and get to the deeper themes of how black people love and cry and live and die. Which after all, is what art is all about.” </a:t>
            </a:r>
            <a:endParaRPr lang="en-US" dirty="0" smtClean="0"/>
          </a:p>
          <a:p>
            <a:r>
              <a:rPr lang="en-US" dirty="0" smtClean="0"/>
              <a:t>In </a:t>
            </a:r>
            <a:r>
              <a:rPr lang="en-US" dirty="0"/>
              <a:t>response to this Kincaid explains “In actual life “white” is powerful and “black” is powerless. I never say people are white. I never say people are black. I describe them. […] When I sit at my typewriter, I’m not a woman, I’m not from the Caribbean, I’m not black. I’m just this sort of unhappy person struggling to make something, struggling to be free. Yet the freedom isn’t a political one or a public one: it’s a personal one.” </a:t>
            </a:r>
            <a:endParaRPr lang="en-GB" dirty="0"/>
          </a:p>
          <a:p>
            <a:r>
              <a:rPr lang="en-US" dirty="0"/>
              <a:t>Might this suggest that Kincaid is consciously attempting not to claim the stereotype of a black female Caribbean writer?</a:t>
            </a:r>
            <a:r>
              <a:rPr lang="en-GB" dirty="0" smtClean="0">
                <a:effectLst/>
              </a:rPr>
              <a:t> </a:t>
            </a:r>
            <a:endParaRPr lang="en-US" dirty="0"/>
          </a:p>
        </p:txBody>
      </p:sp>
    </p:spTree>
    <p:extLst>
      <p:ext uri="{BB962C8B-B14F-4D97-AF65-F5344CB8AC3E}">
        <p14:creationId xmlns:p14="http://schemas.microsoft.com/office/powerpoint/2010/main" val="18864386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Lucy/Lucifer</a:t>
            </a:r>
            <a:endParaRPr lang="en-US" dirty="0"/>
          </a:p>
        </p:txBody>
      </p:sp>
      <p:sp>
        <p:nvSpPr>
          <p:cNvPr id="3" name="Content Placeholder 2"/>
          <p:cNvSpPr>
            <a:spLocks noGrp="1"/>
          </p:cNvSpPr>
          <p:nvPr>
            <p:ph idx="1"/>
          </p:nvPr>
        </p:nvSpPr>
        <p:spPr/>
        <p:txBody>
          <a:bodyPr>
            <a:normAutofit fontScale="85000" lnSpcReduction="10000"/>
          </a:bodyPr>
          <a:lstStyle/>
          <a:p>
            <a:r>
              <a:rPr lang="en-US" dirty="0"/>
              <a:t>Kincaid contends “a key to Lucy is the name Lucifer […] The great influences on this young woman’s life are Genesis and Revelation and, strangely enough, Jane Eyre. […] Lucy is a very moralistic person and she’s very judgmental. Her view on the world is very much shaped by a nineteenth-century view, filtered through the mist of colony and mother country.” </a:t>
            </a:r>
            <a:endParaRPr lang="en-US" dirty="0" smtClean="0"/>
          </a:p>
          <a:p>
            <a:r>
              <a:rPr lang="en-US" dirty="0" smtClean="0"/>
              <a:t>Can </a:t>
            </a:r>
            <a:r>
              <a:rPr lang="en-US" dirty="0"/>
              <a:t>you see any connections to Jane Eyre? </a:t>
            </a:r>
            <a:endParaRPr lang="en-US" dirty="0" smtClean="0"/>
          </a:p>
          <a:p>
            <a:r>
              <a:rPr lang="en-US" dirty="0" smtClean="0"/>
              <a:t>Is </a:t>
            </a:r>
            <a:r>
              <a:rPr lang="en-US" dirty="0"/>
              <a:t>Kincaid suggesting it is “better reign in Hell, </a:t>
            </a:r>
            <a:r>
              <a:rPr lang="en-US" dirty="0" smtClean="0"/>
              <a:t>than serve </a:t>
            </a:r>
            <a:r>
              <a:rPr lang="en-US" dirty="0"/>
              <a:t>in Heaven”, to feel self-possessed than to be a victim? </a:t>
            </a:r>
            <a:endParaRPr lang="en-GB" dirty="0"/>
          </a:p>
          <a:p>
            <a:endParaRPr lang="en-US" dirty="0"/>
          </a:p>
        </p:txBody>
      </p:sp>
    </p:spTree>
    <p:extLst>
      <p:ext uri="{BB962C8B-B14F-4D97-AF65-F5344CB8AC3E}">
        <p14:creationId xmlns:p14="http://schemas.microsoft.com/office/powerpoint/2010/main" val="1859386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Reproduction of Mothering</a:t>
            </a:r>
            <a:endParaRPr lang="en-US" dirty="0"/>
          </a:p>
        </p:txBody>
      </p:sp>
      <p:sp>
        <p:nvSpPr>
          <p:cNvPr id="3" name="Content Placeholder 2"/>
          <p:cNvSpPr>
            <a:spLocks noGrp="1"/>
          </p:cNvSpPr>
          <p:nvPr>
            <p:ph idx="1"/>
          </p:nvPr>
        </p:nvSpPr>
        <p:spPr>
          <a:xfrm>
            <a:off x="457200" y="1600200"/>
            <a:ext cx="8229600" cy="4954002"/>
          </a:xfrm>
        </p:spPr>
        <p:txBody>
          <a:bodyPr>
            <a:normAutofit fontScale="70000" lnSpcReduction="20000"/>
          </a:bodyPr>
          <a:lstStyle/>
          <a:p>
            <a:r>
              <a:rPr lang="en-US" dirty="0"/>
              <a:t>Nancy </a:t>
            </a:r>
            <a:r>
              <a:rPr lang="en-US" dirty="0" err="1"/>
              <a:t>Chodorow</a:t>
            </a:r>
            <a:r>
              <a:rPr lang="en-US" dirty="0"/>
              <a:t> in </a:t>
            </a:r>
            <a:r>
              <a:rPr lang="en-US" i="1" dirty="0"/>
              <a:t>Reproduction of Mothering </a:t>
            </a:r>
            <a:r>
              <a:rPr lang="en-US" dirty="0"/>
              <a:t>1978, documented the pattern of absolute dependence in a primary relationship that links the child to the nurturing mother who plays a role in the formation of gendered identity. </a:t>
            </a:r>
            <a:r>
              <a:rPr lang="en-US" dirty="0" err="1"/>
              <a:t>Chodorow</a:t>
            </a:r>
            <a:r>
              <a:rPr lang="en-US" dirty="0"/>
              <a:t> contends mothering is geared to producing female children who fit into the domestic world and male children to the public world (174). In </a:t>
            </a:r>
            <a:r>
              <a:rPr lang="en-US" dirty="0" err="1"/>
              <a:t>Chodorow’s</a:t>
            </a:r>
            <a:r>
              <a:rPr lang="en-US" dirty="0"/>
              <a:t> argument, growing up into womanhood means coming to terms with “ideology, meanings and expectations that go into being a gendered member of our society” (98). </a:t>
            </a:r>
            <a:endParaRPr lang="en-US" dirty="0" smtClean="0"/>
          </a:p>
          <a:p>
            <a:r>
              <a:rPr lang="en-US" dirty="0" smtClean="0"/>
              <a:t>Girls </a:t>
            </a:r>
            <a:r>
              <a:rPr lang="en-US" dirty="0"/>
              <a:t>are expected to be “continuous” and “more like” their mothers than boys, and they are not supposed to individuate themselves as distinct from their mothers (166). </a:t>
            </a:r>
            <a:endParaRPr lang="en-US" dirty="0" smtClean="0"/>
          </a:p>
          <a:p>
            <a:r>
              <a:rPr lang="en-US" dirty="0" smtClean="0"/>
              <a:t>Apply </a:t>
            </a:r>
            <a:r>
              <a:rPr lang="en-US" dirty="0"/>
              <a:t>Nancy </a:t>
            </a:r>
            <a:r>
              <a:rPr lang="en-US" dirty="0" err="1"/>
              <a:t>Chodorow’s</a:t>
            </a:r>
            <a:r>
              <a:rPr lang="en-US" dirty="0"/>
              <a:t> model to Kincaid’s Lucy and her mother, how does this relationship with her mother affect her identity formation</a:t>
            </a:r>
            <a:r>
              <a:rPr lang="en-US" dirty="0" smtClean="0"/>
              <a:t>?</a:t>
            </a:r>
          </a:p>
          <a:p>
            <a:r>
              <a:rPr lang="en-US" dirty="0"/>
              <a:t>Is the separation from </a:t>
            </a:r>
            <a:r>
              <a:rPr lang="en-US" dirty="0" smtClean="0"/>
              <a:t>her mother </a:t>
            </a:r>
            <a:r>
              <a:rPr lang="en-US" dirty="0"/>
              <a:t>a metaphor for the </a:t>
            </a:r>
            <a:r>
              <a:rPr lang="en-US" dirty="0" smtClean="0"/>
              <a:t>protagonist’s </a:t>
            </a:r>
            <a:r>
              <a:rPr lang="en-US" dirty="0"/>
              <a:t>de-</a:t>
            </a:r>
            <a:r>
              <a:rPr lang="en-US" dirty="0" err="1"/>
              <a:t>colonisation</a:t>
            </a:r>
            <a:r>
              <a:rPr lang="en-US" dirty="0" smtClean="0"/>
              <a:t>?</a:t>
            </a:r>
            <a:endParaRPr lang="en-GB" dirty="0"/>
          </a:p>
          <a:p>
            <a:endParaRPr lang="en-US" dirty="0"/>
          </a:p>
        </p:txBody>
      </p:sp>
    </p:spTree>
    <p:extLst>
      <p:ext uri="{BB962C8B-B14F-4D97-AF65-F5344CB8AC3E}">
        <p14:creationId xmlns:p14="http://schemas.microsoft.com/office/powerpoint/2010/main" val="1355579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Paul Gauguin (1848-1903)</a:t>
            </a:r>
            <a:br>
              <a:rPr lang="en-US" dirty="0" smtClean="0"/>
            </a:br>
            <a:r>
              <a:rPr lang="en-US" dirty="0" smtClean="0"/>
              <a:t>French post-Impressionist painter</a:t>
            </a:r>
            <a:endParaRPr lang="en-US" dirty="0"/>
          </a:p>
        </p:txBody>
      </p:sp>
      <p:pic>
        <p:nvPicPr>
          <p:cNvPr id="5" name="Picture 4"/>
          <p:cNvPicPr>
            <a:picLocks noChangeAspect="1"/>
          </p:cNvPicPr>
          <p:nvPr/>
        </p:nvPicPr>
        <p:blipFill>
          <a:blip r:embed="rId2"/>
          <a:stretch>
            <a:fillRect/>
          </a:stretch>
        </p:blipFill>
        <p:spPr>
          <a:xfrm>
            <a:off x="2349500" y="1648623"/>
            <a:ext cx="4445000" cy="4955376"/>
          </a:xfrm>
          <a:prstGeom prst="rect">
            <a:avLst/>
          </a:prstGeom>
        </p:spPr>
      </p:pic>
    </p:spTree>
    <p:extLst>
      <p:ext uri="{BB962C8B-B14F-4D97-AF65-F5344CB8AC3E}">
        <p14:creationId xmlns:p14="http://schemas.microsoft.com/office/powerpoint/2010/main" val="208998486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Reversal of Roles</a:t>
            </a:r>
            <a:endParaRPr lang="en-US" dirty="0"/>
          </a:p>
        </p:txBody>
      </p:sp>
      <p:sp>
        <p:nvSpPr>
          <p:cNvPr id="3" name="Content Placeholder 2"/>
          <p:cNvSpPr>
            <a:spLocks noGrp="1"/>
          </p:cNvSpPr>
          <p:nvPr>
            <p:ph idx="1"/>
          </p:nvPr>
        </p:nvSpPr>
        <p:spPr/>
        <p:txBody>
          <a:bodyPr/>
          <a:lstStyle/>
          <a:p>
            <a:r>
              <a:rPr lang="en-US" dirty="0"/>
              <a:t>To what extent is Lucy’s self invention dependent on the reversal of colonial and patriarchal gender roles?</a:t>
            </a:r>
            <a:endParaRPr lang="en-GB" dirty="0"/>
          </a:p>
          <a:p>
            <a:r>
              <a:rPr lang="en-US" dirty="0"/>
              <a:t>Is Lucy’s empowerment, her new sense of strength and </a:t>
            </a:r>
            <a:r>
              <a:rPr lang="en-US" dirty="0" smtClean="0"/>
              <a:t>cohesion, </a:t>
            </a:r>
            <a:r>
              <a:rPr lang="en-US" dirty="0"/>
              <a:t>purchased at too high an emotional cost</a:t>
            </a:r>
            <a:r>
              <a:rPr lang="en-US" dirty="0" smtClean="0"/>
              <a:t>?</a:t>
            </a:r>
            <a:endParaRPr lang="en-GB" dirty="0" smtClean="0"/>
          </a:p>
          <a:p>
            <a:r>
              <a:rPr lang="en-US" dirty="0"/>
              <a:t>How does the protagonist regard sex?</a:t>
            </a:r>
            <a:endParaRPr lang="en-GB" dirty="0"/>
          </a:p>
          <a:p>
            <a:endParaRPr lang="en-US" dirty="0"/>
          </a:p>
        </p:txBody>
      </p:sp>
    </p:spTree>
    <p:extLst>
      <p:ext uri="{BB962C8B-B14F-4D97-AF65-F5344CB8AC3E}">
        <p14:creationId xmlns:p14="http://schemas.microsoft.com/office/powerpoint/2010/main" val="39236513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William Wordsworth, “Daffodils” (1804)</a:t>
            </a:r>
            <a:endParaRPr lang="en-US" dirty="0"/>
          </a:p>
        </p:txBody>
      </p:sp>
      <p:pic>
        <p:nvPicPr>
          <p:cNvPr id="4" name="Content Placeholder 3"/>
          <p:cNvPicPr>
            <a:picLocks noGrp="1" noChangeAspect="1"/>
          </p:cNvPicPr>
          <p:nvPr>
            <p:ph idx="1"/>
          </p:nvPr>
        </p:nvPicPr>
        <p:blipFill>
          <a:blip r:embed="rId2"/>
          <a:srcRect l="-72058" r="-72058"/>
          <a:stretch>
            <a:fillRect/>
          </a:stretch>
        </p:blipFill>
        <p:spPr/>
      </p:pic>
    </p:spTree>
    <p:extLst>
      <p:ext uri="{BB962C8B-B14F-4D97-AF65-F5344CB8AC3E}">
        <p14:creationId xmlns:p14="http://schemas.microsoft.com/office/powerpoint/2010/main" val="2533651482"/>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110</TotalTime>
  <Words>614</Words>
  <Application>Microsoft Macintosh PowerPoint</Application>
  <PresentationFormat>On-screen Show (4:3)</PresentationFormat>
  <Paragraphs>24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Jamaica Kincaid</vt:lpstr>
      <vt:lpstr>Kincaid, born in Antigua in 1949</vt:lpstr>
      <vt:lpstr>Opening Reflections</vt:lpstr>
      <vt:lpstr>Henry Louis Gates Jr.</vt:lpstr>
      <vt:lpstr>Lucy/Lucifer</vt:lpstr>
      <vt:lpstr>Reproduction of Mothering</vt:lpstr>
      <vt:lpstr>Paul Gauguin (1848-1903) French post-Impressionist painter</vt:lpstr>
      <vt:lpstr>Reversal of Roles</vt:lpstr>
      <vt:lpstr>William Wordsworth, “Daffodils” (1804)</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Jamaica Kincaid</dc:title>
  <dc:creator>Roxanne Bibizadeh</dc:creator>
  <cp:lastModifiedBy>Roxanne Bibizadeh</cp:lastModifiedBy>
  <cp:revision>9</cp:revision>
  <dcterms:created xsi:type="dcterms:W3CDTF">2015-11-22T20:01:30Z</dcterms:created>
  <dcterms:modified xsi:type="dcterms:W3CDTF">2015-11-22T23:35:43Z</dcterms:modified>
</cp:coreProperties>
</file>