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9" r:id="rId10"/>
    <p:sldId id="270" r:id="rId11"/>
    <p:sldId id="271" r:id="rId12"/>
    <p:sldId id="272" r:id="rId13"/>
    <p:sldId id="273" r:id="rId14"/>
    <p:sldId id="278" r:id="rId15"/>
    <p:sldId id="275" r:id="rId16"/>
    <p:sldId id="276" r:id="rId17"/>
    <p:sldId id="277" r:id="rId18"/>
    <p:sldId id="274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8" d="100"/>
          <a:sy n="68" d="100"/>
        </p:scale>
        <p:origin x="-31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BB0DF-9958-E245-ADB2-9C1374658387}" type="datetimeFigureOut">
              <a:rPr lang="en-US" smtClean="0"/>
              <a:t>15/11/15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7EBE7-0661-E24C-85FB-69AF926585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8660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BB0DF-9958-E245-ADB2-9C1374658387}" type="datetimeFigureOut">
              <a:rPr lang="en-US" smtClean="0"/>
              <a:t>15/11/15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7EBE7-0661-E24C-85FB-69AF926585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6251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BB0DF-9958-E245-ADB2-9C1374658387}" type="datetimeFigureOut">
              <a:rPr lang="en-US" smtClean="0"/>
              <a:t>15/11/15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7EBE7-0661-E24C-85FB-69AF926585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897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BB0DF-9958-E245-ADB2-9C1374658387}" type="datetimeFigureOut">
              <a:rPr lang="en-US" smtClean="0"/>
              <a:t>15/11/15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7EBE7-0661-E24C-85FB-69AF926585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930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BB0DF-9958-E245-ADB2-9C1374658387}" type="datetimeFigureOut">
              <a:rPr lang="en-US" smtClean="0"/>
              <a:t>15/11/15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7EBE7-0661-E24C-85FB-69AF926585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5602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BB0DF-9958-E245-ADB2-9C1374658387}" type="datetimeFigureOut">
              <a:rPr lang="en-US" smtClean="0"/>
              <a:t>15/11/15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7EBE7-0661-E24C-85FB-69AF926585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41870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BB0DF-9958-E245-ADB2-9C1374658387}" type="datetimeFigureOut">
              <a:rPr lang="en-US" smtClean="0"/>
              <a:t>15/11/15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7EBE7-0661-E24C-85FB-69AF926585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7184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BB0DF-9958-E245-ADB2-9C1374658387}" type="datetimeFigureOut">
              <a:rPr lang="en-US" smtClean="0"/>
              <a:t>15/11/15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7EBE7-0661-E24C-85FB-69AF926585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0307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BB0DF-9958-E245-ADB2-9C1374658387}" type="datetimeFigureOut">
              <a:rPr lang="en-US" smtClean="0"/>
              <a:t>15/11/15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7EBE7-0661-E24C-85FB-69AF926585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212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BB0DF-9958-E245-ADB2-9C1374658387}" type="datetimeFigureOut">
              <a:rPr lang="en-US" smtClean="0"/>
              <a:t>15/11/15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7EBE7-0661-E24C-85FB-69AF926585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713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BB0DF-9958-E245-ADB2-9C1374658387}" type="datetimeFigureOut">
              <a:rPr lang="en-US" smtClean="0"/>
              <a:t>15/11/15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7EBE7-0661-E24C-85FB-69AF926585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406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1BB0DF-9958-E245-ADB2-9C1374658387}" type="datetimeFigureOut">
              <a:rPr lang="en-US" smtClean="0"/>
              <a:t>15/11/15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D7EBE7-0661-E24C-85FB-69AF926585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248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Gendering Nationalism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Session Aims:</a:t>
            </a:r>
          </a:p>
          <a:p>
            <a:r>
              <a:rPr lang="en-US" dirty="0" smtClean="0"/>
              <a:t>To examine the connections between Tagore, </a:t>
            </a:r>
            <a:r>
              <a:rPr lang="en-US" dirty="0" err="1" smtClean="0"/>
              <a:t>Chatterjee</a:t>
            </a:r>
            <a:r>
              <a:rPr lang="en-US" dirty="0" smtClean="0"/>
              <a:t>, Gould, and </a:t>
            </a:r>
            <a:r>
              <a:rPr lang="en-US" dirty="0" err="1" smtClean="0"/>
              <a:t>Visweswaren</a:t>
            </a:r>
            <a:r>
              <a:rPr lang="en-US" dirty="0" smtClean="0"/>
              <a:t>.</a:t>
            </a:r>
          </a:p>
          <a:p>
            <a:r>
              <a:rPr lang="en-US" dirty="0" smtClean="0"/>
              <a:t>To feel confident establishing and discussing the thesis presented by these writers.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979605" cy="21304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14180" y="0"/>
            <a:ext cx="1729820" cy="21304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19468" y="0"/>
            <a:ext cx="1815108" cy="2269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826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Doing feminist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Assumption of alliance between feminist researcher and her female subjects</a:t>
            </a:r>
          </a:p>
          <a:p>
            <a:r>
              <a:rPr lang="en-US" dirty="0" smtClean="0"/>
              <a:t>Production of knowledge is situated and relational</a:t>
            </a:r>
          </a:p>
          <a:p>
            <a:r>
              <a:rPr lang="en-US" dirty="0" smtClean="0"/>
              <a:t>A less authoritative account/a partial account—not a choice, but a necessity</a:t>
            </a:r>
          </a:p>
          <a:p>
            <a:r>
              <a:rPr lang="en-US" dirty="0" smtClean="0"/>
              <a:t>Agency as performance</a:t>
            </a:r>
          </a:p>
          <a:p>
            <a:r>
              <a:rPr lang="en-US" dirty="0" smtClean="0"/>
              <a:t>Identity as constructed and staged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3425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Gender and Indian nationalism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The family: contained, arena of silence</a:t>
            </a:r>
          </a:p>
          <a:p>
            <a:r>
              <a:rPr lang="en-US" dirty="0" smtClean="0"/>
              <a:t>Family as metaphor of the nation</a:t>
            </a:r>
          </a:p>
          <a:p>
            <a:r>
              <a:rPr lang="en-US" dirty="0" smtClean="0"/>
              <a:t>The limits of the archive</a:t>
            </a:r>
          </a:p>
          <a:p>
            <a:endParaRPr lang="en-US" dirty="0"/>
          </a:p>
          <a:p>
            <a:r>
              <a:rPr lang="en-US" dirty="0" smtClean="0"/>
              <a:t>Uma’s silence: around her child marriage</a:t>
            </a:r>
          </a:p>
          <a:p>
            <a:r>
              <a:rPr lang="en-US" dirty="0" smtClean="0"/>
              <a:t>“Don’t tell her I told you so”</a:t>
            </a:r>
          </a:p>
          <a:p>
            <a:r>
              <a:rPr lang="en-US" dirty="0" err="1" smtClean="0"/>
              <a:t>Janaki’s</a:t>
            </a:r>
            <a:r>
              <a:rPr lang="en-US" dirty="0" smtClean="0"/>
              <a:t> marriage: a secret</a:t>
            </a:r>
          </a:p>
          <a:p>
            <a:r>
              <a:rPr lang="en-US" dirty="0" err="1" smtClean="0"/>
              <a:t>Tangam’s</a:t>
            </a:r>
            <a:r>
              <a:rPr lang="en-US" dirty="0" smtClean="0"/>
              <a:t> interception, in English: “she only wants to understand”</a:t>
            </a:r>
          </a:p>
          <a:p>
            <a:r>
              <a:rPr lang="en-US" dirty="0" smtClean="0"/>
              <a:t>(anthropologist as agent of betrayals among women)</a:t>
            </a:r>
          </a:p>
          <a:p>
            <a:r>
              <a:rPr lang="en-US" dirty="0" smtClean="0"/>
              <a:t>Self-staging and self-fashioning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03199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Tools of feminist ethnography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Shifting identities– identities as multiple, contradictory, partial and strategic; conflicting social and linguistic forces</a:t>
            </a:r>
          </a:p>
          <a:p>
            <a:r>
              <a:rPr lang="en-US" dirty="0" smtClean="0"/>
              <a:t>Temporality—contingency of speech: when is something said</a:t>
            </a:r>
          </a:p>
          <a:p>
            <a:r>
              <a:rPr lang="en-US" dirty="0" smtClean="0"/>
              <a:t>Silence: as a marker of women’s agency; silence as resistance (Uma and </a:t>
            </a:r>
            <a:r>
              <a:rPr lang="en-US" dirty="0" err="1" smtClean="0"/>
              <a:t>Janaki’s</a:t>
            </a:r>
            <a:r>
              <a:rPr lang="en-US" dirty="0" smtClean="0"/>
              <a:t> refusals to speak of their child marriage; </a:t>
            </a:r>
            <a:r>
              <a:rPr lang="en-US" dirty="0" err="1" smtClean="0"/>
              <a:t>Janaki’s</a:t>
            </a:r>
            <a:r>
              <a:rPr lang="en-US" dirty="0" smtClean="0"/>
              <a:t> refusal to be slotted as spinster or widow) </a:t>
            </a:r>
          </a:p>
          <a:p>
            <a:r>
              <a:rPr lang="en-US" dirty="0" smtClean="0"/>
              <a:t>By disavowing identification as child widows, U and J give shape to their agency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456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7484" y="274638"/>
            <a:ext cx="8500045" cy="114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Rebecca Gould “Engendering Critique: </a:t>
            </a:r>
            <a:r>
              <a:rPr lang="en-US" sz="3600" dirty="0" err="1" smtClean="0"/>
              <a:t>Postnational</a:t>
            </a:r>
            <a:r>
              <a:rPr lang="en-US" sz="3600" dirty="0" smtClean="0"/>
              <a:t> Feminism in Postcolonial Syria”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The woman’s question is being posed from within nationalist discourses even while remaining on the peripheries of political discourses in the </a:t>
            </a:r>
            <a:r>
              <a:rPr lang="en-US" dirty="0" err="1"/>
              <a:t>postcolony</a:t>
            </a:r>
            <a:r>
              <a:rPr lang="en-US" dirty="0"/>
              <a:t>.</a:t>
            </a:r>
            <a:endParaRPr lang="en-GB" dirty="0"/>
          </a:p>
          <a:p>
            <a:pPr lvl="0"/>
            <a:r>
              <a:rPr lang="en-US" dirty="0"/>
              <a:t>She suggests feminism when effectively deployed can disrupt the homogenous and overwhelmingly masculine solidarity inculcated by the nation-state.</a:t>
            </a:r>
            <a:endParaRPr lang="en-GB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39426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6392"/>
          </a:xfrm>
        </p:spPr>
        <p:txBody>
          <a:bodyPr>
            <a:normAutofit fontScale="85000" lnSpcReduction="2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US" dirty="0"/>
              <a:t>How can we compare </a:t>
            </a:r>
            <a:r>
              <a:rPr lang="en-US" dirty="0" smtClean="0"/>
              <a:t>the relationship between the </a:t>
            </a:r>
            <a:r>
              <a:rPr lang="en-US" dirty="0"/>
              <a:t>women’s </a:t>
            </a:r>
            <a:r>
              <a:rPr lang="en-US" dirty="0" smtClean="0"/>
              <a:t>question and nationalism that </a:t>
            </a:r>
            <a:r>
              <a:rPr lang="en-US" dirty="0" err="1"/>
              <a:t>Chatterjee</a:t>
            </a:r>
            <a:r>
              <a:rPr lang="en-US" dirty="0"/>
              <a:t> explores with Tagore’s characters </a:t>
            </a:r>
            <a:r>
              <a:rPr lang="en-US" dirty="0" err="1"/>
              <a:t>Sandip</a:t>
            </a:r>
            <a:r>
              <a:rPr lang="en-US" dirty="0"/>
              <a:t> and Nikhil? How do the two men use </a:t>
            </a:r>
            <a:r>
              <a:rPr lang="en-US" dirty="0" err="1"/>
              <a:t>Bimala</a:t>
            </a:r>
            <a:r>
              <a:rPr lang="en-US" dirty="0"/>
              <a:t> as a terrain on which to debate their politics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/>
              <a:t>Bhabha</a:t>
            </a:r>
            <a:r>
              <a:rPr lang="en-US" dirty="0"/>
              <a:t> suggests “People are the historical ‘objects’ of a nationalist pedagogy</a:t>
            </a:r>
            <a:r>
              <a:rPr lang="en-US" dirty="0" smtClean="0"/>
              <a:t>”. </a:t>
            </a:r>
            <a:r>
              <a:rPr lang="en-US" dirty="0"/>
              <a:t>Explore whether </a:t>
            </a:r>
            <a:r>
              <a:rPr lang="en-US" dirty="0" err="1"/>
              <a:t>Bimala</a:t>
            </a:r>
            <a:r>
              <a:rPr lang="en-US" dirty="0"/>
              <a:t> becomes a historical object of nationalist </a:t>
            </a:r>
            <a:r>
              <a:rPr lang="en-US" dirty="0" smtClean="0"/>
              <a:t>pedagogy?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Examine whether </a:t>
            </a:r>
            <a:r>
              <a:rPr lang="en-US" dirty="0" err="1" smtClean="0"/>
              <a:t>Bimala</a:t>
            </a:r>
            <a:r>
              <a:rPr lang="en-US" dirty="0" smtClean="0"/>
              <a:t> ever speaks for herself, who represents her? How is she constructed? Who constructs her?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How can we read </a:t>
            </a:r>
            <a:r>
              <a:rPr lang="en-US" dirty="0" err="1"/>
              <a:t>Bimala’s</a:t>
            </a:r>
            <a:r>
              <a:rPr lang="en-US" dirty="0"/>
              <a:t> relationship with Nikhil and </a:t>
            </a:r>
            <a:r>
              <a:rPr lang="en-US" dirty="0" err="1"/>
              <a:t>Sandip</a:t>
            </a:r>
            <a:r>
              <a:rPr lang="en-US" dirty="0"/>
              <a:t> </a:t>
            </a:r>
            <a:r>
              <a:rPr lang="en-US" dirty="0" smtClean="0"/>
              <a:t>in relation to the Syrian </a:t>
            </a:r>
            <a:r>
              <a:rPr lang="en-US" dirty="0"/>
              <a:t>students analysis of gendered nationalism?</a:t>
            </a:r>
            <a:endParaRPr lang="en-GB" dirty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514350" lvl="0" indent="-514350">
              <a:buFont typeface="+mj-lt"/>
              <a:buAutoNum type="arabicPeriod"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55851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Thesis Statement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 you sum up the thesis of each of the three theories in one/two sentences.</a:t>
            </a:r>
          </a:p>
          <a:p>
            <a:r>
              <a:rPr lang="en-US" dirty="0" smtClean="0"/>
              <a:t>Divide into three groups and create your thesis.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14693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Partha</a:t>
            </a:r>
            <a:r>
              <a:rPr lang="en-US" dirty="0" smtClean="0"/>
              <a:t> </a:t>
            </a:r>
            <a:r>
              <a:rPr lang="en-US" dirty="0" err="1" smtClean="0"/>
              <a:t>Chatterjee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Discourses of nationalism were gendered. Nationalism created a “new patriarchy”</a:t>
            </a:r>
            <a:r>
              <a:rPr lang="en-US" dirty="0"/>
              <a:t> </a:t>
            </a:r>
            <a:r>
              <a:rPr lang="en-US" dirty="0" smtClean="0"/>
              <a:t>which fused national integrity with female chastity. Preservation of the home or the nation was embodied in the physical person of the woman.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0562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Kamala </a:t>
            </a:r>
            <a:r>
              <a:rPr lang="en-US" dirty="0" err="1" smtClean="0"/>
              <a:t>Visweswaran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When a subject refuses to </a:t>
            </a:r>
            <a:r>
              <a:rPr lang="en-US" dirty="0" err="1"/>
              <a:t>historicise</a:t>
            </a:r>
            <a:r>
              <a:rPr lang="en-US" dirty="0"/>
              <a:t> themselves they are refusing to tell their own history and that of the nation</a:t>
            </a:r>
            <a:r>
              <a:rPr lang="en-US" dirty="0" smtClean="0"/>
              <a:t>. </a:t>
            </a:r>
            <a:r>
              <a:rPr lang="en-US" dirty="0"/>
              <a:t>To refuse to be a subject is to refuse the nation, the work of the subject is inevitably the work of the collective.</a:t>
            </a:r>
            <a:endParaRPr lang="en-GB" dirty="0"/>
          </a:p>
          <a:p>
            <a:pPr marL="0" lvl="0" indent="0">
              <a:buNone/>
            </a:pPr>
            <a:endParaRPr lang="en-GB" dirty="0"/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1980401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Rebecca Gould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Nationalist </a:t>
            </a:r>
            <a:r>
              <a:rPr lang="en-US" dirty="0"/>
              <a:t>agenda subjugated female sexuality and women’s demand for freedom. It requires the sacrifice of female lives and bodies to a cause that violated the interests and desires of individual women. It expects women to conform to a national construct within which men reigned supreme.</a:t>
            </a:r>
            <a:endParaRPr lang="en-GB" dirty="0"/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4836474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Partha</a:t>
            </a:r>
            <a:r>
              <a:rPr lang="en-US" dirty="0" smtClean="0"/>
              <a:t> </a:t>
            </a:r>
            <a:r>
              <a:rPr lang="en-US" dirty="0" err="1" smtClean="0"/>
              <a:t>Chatterjee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“The Nation and its Women”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99070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Nationalism and the women’s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T</a:t>
            </a:r>
            <a:r>
              <a:rPr lang="en-US" dirty="0" smtClean="0"/>
              <a:t>he ideological sieve through which European ideas of reform passed through</a:t>
            </a:r>
          </a:p>
          <a:p>
            <a:r>
              <a:rPr lang="en-US" dirty="0" smtClean="0"/>
              <a:t>Emphasis on difference with the West</a:t>
            </a:r>
          </a:p>
          <a:p>
            <a:r>
              <a:rPr lang="en-US" dirty="0" smtClean="0"/>
              <a:t>Women’s question situated in an inner domain of sovereignty, away from the political contest with the colonial state</a:t>
            </a:r>
          </a:p>
          <a:p>
            <a:r>
              <a:rPr lang="en-US" dirty="0" smtClean="0"/>
              <a:t>Discovery of tradition (contra </a:t>
            </a:r>
            <a:r>
              <a:rPr lang="en-US" dirty="0" smtClean="0"/>
              <a:t>to the </a:t>
            </a:r>
            <a:r>
              <a:rPr lang="en-US" dirty="0" err="1" smtClean="0"/>
              <a:t>civilising</a:t>
            </a:r>
            <a:r>
              <a:rPr lang="en-US" dirty="0" smtClean="0"/>
              <a:t> mission of colonial rule)</a:t>
            </a:r>
          </a:p>
          <a:p>
            <a:r>
              <a:rPr lang="en-US" dirty="0" smtClean="0"/>
              <a:t>Women’s question taken out of the realm of negotiation with the colonial state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010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Saving brown women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the colonialists, the degraded condition of Indian women came to stand in for the inferiority of the entire cultural tradition of India</a:t>
            </a:r>
          </a:p>
          <a:p>
            <a:r>
              <a:rPr lang="en-US" dirty="0" smtClean="0"/>
              <a:t>The problem of tradition already constituted by the colonial state (ratified a minority, entrenched tradition as hegemonic)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21404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369" y="231239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i="1" dirty="0"/>
              <a:t>A Woman Leaping into the Flames to the Corpse of her Husband, etching by </a:t>
            </a:r>
            <a:r>
              <a:rPr lang="en-US" sz="3200" i="1" dirty="0" err="1"/>
              <a:t>Solvyng</a:t>
            </a:r>
            <a:r>
              <a:rPr lang="en-US" sz="3200" i="1" dirty="0"/>
              <a:t> 1799. </a:t>
            </a:r>
            <a:endParaRPr lang="en-US" sz="32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12649" r="-1264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772563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spheres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Material sphere: science, technology; economics; statecraft. Okay to imitate the West in this domain</a:t>
            </a:r>
          </a:p>
          <a:p>
            <a:r>
              <a:rPr lang="en-US" dirty="0" smtClean="0"/>
              <a:t>Spiritual sphere: east superior; national culture; women as nurturers of this realm</a:t>
            </a:r>
          </a:p>
          <a:p>
            <a:r>
              <a:rPr lang="en-US" dirty="0" smtClean="0"/>
              <a:t>Superimposed </a:t>
            </a:r>
            <a:r>
              <a:rPr lang="en-US" dirty="0" smtClean="0"/>
              <a:t>onto </a:t>
            </a:r>
            <a:r>
              <a:rPr lang="en-US" dirty="0" smtClean="0"/>
              <a:t>concepts of outer and inner; social space of home and the world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26356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new woman in a new patriarchy?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Neither westernized nor the oppressed object of indigenous patriarchy</a:t>
            </a:r>
          </a:p>
          <a:p>
            <a:r>
              <a:rPr lang="en-US" dirty="0" smtClean="0"/>
              <a:t>The new middle class</a:t>
            </a:r>
          </a:p>
          <a:p>
            <a:r>
              <a:rPr lang="en-US" dirty="0" smtClean="0"/>
              <a:t>Education for women—as against that introduced by Christian missionaries—became widespread (before British women were admitted to universities)</a:t>
            </a:r>
          </a:p>
          <a:p>
            <a:r>
              <a:rPr lang="en-US" dirty="0" smtClean="0"/>
              <a:t>The virtues of (spiritual) freedom and self-emancipation, linked with national sovereignty</a:t>
            </a:r>
          </a:p>
          <a:p>
            <a:r>
              <a:rPr lang="en-US" dirty="0" smtClean="0"/>
              <a:t>Inculcation of virtues—discipline, thrift, cleanliness, accounting</a:t>
            </a:r>
          </a:p>
          <a:p>
            <a:r>
              <a:rPr lang="en-US" dirty="0" smtClean="0"/>
              <a:t>New forms of dressing/clothing</a:t>
            </a:r>
          </a:p>
          <a:p>
            <a:r>
              <a:rPr lang="en-US" dirty="0" smtClean="0"/>
              <a:t>Refined tastes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22894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Nationalist ideology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Fixing of masculine/feminine qualities; home and the world; material and spiritual spheres</a:t>
            </a:r>
          </a:p>
          <a:p>
            <a:r>
              <a:rPr lang="en-US" dirty="0" smtClean="0"/>
              <a:t>Woman as goddess/mother (erasure of sexuality in the outside world)</a:t>
            </a:r>
          </a:p>
          <a:p>
            <a:r>
              <a:rPr lang="en-US" dirty="0" smtClean="0"/>
              <a:t>Woman as sign of nation</a:t>
            </a:r>
          </a:p>
          <a:p>
            <a:r>
              <a:rPr lang="en-US" dirty="0" smtClean="0"/>
              <a:t>Seeming absence of autonomous women’s movements</a:t>
            </a:r>
          </a:p>
          <a:p>
            <a:r>
              <a:rPr lang="en-US" dirty="0" smtClean="0"/>
              <a:t>Feminist struggles waged in the home (not much evidence in the archives)—letters, art, cultural artifacts, literature</a:t>
            </a:r>
          </a:p>
          <a:p>
            <a:r>
              <a:rPr lang="en-US" dirty="0" smtClean="0"/>
              <a:t>The nationalist discourse was about women; women did not speak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32254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Kamala </a:t>
            </a:r>
            <a:r>
              <a:rPr lang="en-US" dirty="0" err="1" smtClean="0"/>
              <a:t>Visweswaran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“Betrayal: An Analysis in Three Acts”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45392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</TotalTime>
  <Words>922</Words>
  <Application>Microsoft Macintosh PowerPoint</Application>
  <PresentationFormat>On-screen Show (4:3)</PresentationFormat>
  <Paragraphs>78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Gendering Nationalism</vt:lpstr>
      <vt:lpstr>Partha Chatterjee</vt:lpstr>
      <vt:lpstr>Nationalism and the women’s question</vt:lpstr>
      <vt:lpstr>Saving brown women</vt:lpstr>
      <vt:lpstr>A Woman Leaping into the Flames to the Corpse of her Husband, etching by Solvyng 1799. </vt:lpstr>
      <vt:lpstr>Two spheres</vt:lpstr>
      <vt:lpstr>The new woman in a new patriarchy?</vt:lpstr>
      <vt:lpstr>Nationalist ideology</vt:lpstr>
      <vt:lpstr>Kamala Visweswaran</vt:lpstr>
      <vt:lpstr>Doing feminist research</vt:lpstr>
      <vt:lpstr>Gender and Indian nationalism</vt:lpstr>
      <vt:lpstr>Tools of feminist ethnography</vt:lpstr>
      <vt:lpstr>Rebecca Gould “Engendering Critique: Postnational Feminism in Postcolonial Syria”</vt:lpstr>
      <vt:lpstr>Discussion Questions</vt:lpstr>
      <vt:lpstr>Thesis Statement</vt:lpstr>
      <vt:lpstr>Partha Chatterjee</vt:lpstr>
      <vt:lpstr>Kamala Visweswaran</vt:lpstr>
      <vt:lpstr>Rebecca Gould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Roxanne Bibizadeh</dc:creator>
  <cp:lastModifiedBy>Roxanne Bibizadeh</cp:lastModifiedBy>
  <cp:revision>13</cp:revision>
  <dcterms:created xsi:type="dcterms:W3CDTF">2015-11-15T15:38:24Z</dcterms:created>
  <dcterms:modified xsi:type="dcterms:W3CDTF">2015-11-15T22:10:37Z</dcterms:modified>
</cp:coreProperties>
</file>